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12D6-A293-4E23-98AC-4F6EB595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DD9D-8B0B-49E5-86C9-2CC4701C9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E73DA-FE2F-4809-A818-70E73B66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8B14-0C2C-4D1D-B6CE-91518B32335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0B15-F33D-4A5D-8001-4D533EE6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E7AB9-AA6F-43A1-88BC-4681AB88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AF8-0161-41B2-99B1-2376000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FC98-4F01-4BFE-BE6A-618C77F2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E5614-F825-4390-9B07-D22990650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C887-60B1-47DE-ABA0-8F50353F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8B14-0C2C-4D1D-B6CE-91518B32335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ABBB-1ADB-4B5B-89AE-CA2B9E47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0D18-85E7-4F15-9D86-5A9E77B2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AF8-0161-41B2-99B1-2376000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9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7D0C6-C7BB-487B-B9CA-CEA38516D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A3C00-AF3A-4F1A-B08A-6C0938F59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19C7-8328-4EAD-8EAA-E536286B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8B14-0C2C-4D1D-B6CE-91518B32335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BF2A-5E09-407D-B853-EA377C87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144E7-486E-459F-BD40-B86F319B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AF8-0161-41B2-99B1-2376000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6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1A97-90C2-4A5B-AF9C-809D01B8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FB3D-C7D9-4F5D-B80B-233711FD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EC695-02A7-4A47-8CA3-A0DB9B26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8B14-0C2C-4D1D-B6CE-91518B32335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B17B-52EC-4523-A81B-ABDAE649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7C43-472A-4EA9-B4F0-C42EE36D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AF8-0161-41B2-99B1-2376000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56EE-C8FC-401F-8B3E-5F544674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F66-4132-46B4-8F0D-5C25FF2E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4448-35D2-4621-B9F1-6B5D4D8E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8B14-0C2C-4D1D-B6CE-91518B32335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874B-E8FD-45C5-B163-92ADC3C8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057E6-CFC3-47BB-BC03-D155632F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AF8-0161-41B2-99B1-2376000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A749-42A0-4EC3-B439-B770D6F2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A707-0BE8-40F2-8FF3-1C7D28C31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2F91E-0CE9-4FF4-9D42-0D556EC3F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2371D-3822-4D00-8F5B-D00D5CC8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8B14-0C2C-4D1D-B6CE-91518B32335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B9427-420B-4C4B-AED0-ADE0EA12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BA76-F064-4770-A300-606258CF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AF8-0161-41B2-99B1-2376000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9F3F-14AC-4705-9A89-29CCAB8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F6122-C3B7-4353-9580-381DDDEA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754BF-1DD7-48E9-BB34-E1A88FA02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36744-C06E-4BAE-80B0-6ADE7596C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A18EB-0E23-41EB-97C4-3E8DDC889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03DE2-91B0-4CE6-8C40-740FE835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8B14-0C2C-4D1D-B6CE-91518B32335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C71ED-12A5-4BDB-B4C2-1833FE5B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31928-F772-48D3-92B7-638EA086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AF8-0161-41B2-99B1-2376000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E14B-8459-4378-B4D9-19A4EF32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FA375-0723-4192-B191-DA8338E7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8B14-0C2C-4D1D-B6CE-91518B32335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8FC07-4B65-4F3C-9C07-9CC836B9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F7DA0-904B-4A9B-8A5C-1A5B3692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AF8-0161-41B2-99B1-2376000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4A5C1-A4A7-4DC0-BB3E-8191FCE9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8B14-0C2C-4D1D-B6CE-91518B32335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4909E-8DEF-47E2-AA28-BA325084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A70E-6930-4D1B-AF0F-20EA0A66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AF8-0161-41B2-99B1-2376000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D5C8-317A-4D26-AA74-3A8EC9D3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54099-86C7-4960-99E8-018EE673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F0DAC-8785-4821-8FFE-66E341203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0842E-7C81-4225-B3ED-245744CF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8B14-0C2C-4D1D-B6CE-91518B32335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5B41-A45A-46D8-9BAC-3D014100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6779F-397A-475C-9A36-D351042D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AF8-0161-41B2-99B1-2376000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6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D48D-2659-4A8C-AFF5-A08669A4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CE84B-0C86-4F29-B1AD-00C5011D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1B3-E6A1-487F-9AA2-E75256E7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ED371-78C0-4560-ABB6-A684F744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8B14-0C2C-4D1D-B6CE-91518B32335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EDB99-56FA-4B16-AC77-F4B21C3B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011F7-4D7B-4CE9-865E-6BC3C173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AF8-0161-41B2-99B1-2376000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6E70B-0B70-47C7-877F-DFE0B668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D12F7-19F6-4DFA-ADD4-DA5BCC468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B173-9A6B-4717-9508-1257696EE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8B14-0C2C-4D1D-B6CE-91518B32335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2DC7-4FA3-41E6-9031-DD3662701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29E6-45B6-4436-9F2A-C6A7C011C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60AF8-0161-41B2-99B1-2376000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97EE79-794D-4CAF-B344-803D237FB335}"/>
              </a:ext>
            </a:extLst>
          </p:cNvPr>
          <p:cNvCxnSpPr>
            <a:cxnSpLocks/>
          </p:cNvCxnSpPr>
          <p:nvPr/>
        </p:nvCxnSpPr>
        <p:spPr>
          <a:xfrm flipV="1">
            <a:off x="846689" y="2660074"/>
            <a:ext cx="5550935" cy="692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795100-5831-4E0E-88AF-1BEB5699AC0E}"/>
              </a:ext>
            </a:extLst>
          </p:cNvPr>
          <p:cNvSpPr txBox="1"/>
          <p:nvPr/>
        </p:nvSpPr>
        <p:spPr>
          <a:xfrm>
            <a:off x="5800644" y="2638618"/>
            <a:ext cx="596980" cy="331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AED53-9EB8-499C-ACCB-4729A1548EFA}"/>
              </a:ext>
            </a:extLst>
          </p:cNvPr>
          <p:cNvCxnSpPr/>
          <p:nvPr/>
        </p:nvCxnSpPr>
        <p:spPr>
          <a:xfrm>
            <a:off x="846689" y="1052453"/>
            <a:ext cx="5499386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A5518F-AE98-43FD-B491-30EA56E4A014}"/>
              </a:ext>
            </a:extLst>
          </p:cNvPr>
          <p:cNvSpPr txBox="1"/>
          <p:nvPr/>
        </p:nvSpPr>
        <p:spPr>
          <a:xfrm>
            <a:off x="0" y="78830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Target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E17C3E-C3B8-4C67-852A-C6C1C0C8BE24}"/>
              </a:ext>
            </a:extLst>
          </p:cNvPr>
          <p:cNvSpPr/>
          <p:nvPr/>
        </p:nvSpPr>
        <p:spPr>
          <a:xfrm>
            <a:off x="2932745" y="794814"/>
            <a:ext cx="1552246" cy="257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at risk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4A63A-1B43-457E-B2A3-8213059A51E7}"/>
              </a:ext>
            </a:extLst>
          </p:cNvPr>
          <p:cNvSpPr/>
          <p:nvPr/>
        </p:nvSpPr>
        <p:spPr>
          <a:xfrm>
            <a:off x="1380499" y="793877"/>
            <a:ext cx="1552246" cy="257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CBF10A-C6B6-4FF5-A2D6-465B3F42C61C}"/>
              </a:ext>
            </a:extLst>
          </p:cNvPr>
          <p:cNvCxnSpPr>
            <a:cxnSpLocks/>
          </p:cNvCxnSpPr>
          <p:nvPr/>
        </p:nvCxnSpPr>
        <p:spPr>
          <a:xfrm>
            <a:off x="986027" y="2210959"/>
            <a:ext cx="4757833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FF0AD1-988C-471B-BAC3-93A969D6F985}"/>
              </a:ext>
            </a:extLst>
          </p:cNvPr>
          <p:cNvSpPr txBox="1"/>
          <p:nvPr/>
        </p:nvSpPr>
        <p:spPr>
          <a:xfrm>
            <a:off x="0" y="19477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Comparator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4143BE-7E8E-4A00-BA7A-10524BA8476D}"/>
              </a:ext>
            </a:extLst>
          </p:cNvPr>
          <p:cNvSpPr/>
          <p:nvPr/>
        </p:nvSpPr>
        <p:spPr>
          <a:xfrm>
            <a:off x="2932746" y="1954257"/>
            <a:ext cx="1552238" cy="257639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at risk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F9578-06BF-4993-94A5-9BDB7FF3D05A}"/>
              </a:ext>
            </a:extLst>
          </p:cNvPr>
          <p:cNvSpPr/>
          <p:nvPr/>
        </p:nvSpPr>
        <p:spPr>
          <a:xfrm>
            <a:off x="1380499" y="1953320"/>
            <a:ext cx="1552246" cy="257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8660A-06A9-4FF6-ADC4-0A11641FC299}"/>
              </a:ext>
            </a:extLst>
          </p:cNvPr>
          <p:cNvSpPr txBox="1"/>
          <p:nvPr/>
        </p:nvSpPr>
        <p:spPr>
          <a:xfrm>
            <a:off x="1899337" y="395483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Fully vaccinated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6AB7FD-E75E-4916-AC92-4545BAB188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05032" y="1594665"/>
            <a:ext cx="343521" cy="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0860D1-20E7-4A84-A888-5F536138041B}"/>
              </a:ext>
            </a:extLst>
          </p:cNvPr>
          <p:cNvSpPr txBox="1"/>
          <p:nvPr/>
        </p:nvSpPr>
        <p:spPr>
          <a:xfrm>
            <a:off x="3509392" y="1429854"/>
            <a:ext cx="1682003" cy="331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Adjustment strategy</a:t>
            </a:r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E86F4DA5-A365-40BD-B05A-6579B91310CC}"/>
              </a:ext>
            </a:extLst>
          </p:cNvPr>
          <p:cNvSpPr/>
          <p:nvPr/>
        </p:nvSpPr>
        <p:spPr>
          <a:xfrm>
            <a:off x="2329546" y="647413"/>
            <a:ext cx="154604" cy="161517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6585D1-0C14-4724-804A-923EE35DDA92}"/>
              </a:ext>
            </a:extLst>
          </p:cNvPr>
          <p:cNvCxnSpPr>
            <a:cxnSpLocks/>
          </p:cNvCxnSpPr>
          <p:nvPr/>
        </p:nvCxnSpPr>
        <p:spPr>
          <a:xfrm>
            <a:off x="2932744" y="303609"/>
            <a:ext cx="0" cy="27432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F13A6B-A21E-4F27-91C2-1676017BA0AD}"/>
              </a:ext>
            </a:extLst>
          </p:cNvPr>
          <p:cNvSpPr txBox="1"/>
          <p:nvPr/>
        </p:nvSpPr>
        <p:spPr>
          <a:xfrm>
            <a:off x="2838287" y="3072040"/>
            <a:ext cx="3236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Index date (same for date target and matched comparator)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01917-77D9-4F7E-BA3D-0A72AD859A95}"/>
              </a:ext>
            </a:extLst>
          </p:cNvPr>
          <p:cNvSpPr txBox="1"/>
          <p:nvPr/>
        </p:nvSpPr>
        <p:spPr>
          <a:xfrm>
            <a:off x="944364" y="1524707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Fully vaccinated</a:t>
            </a:r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99223CEE-6645-4D53-8D88-C0ED1C9A0565}"/>
              </a:ext>
            </a:extLst>
          </p:cNvPr>
          <p:cNvSpPr/>
          <p:nvPr/>
        </p:nvSpPr>
        <p:spPr>
          <a:xfrm>
            <a:off x="1374573" y="1758625"/>
            <a:ext cx="154604" cy="161517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8DC2970-9174-4753-B465-3C47AB1AC85D}"/>
              </a:ext>
            </a:extLst>
          </p:cNvPr>
          <p:cNvSpPr/>
          <p:nvPr/>
        </p:nvSpPr>
        <p:spPr>
          <a:xfrm rot="16200000">
            <a:off x="2568989" y="100052"/>
            <a:ext cx="191355" cy="5361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A4E8A1-9225-492E-86BC-524396197D5D}"/>
              </a:ext>
            </a:extLst>
          </p:cNvPr>
          <p:cNvSpPr txBox="1"/>
          <p:nvPr/>
        </p:nvSpPr>
        <p:spPr>
          <a:xfrm>
            <a:off x="2329546" y="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 month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1438A61-6640-4A3C-8927-11804A9D366A}"/>
              </a:ext>
            </a:extLst>
          </p:cNvPr>
          <p:cNvSpPr/>
          <p:nvPr/>
        </p:nvSpPr>
        <p:spPr>
          <a:xfrm rot="16200000">
            <a:off x="2094575" y="776628"/>
            <a:ext cx="191355" cy="144821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3B5178-7865-4CF6-AFA8-464A55AA54EB}"/>
              </a:ext>
            </a:extLst>
          </p:cNvPr>
          <p:cNvSpPr txBox="1"/>
          <p:nvPr/>
        </p:nvSpPr>
        <p:spPr>
          <a:xfrm>
            <a:off x="1825610" y="1157006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 months</a:t>
            </a:r>
          </a:p>
        </p:txBody>
      </p:sp>
    </p:spTree>
    <p:extLst>
      <p:ext uri="{BB962C8B-B14F-4D97-AF65-F5344CB8AC3E}">
        <p14:creationId xmlns:p14="http://schemas.microsoft.com/office/powerpoint/2010/main" val="24980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1F4115-80A3-4DA9-B359-B72AA097AF70}"/>
              </a:ext>
            </a:extLst>
          </p:cNvPr>
          <p:cNvCxnSpPr>
            <a:cxnSpLocks/>
          </p:cNvCxnSpPr>
          <p:nvPr/>
        </p:nvCxnSpPr>
        <p:spPr>
          <a:xfrm flipV="1">
            <a:off x="976564" y="1793940"/>
            <a:ext cx="5550935" cy="692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BF5854F-DF3D-4E14-A03D-D6DB938BAB65}"/>
              </a:ext>
            </a:extLst>
          </p:cNvPr>
          <p:cNvSpPr txBox="1"/>
          <p:nvPr/>
        </p:nvSpPr>
        <p:spPr>
          <a:xfrm>
            <a:off x="5930519" y="1772484"/>
            <a:ext cx="596980" cy="331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589FB0-F97D-438C-9811-06F9DFEE0151}"/>
              </a:ext>
            </a:extLst>
          </p:cNvPr>
          <p:cNvCxnSpPr/>
          <p:nvPr/>
        </p:nvCxnSpPr>
        <p:spPr>
          <a:xfrm>
            <a:off x="976564" y="833065"/>
            <a:ext cx="5499386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B7B73A-2BD2-4287-9807-21093159B2B6}"/>
              </a:ext>
            </a:extLst>
          </p:cNvPr>
          <p:cNvSpPr txBox="1"/>
          <p:nvPr/>
        </p:nvSpPr>
        <p:spPr>
          <a:xfrm>
            <a:off x="129875" y="56892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Target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F0A405-9134-4273-905C-BEAFBDAF9DD8}"/>
              </a:ext>
            </a:extLst>
          </p:cNvPr>
          <p:cNvSpPr/>
          <p:nvPr/>
        </p:nvSpPr>
        <p:spPr>
          <a:xfrm>
            <a:off x="3062620" y="575426"/>
            <a:ext cx="1552246" cy="257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at risk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8F4E3-A64F-439E-BAB2-1F587B1D05D7}"/>
              </a:ext>
            </a:extLst>
          </p:cNvPr>
          <p:cNvSpPr/>
          <p:nvPr/>
        </p:nvSpPr>
        <p:spPr>
          <a:xfrm>
            <a:off x="1510374" y="574489"/>
            <a:ext cx="1552246" cy="257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642277-3C47-406C-95EA-D2C0CF30977B}"/>
              </a:ext>
            </a:extLst>
          </p:cNvPr>
          <p:cNvCxnSpPr>
            <a:cxnSpLocks/>
          </p:cNvCxnSpPr>
          <p:nvPr/>
        </p:nvCxnSpPr>
        <p:spPr>
          <a:xfrm>
            <a:off x="1115900" y="1607543"/>
            <a:ext cx="4757833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A0509-4815-4D8E-B510-85CC0722B218}"/>
              </a:ext>
            </a:extLst>
          </p:cNvPr>
          <p:cNvSpPr txBox="1"/>
          <p:nvPr/>
        </p:nvSpPr>
        <p:spPr>
          <a:xfrm>
            <a:off x="129873" y="1344336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Comparator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DD05B8-39CF-42F5-B76C-BAF0868F7A5E}"/>
              </a:ext>
            </a:extLst>
          </p:cNvPr>
          <p:cNvSpPr/>
          <p:nvPr/>
        </p:nvSpPr>
        <p:spPr>
          <a:xfrm>
            <a:off x="3062619" y="1350841"/>
            <a:ext cx="1552238" cy="257639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at risk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FC4CD1-1321-485E-9F32-5F7DBAEB4F0F}"/>
              </a:ext>
            </a:extLst>
          </p:cNvPr>
          <p:cNvSpPr/>
          <p:nvPr/>
        </p:nvSpPr>
        <p:spPr>
          <a:xfrm>
            <a:off x="1510372" y="1349904"/>
            <a:ext cx="1552246" cy="257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72BE0-0FD7-4EB9-8732-0BECDE15E760}"/>
              </a:ext>
            </a:extLst>
          </p:cNvPr>
          <p:cNvSpPr txBox="1"/>
          <p:nvPr/>
        </p:nvSpPr>
        <p:spPr>
          <a:xfrm>
            <a:off x="2136042" y="189924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Fully vaccinated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A38D755-629B-45F0-A7AE-63567833A4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4907" y="1100432"/>
            <a:ext cx="343521" cy="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1DEBB2-6DFF-40D4-993A-4FD0991EAFC5}"/>
              </a:ext>
            </a:extLst>
          </p:cNvPr>
          <p:cNvSpPr txBox="1"/>
          <p:nvPr/>
        </p:nvSpPr>
        <p:spPr>
          <a:xfrm>
            <a:off x="3639267" y="935621"/>
            <a:ext cx="1682003" cy="331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Adjustment strategy</a:t>
            </a:r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E5657A48-9965-4F9E-B0C3-13B467AA7A89}"/>
              </a:ext>
            </a:extLst>
          </p:cNvPr>
          <p:cNvSpPr/>
          <p:nvPr/>
        </p:nvSpPr>
        <p:spPr>
          <a:xfrm>
            <a:off x="2988495" y="416481"/>
            <a:ext cx="154604" cy="161517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C227B8-DF2F-4755-9842-164311961F11}"/>
              </a:ext>
            </a:extLst>
          </p:cNvPr>
          <p:cNvCxnSpPr>
            <a:cxnSpLocks/>
            <a:endCxn id="19" idx="1"/>
          </p:cNvCxnSpPr>
          <p:nvPr/>
        </p:nvCxnSpPr>
        <p:spPr>
          <a:xfrm flipH="1">
            <a:off x="3062618" y="84221"/>
            <a:ext cx="2" cy="20461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866944-8B8A-4115-8C1D-3949E4DC3984}"/>
              </a:ext>
            </a:extLst>
          </p:cNvPr>
          <p:cNvSpPr txBox="1"/>
          <p:nvPr/>
        </p:nvSpPr>
        <p:spPr>
          <a:xfrm>
            <a:off x="3062618" y="2007305"/>
            <a:ext cx="3236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Index date (same for date target and matched comparator)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1659C3-5662-45D7-8DD8-EA5B744E8097}"/>
              </a:ext>
            </a:extLst>
          </p:cNvPr>
          <p:cNvCxnSpPr>
            <a:cxnSpLocks/>
          </p:cNvCxnSpPr>
          <p:nvPr/>
        </p:nvCxnSpPr>
        <p:spPr>
          <a:xfrm flipV="1">
            <a:off x="944296" y="4275240"/>
            <a:ext cx="5550935" cy="692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18B898-E352-4317-BB77-8631077B8A3E}"/>
              </a:ext>
            </a:extLst>
          </p:cNvPr>
          <p:cNvSpPr txBox="1"/>
          <p:nvPr/>
        </p:nvSpPr>
        <p:spPr>
          <a:xfrm>
            <a:off x="5898251" y="4253784"/>
            <a:ext cx="596980" cy="331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E32FB1-E79F-4781-AD85-A86278341115}"/>
              </a:ext>
            </a:extLst>
          </p:cNvPr>
          <p:cNvCxnSpPr/>
          <p:nvPr/>
        </p:nvCxnSpPr>
        <p:spPr>
          <a:xfrm>
            <a:off x="944296" y="3314365"/>
            <a:ext cx="5499386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F71574-D1B7-4305-ADB9-F5D667CA6A85}"/>
              </a:ext>
            </a:extLst>
          </p:cNvPr>
          <p:cNvSpPr txBox="1"/>
          <p:nvPr/>
        </p:nvSpPr>
        <p:spPr>
          <a:xfrm>
            <a:off x="97607" y="305022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Target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958DD-A870-4CCE-BB05-1D2AD7EEB037}"/>
              </a:ext>
            </a:extLst>
          </p:cNvPr>
          <p:cNvSpPr/>
          <p:nvPr/>
        </p:nvSpPr>
        <p:spPr>
          <a:xfrm>
            <a:off x="4703200" y="3055789"/>
            <a:ext cx="1552246" cy="257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at risk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F78EAF-DF2D-474B-9549-D0BDD6CFB13E}"/>
              </a:ext>
            </a:extLst>
          </p:cNvPr>
          <p:cNvSpPr/>
          <p:nvPr/>
        </p:nvSpPr>
        <p:spPr>
          <a:xfrm>
            <a:off x="1478106" y="3055789"/>
            <a:ext cx="1552246" cy="257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E9EECB-10E4-4BAC-A6F1-714C1DEE3287}"/>
              </a:ext>
            </a:extLst>
          </p:cNvPr>
          <p:cNvCxnSpPr>
            <a:cxnSpLocks/>
          </p:cNvCxnSpPr>
          <p:nvPr/>
        </p:nvCxnSpPr>
        <p:spPr>
          <a:xfrm>
            <a:off x="1083632" y="4088843"/>
            <a:ext cx="5607932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476876-D89F-4250-AB16-4EA26A3E31EC}"/>
              </a:ext>
            </a:extLst>
          </p:cNvPr>
          <p:cNvSpPr txBox="1"/>
          <p:nvPr/>
        </p:nvSpPr>
        <p:spPr>
          <a:xfrm>
            <a:off x="97605" y="3825636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Comparator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EA2FDE-4BF4-4B3D-81BE-038B5D6B4820}"/>
              </a:ext>
            </a:extLst>
          </p:cNvPr>
          <p:cNvSpPr/>
          <p:nvPr/>
        </p:nvSpPr>
        <p:spPr>
          <a:xfrm>
            <a:off x="4703199" y="3831204"/>
            <a:ext cx="1552238" cy="257639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at risk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2258F6-9F35-4542-8743-D071C3F93994}"/>
              </a:ext>
            </a:extLst>
          </p:cNvPr>
          <p:cNvSpPr/>
          <p:nvPr/>
        </p:nvSpPr>
        <p:spPr>
          <a:xfrm>
            <a:off x="1478104" y="3831204"/>
            <a:ext cx="1552246" cy="257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DAA553-3A74-4D07-BDB9-18D97437BCE0}"/>
              </a:ext>
            </a:extLst>
          </p:cNvPr>
          <p:cNvSpPr txBox="1"/>
          <p:nvPr/>
        </p:nvSpPr>
        <p:spPr>
          <a:xfrm>
            <a:off x="2103774" y="2671224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Fully vaccinated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ABFE8A2-5ACE-47AF-8A4B-402975C85A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02639" y="3581732"/>
            <a:ext cx="343521" cy="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A3D09D-A33D-4C5F-A4E0-6AD90FB0EFBA}"/>
              </a:ext>
            </a:extLst>
          </p:cNvPr>
          <p:cNvSpPr txBox="1"/>
          <p:nvPr/>
        </p:nvSpPr>
        <p:spPr>
          <a:xfrm>
            <a:off x="3606999" y="3416921"/>
            <a:ext cx="1682003" cy="331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Adjustment strategy</a:t>
            </a:r>
          </a:p>
        </p:txBody>
      </p:sp>
      <p:sp>
        <p:nvSpPr>
          <p:cNvPr id="33" name="Flowchart: Merge 32">
            <a:extLst>
              <a:ext uri="{FF2B5EF4-FFF2-40B4-BE49-F238E27FC236}">
                <a16:creationId xmlns:a16="http://schemas.microsoft.com/office/drawing/2014/main" id="{EE973EE8-C7A2-494C-A6FC-FC20F48A2B28}"/>
              </a:ext>
            </a:extLst>
          </p:cNvPr>
          <p:cNvSpPr/>
          <p:nvPr/>
        </p:nvSpPr>
        <p:spPr>
          <a:xfrm>
            <a:off x="2956227" y="2897781"/>
            <a:ext cx="154604" cy="161517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A0F689-5A2A-40C2-A12C-20D2C505AEC7}"/>
              </a:ext>
            </a:extLst>
          </p:cNvPr>
          <p:cNvCxnSpPr>
            <a:cxnSpLocks/>
          </p:cNvCxnSpPr>
          <p:nvPr/>
        </p:nvCxnSpPr>
        <p:spPr>
          <a:xfrm flipH="1">
            <a:off x="3030350" y="2565521"/>
            <a:ext cx="2" cy="20461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8505F77-BB59-4F37-895A-5ECAEA117684}"/>
              </a:ext>
            </a:extLst>
          </p:cNvPr>
          <p:cNvSpPr/>
          <p:nvPr/>
        </p:nvSpPr>
        <p:spPr>
          <a:xfrm rot="16200000">
            <a:off x="3777816" y="1902941"/>
            <a:ext cx="191355" cy="16594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3EF46-3420-4E53-B29A-4639057264C4}"/>
              </a:ext>
            </a:extLst>
          </p:cNvPr>
          <p:cNvSpPr txBox="1"/>
          <p:nvPr/>
        </p:nvSpPr>
        <p:spPr>
          <a:xfrm>
            <a:off x="3553228" y="2370174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 months</a:t>
            </a:r>
          </a:p>
        </p:txBody>
      </p:sp>
    </p:spTree>
    <p:extLst>
      <p:ext uri="{BB962C8B-B14F-4D97-AF65-F5344CB8AC3E}">
        <p14:creationId xmlns:p14="http://schemas.microsoft.com/office/powerpoint/2010/main" val="185537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032E38-3E43-4449-93A8-D743252E2ADF}"/>
              </a:ext>
            </a:extLst>
          </p:cNvPr>
          <p:cNvCxnSpPr/>
          <p:nvPr/>
        </p:nvCxnSpPr>
        <p:spPr>
          <a:xfrm>
            <a:off x="952672" y="1145005"/>
            <a:ext cx="5499386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F1277E-8FD7-4723-BA07-66D5E11AEE77}"/>
              </a:ext>
            </a:extLst>
          </p:cNvPr>
          <p:cNvSpPr txBox="1"/>
          <p:nvPr/>
        </p:nvSpPr>
        <p:spPr>
          <a:xfrm>
            <a:off x="105983" y="88086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3F871-B048-41DE-A602-54B62824F71B}"/>
              </a:ext>
            </a:extLst>
          </p:cNvPr>
          <p:cNvSpPr/>
          <p:nvPr/>
        </p:nvSpPr>
        <p:spPr>
          <a:xfrm>
            <a:off x="1303759" y="887366"/>
            <a:ext cx="1552246" cy="257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 at risk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A5C77-F15E-425F-B22A-DFC62C907EEB}"/>
              </a:ext>
            </a:extLst>
          </p:cNvPr>
          <p:cNvSpPr txBox="1"/>
          <p:nvPr/>
        </p:nvSpPr>
        <p:spPr>
          <a:xfrm>
            <a:off x="777419" y="50275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Fully vaccinated</a:t>
            </a:r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89B22B06-9332-48A3-ACE7-8FDAABD452EF}"/>
              </a:ext>
            </a:extLst>
          </p:cNvPr>
          <p:cNvSpPr/>
          <p:nvPr/>
        </p:nvSpPr>
        <p:spPr>
          <a:xfrm>
            <a:off x="1229634" y="728421"/>
            <a:ext cx="154604" cy="161517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4F9E0-B28E-4059-9300-A094AF6A8159}"/>
              </a:ext>
            </a:extLst>
          </p:cNvPr>
          <p:cNvSpPr/>
          <p:nvPr/>
        </p:nvSpPr>
        <p:spPr>
          <a:xfrm>
            <a:off x="4543762" y="887835"/>
            <a:ext cx="1552238" cy="257639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time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8FF8FE6-551E-41D9-92C9-3C66C502E2E8}"/>
              </a:ext>
            </a:extLst>
          </p:cNvPr>
          <p:cNvSpPr/>
          <p:nvPr/>
        </p:nvSpPr>
        <p:spPr>
          <a:xfrm rot="16200000">
            <a:off x="2817705" y="-1207729"/>
            <a:ext cx="191355" cy="326075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FD9AE-C4AF-4CC6-9974-B9CA9656769A}"/>
              </a:ext>
            </a:extLst>
          </p:cNvPr>
          <p:cNvSpPr txBox="1"/>
          <p:nvPr/>
        </p:nvSpPr>
        <p:spPr>
          <a:xfrm>
            <a:off x="2248432" y="75042"/>
            <a:ext cx="1329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6 months</a:t>
            </a:r>
          </a:p>
        </p:txBody>
      </p:sp>
    </p:spTree>
    <p:extLst>
      <p:ext uri="{BB962C8B-B14F-4D97-AF65-F5344CB8AC3E}">
        <p14:creationId xmlns:p14="http://schemas.microsoft.com/office/powerpoint/2010/main" val="2226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Martijn Schuemie</dc:creator>
  <cp:lastModifiedBy>Martijn Schuemie</cp:lastModifiedBy>
  <cp:revision>1</cp:revision>
  <dcterms:created xsi:type="dcterms:W3CDTF">2021-10-14T08:37:52Z</dcterms:created>
  <dcterms:modified xsi:type="dcterms:W3CDTF">2021-10-14T08:42:31Z</dcterms:modified>
</cp:coreProperties>
</file>