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233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274" r:id="rId7"/>
    <p:sldId id="275" r:id="rId8"/>
    <p:sldId id="276" r:id="rId9"/>
    <p:sldId id="264" r:id="rId10"/>
    <p:sldId id="277" r:id="rId11"/>
    <p:sldId id="286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3BAC3A-C519-E587-5C33-D4A82E34D62D}" name="Alhamdow,Dr.,Ayman (MED MA) BII-DE-I" initials="A(MBDI" userId="S::ayman.alhamdow@boehringer-ingelheim.com::31d61aa3-7eb5-4f11-be83-8db67c4b9daa" providerId="AD"/>
  <p188:author id="{CC62C691-70E4-C1F9-17AB-9DC2A0CAC288}" name="Christian Malchau Carlsen" initials="CC" userId="S::carlsen_christian_lilly.com#ext#@boehringer.onmicrosoft.com::b64dc88d-6aa4-441a-b3b2-0fa44cb8d7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EF"/>
    <a:srgbClr val="BFE8F7"/>
    <a:srgbClr val="7ABAD2"/>
    <a:srgbClr val="027123"/>
    <a:srgbClr val="43B02A"/>
    <a:srgbClr val="008675"/>
    <a:srgbClr val="00BFB3"/>
    <a:srgbClr val="830065"/>
    <a:srgbClr val="606B71"/>
    <a:srgbClr val="CAC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C8B02-D343-4945-B98F-F00261A7C620}" v="1" dt="2024-02-05T10:31:07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4" autoAdjust="0"/>
    <p:restoredTop sz="97112" autoAdjust="0"/>
  </p:normalViewPr>
  <p:slideViewPr>
    <p:cSldViewPr snapToGrid="0">
      <p:cViewPr varScale="1">
        <p:scale>
          <a:sx n="109" d="100"/>
          <a:sy n="109" d="100"/>
        </p:scale>
        <p:origin x="10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9963"/>
    </p:cViewPr>
  </p:sorterViewPr>
  <p:notesViewPr>
    <p:cSldViewPr snapToGrid="0">
      <p:cViewPr>
        <p:scale>
          <a:sx n="90" d="100"/>
          <a:sy n="90" d="100"/>
        </p:scale>
        <p:origin x="4984" y="70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, Milou" userId="82b7e929-ab40-4231-a2cc-82e628437311" providerId="ADAL" clId="{D99C8B02-D343-4945-B98F-F00261A7C620}"/>
    <pc:docChg chg="custSel delSld modSld">
      <pc:chgData name="Brand, Milou" userId="82b7e929-ab40-4231-a2cc-82e628437311" providerId="ADAL" clId="{D99C8B02-D343-4945-B98F-F00261A7C620}" dt="2024-02-05T10:32:47.031" v="136" actId="47"/>
      <pc:docMkLst>
        <pc:docMk/>
      </pc:docMkLst>
      <pc:sldChg chg="addSp delSp modSp mod">
        <pc:chgData name="Brand, Milou" userId="82b7e929-ab40-4231-a2cc-82e628437311" providerId="ADAL" clId="{D99C8B02-D343-4945-B98F-F00261A7C620}" dt="2024-02-05T10:31:19.276" v="28" actId="20577"/>
        <pc:sldMkLst>
          <pc:docMk/>
          <pc:sldMk cId="4142694378" sldId="256"/>
        </pc:sldMkLst>
        <pc:spChg chg="mod">
          <ac:chgData name="Brand, Milou" userId="82b7e929-ab40-4231-a2cc-82e628437311" providerId="ADAL" clId="{D99C8B02-D343-4945-B98F-F00261A7C620}" dt="2024-02-05T10:31:07.526" v="0"/>
          <ac:spMkLst>
            <pc:docMk/>
            <pc:sldMk cId="4142694378" sldId="256"/>
            <ac:spMk id="2" creationId="{950884BE-D311-C51B-130B-0CBF0BA6CBE1}"/>
          </ac:spMkLst>
        </pc:spChg>
        <pc:spChg chg="mod">
          <ac:chgData name="Brand, Milou" userId="82b7e929-ab40-4231-a2cc-82e628437311" providerId="ADAL" clId="{D99C8B02-D343-4945-B98F-F00261A7C620}" dt="2024-02-05T10:31:16.647" v="27" actId="20577"/>
          <ac:spMkLst>
            <pc:docMk/>
            <pc:sldMk cId="4142694378" sldId="256"/>
            <ac:spMk id="3" creationId="{C65A31C6-1727-565A-F5CA-15FE7E0921D5}"/>
          </ac:spMkLst>
        </pc:spChg>
        <pc:spChg chg="mod">
          <ac:chgData name="Brand, Milou" userId="82b7e929-ab40-4231-a2cc-82e628437311" providerId="ADAL" clId="{D99C8B02-D343-4945-B98F-F00261A7C620}" dt="2024-02-05T10:31:19.276" v="28" actId="20577"/>
          <ac:spMkLst>
            <pc:docMk/>
            <pc:sldMk cId="4142694378" sldId="256"/>
            <ac:spMk id="4" creationId="{7D9C1EE3-2503-4BAD-E1A4-1843922E24B9}"/>
          </ac:spMkLst>
        </pc:spChg>
        <pc:spChg chg="add del mod">
          <ac:chgData name="Brand, Milou" userId="82b7e929-ab40-4231-a2cc-82e628437311" providerId="ADAL" clId="{D99C8B02-D343-4945-B98F-F00261A7C620}" dt="2024-02-05T10:31:07.526" v="0"/>
          <ac:spMkLst>
            <pc:docMk/>
            <pc:sldMk cId="4142694378" sldId="256"/>
            <ac:spMk id="5" creationId="{9522E56C-5B9A-6288-9906-39EDED294C0E}"/>
          </ac:spMkLst>
        </pc:spChg>
        <pc:spChg chg="add del mod">
          <ac:chgData name="Brand, Milou" userId="82b7e929-ab40-4231-a2cc-82e628437311" providerId="ADAL" clId="{D99C8B02-D343-4945-B98F-F00261A7C620}" dt="2024-02-05T10:31:07.526" v="0"/>
          <ac:spMkLst>
            <pc:docMk/>
            <pc:sldMk cId="4142694378" sldId="256"/>
            <ac:spMk id="6" creationId="{0B077367-4136-0C5C-AF53-E1F8DDAA12E2}"/>
          </ac:spMkLst>
        </pc:spChg>
        <pc:spChg chg="add del mod">
          <ac:chgData name="Brand, Milou" userId="82b7e929-ab40-4231-a2cc-82e628437311" providerId="ADAL" clId="{D99C8B02-D343-4945-B98F-F00261A7C620}" dt="2024-02-05T10:31:07.526" v="0"/>
          <ac:spMkLst>
            <pc:docMk/>
            <pc:sldMk cId="4142694378" sldId="256"/>
            <ac:spMk id="7" creationId="{9534E123-D0C2-3757-39B5-3272A14ACB74}"/>
          </ac:spMkLst>
        </pc:spChg>
      </pc:sldChg>
      <pc:sldChg chg="modSp mod">
        <pc:chgData name="Brand, Milou" userId="82b7e929-ab40-4231-a2cc-82e628437311" providerId="ADAL" clId="{D99C8B02-D343-4945-B98F-F00261A7C620}" dt="2024-02-05T10:31:59.136" v="124" actId="20577"/>
        <pc:sldMkLst>
          <pc:docMk/>
          <pc:sldMk cId="442864841" sldId="274"/>
        </pc:sldMkLst>
        <pc:spChg chg="mod">
          <ac:chgData name="Brand, Milou" userId="82b7e929-ab40-4231-a2cc-82e628437311" providerId="ADAL" clId="{D99C8B02-D343-4945-B98F-F00261A7C620}" dt="2024-02-05T10:31:59.136" v="124" actId="20577"/>
          <ac:spMkLst>
            <pc:docMk/>
            <pc:sldMk cId="442864841" sldId="274"/>
            <ac:spMk id="2" creationId="{9BACC182-17EC-8EEF-8EC2-E0961C665EF3}"/>
          </ac:spMkLst>
        </pc:spChg>
      </pc:sldChg>
      <pc:sldChg chg="modSp mod">
        <pc:chgData name="Brand, Milou" userId="82b7e929-ab40-4231-a2cc-82e628437311" providerId="ADAL" clId="{D99C8B02-D343-4945-B98F-F00261A7C620}" dt="2024-02-05T10:32:08.328" v="125" actId="33524"/>
        <pc:sldMkLst>
          <pc:docMk/>
          <pc:sldMk cId="4188115625" sldId="275"/>
        </pc:sldMkLst>
        <pc:spChg chg="mod">
          <ac:chgData name="Brand, Milou" userId="82b7e929-ab40-4231-a2cc-82e628437311" providerId="ADAL" clId="{D99C8B02-D343-4945-B98F-F00261A7C620}" dt="2024-02-05T10:32:08.328" v="125" actId="33524"/>
          <ac:spMkLst>
            <pc:docMk/>
            <pc:sldMk cId="4188115625" sldId="275"/>
            <ac:spMk id="2" creationId="{8D8A18BC-2582-2B8C-7B49-6C816CC1EE95}"/>
          </ac:spMkLst>
        </pc:spChg>
      </pc:sldChg>
      <pc:sldChg chg="delSp modSp mod">
        <pc:chgData name="Brand, Milou" userId="82b7e929-ab40-4231-a2cc-82e628437311" providerId="ADAL" clId="{D99C8B02-D343-4945-B98F-F00261A7C620}" dt="2024-02-05T10:32:34.206" v="135" actId="6549"/>
        <pc:sldMkLst>
          <pc:docMk/>
          <pc:sldMk cId="1914603003" sldId="277"/>
        </pc:sldMkLst>
        <pc:spChg chg="mod">
          <ac:chgData name="Brand, Milou" userId="82b7e929-ab40-4231-a2cc-82e628437311" providerId="ADAL" clId="{D99C8B02-D343-4945-B98F-F00261A7C620}" dt="2024-02-05T10:32:34.206" v="135" actId="6549"/>
          <ac:spMkLst>
            <pc:docMk/>
            <pc:sldMk cId="1914603003" sldId="277"/>
            <ac:spMk id="2" creationId="{9E86CD9D-D9A7-1586-BFD3-2C7C87B58A03}"/>
          </ac:spMkLst>
        </pc:spChg>
        <pc:picChg chg="del">
          <ac:chgData name="Brand, Milou" userId="82b7e929-ab40-4231-a2cc-82e628437311" providerId="ADAL" clId="{D99C8B02-D343-4945-B98F-F00261A7C620}" dt="2024-02-05T10:32:32.376" v="131" actId="478"/>
          <ac:picMkLst>
            <pc:docMk/>
            <pc:sldMk cId="1914603003" sldId="277"/>
            <ac:picMk id="6" creationId="{FFF99FD7-0743-B814-1AE3-67212DADF340}"/>
          </ac:picMkLst>
        </pc:picChg>
        <pc:picChg chg="del">
          <ac:chgData name="Brand, Milou" userId="82b7e929-ab40-4231-a2cc-82e628437311" providerId="ADAL" clId="{D99C8B02-D343-4945-B98F-F00261A7C620}" dt="2024-02-05T10:32:29.685" v="127" actId="478"/>
          <ac:picMkLst>
            <pc:docMk/>
            <pc:sldMk cId="1914603003" sldId="277"/>
            <ac:picMk id="7" creationId="{5FF44489-21E7-C7FA-A5DA-EBE6D2948805}"/>
          </ac:picMkLst>
        </pc:picChg>
        <pc:cxnChg chg="del">
          <ac:chgData name="Brand, Milou" userId="82b7e929-ab40-4231-a2cc-82e628437311" providerId="ADAL" clId="{D99C8B02-D343-4945-B98F-F00261A7C620}" dt="2024-02-05T10:32:28.879" v="126" actId="478"/>
          <ac:cxnSpMkLst>
            <pc:docMk/>
            <pc:sldMk cId="1914603003" sldId="277"/>
            <ac:cxnSpMk id="8" creationId="{17F7C9DC-A7D4-F81D-85D0-EA302ED2E22D}"/>
          </ac:cxnSpMkLst>
        </pc:cxnChg>
      </pc:sldChg>
      <pc:sldChg chg="del">
        <pc:chgData name="Brand, Milou" userId="82b7e929-ab40-4231-a2cc-82e628437311" providerId="ADAL" clId="{D99C8B02-D343-4945-B98F-F00261A7C620}" dt="2024-02-05T10:32:47.031" v="136" actId="47"/>
        <pc:sldMkLst>
          <pc:docMk/>
          <pc:sldMk cId="1670626771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23"/>
            <a:ext cx="4393055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61"/>
            <a:ext cx="4393055" cy="153245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 i="1"/>
              <a:pPr algn="l"/>
              <a:t>2/5/2024</a:t>
            </a:fld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91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6470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04FCD28D-5205-B14D-9338-E5F52C4B3AF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460" y="671457"/>
            <a:ext cx="1555593" cy="281237"/>
          </a:xfrm>
          <a:prstGeom prst="rect">
            <a:avLst/>
          </a:prstGeom>
        </p:spPr>
      </p:pic>
      <p:sp>
        <p:nvSpPr>
          <p:cNvPr id="20" name="Header Placeholder 19">
            <a:extLst>
              <a:ext uri="{FF2B5EF4-FFF2-40B4-BE49-F238E27FC236}">
                <a16:creationId xmlns:a16="http://schemas.microsoft.com/office/drawing/2014/main" id="{44B54E68-49B3-EB4F-9F06-63EBE21271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1" name="Slide Image Placeholder 20">
            <a:extLst>
              <a:ext uri="{FF2B5EF4-FFF2-40B4-BE49-F238E27FC236}">
                <a16:creationId xmlns:a16="http://schemas.microsoft.com/office/drawing/2014/main" id="{9F80914E-3226-3544-8067-D77A7810E7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73A95A9D-2083-FD47-8FCC-26405789E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6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3E99797-5A44-E441-B5A2-75267FF5A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6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C527-D302-0D4C-8820-8247C93BFD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Notes Placeholder 23">
            <a:extLst>
              <a:ext uri="{FF2B5EF4-FFF2-40B4-BE49-F238E27FC236}">
                <a16:creationId xmlns:a16="http://schemas.microsoft.com/office/drawing/2014/main" id="{0824245F-47FC-6845-9612-BB5942EF9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6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89E4AFB-44C9-3941-9EFD-0F8219FA48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1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2FF9-2A45-F143-A9E3-2C98D6266DD3}" type="datetimeFigureOut">
              <a:rPr lang="en-US" smtClean="0"/>
              <a:t>2/5/2024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harcoal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rgbClr val="959CA0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959CA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E3D6F47-43BF-4540-9690-AE662057D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E2C89B-7571-F544-938F-C999797826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849D536-F609-A744-B36A-8BFB5245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hite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9175BC-552B-D64A-8152-E96EE8CE39AF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370C788-BCB9-AA4B-83CC-830DE2532168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6A666F2-61DC-1141-A28D-9C664CF9E0D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36DAFEC-9E33-D342-8F38-9280EB50249D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4487FF1-1618-4249-B143-BEFFD4E4E8FD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A43F6D9-2B76-4F47-8BB1-588F5D046A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o-Brand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E5C45F24-760D-4806-80BF-4B954EEA03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5299" y="4854606"/>
            <a:ext cx="2324100" cy="1341752"/>
          </a:xfrm>
          <a:prstGeom prst="rect">
            <a:avLst/>
          </a:prstGeom>
          <a:solidFill>
            <a:srgbClr val="DA291C"/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Co-brand and bid defense only: You may replace this box with a sponsor logo. Ensure the logo is on a white or transparent background and you have usage permission.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other presentations, or without sponsor logo: Please delete this box.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C359E7-88C6-42D4-9B64-F7D5FE9CDBC5}"/>
              </a:ext>
            </a:extLst>
          </p:cNvPr>
          <p:cNvGrpSpPr/>
          <p:nvPr/>
        </p:nvGrpSpPr>
        <p:grpSpPr>
          <a:xfrm>
            <a:off x="9941531" y="3804028"/>
            <a:ext cx="2250469" cy="2651308"/>
            <a:chOff x="9941531" y="3804028"/>
            <a:chExt cx="2250469" cy="265130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384A34-21CA-42A4-8E46-1EEAC237500E}"/>
                </a:ext>
              </a:extLst>
            </p:cNvPr>
            <p:cNvSpPr/>
            <p:nvPr/>
          </p:nvSpPr>
          <p:spPr>
            <a:xfrm>
              <a:off x="10755844" y="5906186"/>
              <a:ext cx="1436156" cy="549150"/>
            </a:xfrm>
            <a:custGeom>
              <a:avLst/>
              <a:gdLst>
                <a:gd name="connsiteX0" fmla="*/ 274575 w 1436156"/>
                <a:gd name="connsiteY0" fmla="*/ 0 h 549150"/>
                <a:gd name="connsiteX1" fmla="*/ 276477 w 1436156"/>
                <a:gd name="connsiteY1" fmla="*/ 192 h 549150"/>
                <a:gd name="connsiteX2" fmla="*/ 276477 w 1436156"/>
                <a:gd name="connsiteY2" fmla="*/ 0 h 549150"/>
                <a:gd name="connsiteX3" fmla="*/ 1436156 w 1436156"/>
                <a:gd name="connsiteY3" fmla="*/ 0 h 549150"/>
                <a:gd name="connsiteX4" fmla="*/ 1436156 w 1436156"/>
                <a:gd name="connsiteY4" fmla="*/ 549150 h 549150"/>
                <a:gd name="connsiteX5" fmla="*/ 276477 w 1436156"/>
                <a:gd name="connsiteY5" fmla="*/ 549150 h 549150"/>
                <a:gd name="connsiteX6" fmla="*/ 276477 w 1436156"/>
                <a:gd name="connsiteY6" fmla="*/ 548959 h 549150"/>
                <a:gd name="connsiteX7" fmla="*/ 274575 w 1436156"/>
                <a:gd name="connsiteY7" fmla="*/ 549150 h 549150"/>
                <a:gd name="connsiteX8" fmla="*/ 0 w 1436156"/>
                <a:gd name="connsiteY8" fmla="*/ 274575 h 549150"/>
                <a:gd name="connsiteX9" fmla="*/ 274575 w 143615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156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1436156" y="0"/>
                  </a:lnTo>
                  <a:lnTo>
                    <a:pt x="1436156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C482A3-7472-489E-8622-A62D97CBD17C}"/>
                </a:ext>
              </a:extLst>
            </p:cNvPr>
            <p:cNvSpPr/>
            <p:nvPr/>
          </p:nvSpPr>
          <p:spPr>
            <a:xfrm>
              <a:off x="10356354" y="3804028"/>
              <a:ext cx="1835646" cy="549150"/>
            </a:xfrm>
            <a:custGeom>
              <a:avLst/>
              <a:gdLst>
                <a:gd name="connsiteX0" fmla="*/ 274073 w 1835646"/>
                <a:gd name="connsiteY0" fmla="*/ 0 h 549150"/>
                <a:gd name="connsiteX1" fmla="*/ 278104 w 1835646"/>
                <a:gd name="connsiteY1" fmla="*/ 407 h 549150"/>
                <a:gd name="connsiteX2" fmla="*/ 278104 w 1835646"/>
                <a:gd name="connsiteY2" fmla="*/ 0 h 549150"/>
                <a:gd name="connsiteX3" fmla="*/ 1835646 w 1835646"/>
                <a:gd name="connsiteY3" fmla="*/ 0 h 549150"/>
                <a:gd name="connsiteX4" fmla="*/ 1835646 w 1835646"/>
                <a:gd name="connsiteY4" fmla="*/ 549150 h 549150"/>
                <a:gd name="connsiteX5" fmla="*/ 278104 w 1835646"/>
                <a:gd name="connsiteY5" fmla="*/ 549150 h 549150"/>
                <a:gd name="connsiteX6" fmla="*/ 278104 w 1835646"/>
                <a:gd name="connsiteY6" fmla="*/ 547742 h 549150"/>
                <a:gd name="connsiteX7" fmla="*/ 274073 w 1835646"/>
                <a:gd name="connsiteY7" fmla="*/ 548148 h 549150"/>
                <a:gd name="connsiteX8" fmla="*/ 0 w 1835646"/>
                <a:gd name="connsiteY8" fmla="*/ 274074 h 549150"/>
                <a:gd name="connsiteX9" fmla="*/ 274073 w 183564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5646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1835646" y="0"/>
                  </a:lnTo>
                  <a:lnTo>
                    <a:pt x="1835646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4C68CD5-1D99-4C2F-8258-B69F780AC527}"/>
                </a:ext>
              </a:extLst>
            </p:cNvPr>
            <p:cNvSpPr/>
            <p:nvPr/>
          </p:nvSpPr>
          <p:spPr>
            <a:xfrm>
              <a:off x="9941531" y="4854606"/>
              <a:ext cx="2250469" cy="549150"/>
            </a:xfrm>
            <a:custGeom>
              <a:avLst/>
              <a:gdLst>
                <a:gd name="connsiteX0" fmla="*/ 299044 w 2250469"/>
                <a:gd name="connsiteY0" fmla="*/ 0 h 549150"/>
                <a:gd name="connsiteX1" fmla="*/ 300889 w 2250469"/>
                <a:gd name="connsiteY1" fmla="*/ 171 h 549150"/>
                <a:gd name="connsiteX2" fmla="*/ 300889 w 2250469"/>
                <a:gd name="connsiteY2" fmla="*/ 0 h 549150"/>
                <a:gd name="connsiteX3" fmla="*/ 2250469 w 2250469"/>
                <a:gd name="connsiteY3" fmla="*/ 0 h 549150"/>
                <a:gd name="connsiteX4" fmla="*/ 2250469 w 2250469"/>
                <a:gd name="connsiteY4" fmla="*/ 549150 h 549150"/>
                <a:gd name="connsiteX5" fmla="*/ 300889 w 2250469"/>
                <a:gd name="connsiteY5" fmla="*/ 549150 h 549150"/>
                <a:gd name="connsiteX6" fmla="*/ 300889 w 2250469"/>
                <a:gd name="connsiteY6" fmla="*/ 548980 h 549150"/>
                <a:gd name="connsiteX7" fmla="*/ 299044 w 2250469"/>
                <a:gd name="connsiteY7" fmla="*/ 549150 h 549150"/>
                <a:gd name="connsiteX8" fmla="*/ 0 w 2250469"/>
                <a:gd name="connsiteY8" fmla="*/ 274575 h 549150"/>
                <a:gd name="connsiteX9" fmla="*/ 299044 w 2250469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469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2250469" y="0"/>
                  </a:lnTo>
                  <a:lnTo>
                    <a:pt x="2250469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 err="1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EFFBAF58-7775-B441-95B2-60BAEE6306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7088911A-0046-5847-8D5E-667B718E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CFC63C0-5262-4767-9F93-DEDAECE24DB7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41C48F-5C1D-DE41-93AD-B4E269C3B3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98016E9-779F-F844-B7C6-670D5E2ED4D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30"/>
            <a:ext cx="11338560" cy="45778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4C2A7798-04D8-114F-865E-17D9C5B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80491F4-CBE5-420D-B41C-DA1186C29721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127A24E-C6A6-B348-9405-8C826F52F9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39BD980-859A-ED43-B5E0-B78C35812A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1A8FC-B139-A448-96B7-DB54D8693F95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9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241A4459-0EB4-4688-8572-06BA95F5D702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1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B5C6CE-599B-D241-B11C-1899212B39F3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A70D40F-E06E-4AAC-8094-BC565B24D95E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1328CB7-3B3E-0342-86D5-64775D744D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702626"/>
            <a:ext cx="5532119" cy="458114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702626"/>
            <a:ext cx="5532119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DFA1798-9673-4022-816E-704E37E4DEA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20C18B-DFBF-C046-8D9E-FB3BB18EF1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_No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286358"/>
            <a:ext cx="5532119" cy="49941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286358"/>
            <a:ext cx="5532119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C061BF7-30ED-394B-918A-D1835A35BE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2AC1106-6E0D-B341-B75A-C8C2F73E3F2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4694" y="1702626"/>
            <a:ext cx="3621024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BC0DBC1-9787-6A4E-A4B1-E0E8BE5E8F0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02230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88B0BB6F-D4FA-D54D-A387-A1834DE59B8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243462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2B619D02-ECD0-CE4F-A007-98E4EF45B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C02E0708-4D86-44F8-B4F9-1E6BEA5F151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F16763F-C469-814B-B3F1-2A463EAEA8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B43D20F7-04AA-0E4D-91D5-5DB9ECAF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EA968B8-FA3A-4F62-92E8-E94086C1347B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2220C1-1EAE-C14B-89F3-9751E5993B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Blu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rgbClr val="7FD1EF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BFE8F7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2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0A1AF0D6-51EF-1945-B4E8-68EF85E87D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76ED9213-76D9-7A47-BBC6-21289543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1E387831-BA5F-49F6-AA7A-A7D23D1B4F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BCE073-12D8-9D4F-9B15-2F9BE4AC35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6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EBE92459-5CCD-6042-9D0E-BAC9DA03F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5C2CC54-E1EC-4DF9-A3B0-2009DB97279A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B63251-79DB-3544-890F-9DDA614A5D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DEFF783-1996-4984-99EE-7B1AC1AE1A3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91639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FC357D-3DB1-1B43-8FB6-6F70286F74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_Two Column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44427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8DDCEC-B402-6B40-82F9-F72F5C447EC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79523" y="1561892"/>
            <a:ext cx="4446878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C8C25AB-04B1-1747-A689-D16DAAB4CD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Lef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7A7498E-6C5A-334A-934D-1310A3997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108192" cy="68580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503691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485711" y="1079592"/>
            <a:ext cx="5237542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85710" y="6387858"/>
            <a:ext cx="3184467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B9E4976-132F-F449-8124-B504F37C98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8ABCCBF-3981-0241-8287-3903E62490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3808" y="0"/>
            <a:ext cx="6108192" cy="68580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8F1DF2-27A3-8249-8796-6A002E0D8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94" y="1079592"/>
            <a:ext cx="5237543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DD56D8B-7A45-7247-92A2-DECA0DA4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5237543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B5D617-8638-9248-B078-99CA6D58FCA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02674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21968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Left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EBA7B86-AF66-5642-80C5-A8A4D9FEB9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B40F6B-0093-4E4E-93B6-688B272C1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44112" y="0"/>
            <a:ext cx="4114799" cy="2971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left 36pt Arial Bold sentence case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62E9D9-E5C1-F84F-9915-F25709579CD2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72E2FA7F-1AB5-4252-BF66-00A17FC6F0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16480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8C96C06-AFDA-BB43-A8AD-9713C5A7978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2810-5A25-4006-AC1A-C7724FC47010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374672-D2D3-4DCE-8649-950F3EAED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033089" y="0"/>
            <a:ext cx="4114799" cy="2971800"/>
          </a:xfrm>
          <a:prstGeom prst="rect">
            <a:avLst/>
          </a:prstGeom>
          <a:solidFill>
            <a:srgbClr val="F4F4F4"/>
          </a:solidFill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right 36pt Arial Bold sentence case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24BBE5E7-5805-45C0-A8D8-6F96062DEC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20885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Green - IQVIA">
    <p:bg>
      <p:bgPr>
        <a:gradFill>
          <a:gsLst>
            <a:gs pos="20000">
              <a:schemeClr val="accent4"/>
            </a:gs>
            <a:gs pos="8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rgbClr val="A1D794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A1D794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D0EBCA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4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D06917E-3E0E-6D47-9181-57DC0B9695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Light Grey - IQVIA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C0F63227-657D-4706-8FAB-F4C176968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_Rounded _Rectangle Img- IQVIA">
    <p:bg>
      <p:bgPr>
        <a:gradFill>
          <a:gsLst>
            <a:gs pos="20000">
              <a:srgbClr val="005587"/>
            </a:gs>
            <a:gs pos="80000">
              <a:srgbClr val="00A3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C53D69-3883-4CD7-B4A3-0EDE640877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1527" y="132055"/>
            <a:ext cx="6530473" cy="6725702"/>
          </a:xfrm>
          <a:custGeom>
            <a:avLst/>
            <a:gdLst>
              <a:gd name="connsiteX0" fmla="*/ 3574701 w 6530473"/>
              <a:gd name="connsiteY0" fmla="*/ 0 h 6725702"/>
              <a:gd name="connsiteX1" fmla="*/ 4187015 w 6530473"/>
              <a:gd name="connsiteY1" fmla="*/ 254020 h 6725702"/>
              <a:gd name="connsiteX2" fmla="*/ 6317569 w 6530473"/>
              <a:gd name="connsiteY2" fmla="*/ 2385420 h 6725702"/>
              <a:gd name="connsiteX3" fmla="*/ 6530473 w 6530473"/>
              <a:gd name="connsiteY3" fmla="*/ 2598409 h 6725702"/>
              <a:gd name="connsiteX4" fmla="*/ 6530473 w 6530473"/>
              <a:gd name="connsiteY4" fmla="*/ 4551187 h 6725702"/>
              <a:gd name="connsiteX5" fmla="*/ 6526176 w 6530473"/>
              <a:gd name="connsiteY5" fmla="*/ 4555486 h 6725702"/>
              <a:gd name="connsiteX6" fmla="*/ 4529774 w 6530473"/>
              <a:gd name="connsiteY6" fmla="*/ 6552682 h 6725702"/>
              <a:gd name="connsiteX7" fmla="*/ 4356822 w 6530473"/>
              <a:gd name="connsiteY7" fmla="*/ 6725702 h 6725702"/>
              <a:gd name="connsiteX8" fmla="*/ 2792552 w 6530473"/>
              <a:gd name="connsiteY8" fmla="*/ 6725702 h 6725702"/>
              <a:gd name="connsiteX9" fmla="*/ 2779469 w 6530473"/>
              <a:gd name="connsiteY9" fmla="*/ 6712628 h 6725702"/>
              <a:gd name="connsiteX10" fmla="*/ 253920 w 6530473"/>
              <a:gd name="connsiteY10" fmla="*/ 4188679 h 6725702"/>
              <a:gd name="connsiteX11" fmla="*/ 253920 w 6530473"/>
              <a:gd name="connsiteY11" fmla="*/ 2960917 h 6725702"/>
              <a:gd name="connsiteX12" fmla="*/ 2962386 w 6530473"/>
              <a:gd name="connsiteY12" fmla="*/ 254020 h 6725702"/>
              <a:gd name="connsiteX13" fmla="*/ 3574701 w 6530473"/>
              <a:gd name="connsiteY13" fmla="*/ 0 h 67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0473" h="6725702">
                <a:moveTo>
                  <a:pt x="3574701" y="0"/>
                </a:moveTo>
                <a:cubicBezTo>
                  <a:pt x="3796218" y="0"/>
                  <a:pt x="4017736" y="84674"/>
                  <a:pt x="4187015" y="254020"/>
                </a:cubicBezTo>
                <a:cubicBezTo>
                  <a:pt x="4187015" y="254020"/>
                  <a:pt x="4187015" y="254020"/>
                  <a:pt x="6317569" y="2385420"/>
                </a:cubicBezTo>
                <a:lnTo>
                  <a:pt x="6530473" y="2598409"/>
                </a:lnTo>
                <a:lnTo>
                  <a:pt x="6530473" y="4551187"/>
                </a:lnTo>
                <a:lnTo>
                  <a:pt x="6526176" y="4555486"/>
                </a:lnTo>
                <a:cubicBezTo>
                  <a:pt x="6497164" y="4584510"/>
                  <a:pt x="6272319" y="4809444"/>
                  <a:pt x="4529774" y="6552682"/>
                </a:cubicBezTo>
                <a:lnTo>
                  <a:pt x="4356822" y="6725702"/>
                </a:lnTo>
                <a:lnTo>
                  <a:pt x="2792552" y="6725702"/>
                </a:lnTo>
                <a:lnTo>
                  <a:pt x="2779469" y="6712628"/>
                </a:lnTo>
                <a:cubicBezTo>
                  <a:pt x="2659205" y="6592440"/>
                  <a:pt x="2178148" y="6111688"/>
                  <a:pt x="253920" y="4188679"/>
                </a:cubicBezTo>
                <a:cubicBezTo>
                  <a:pt x="-84639" y="3849986"/>
                  <a:pt x="-84639" y="3299610"/>
                  <a:pt x="253920" y="2960917"/>
                </a:cubicBezTo>
                <a:cubicBezTo>
                  <a:pt x="253920" y="2960917"/>
                  <a:pt x="253920" y="2960917"/>
                  <a:pt x="2962386" y="254020"/>
                </a:cubicBezTo>
                <a:cubicBezTo>
                  <a:pt x="3131666" y="84674"/>
                  <a:pt x="3353183" y="0"/>
                  <a:pt x="3574701" y="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 b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rgbClr val="FF0000"/>
                </a:solidFill>
              </a:rPr>
              <a:t>Click icon to add picture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385" y="5760594"/>
            <a:ext cx="2247900" cy="40640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3B6DCC28-D5BD-4271-A1CD-A5269AA52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24157" y="331596"/>
            <a:ext cx="4637370" cy="478301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7A170F-D80C-4397-A709-AB5152D2159A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A3614197-F405-1D49-46A3-D9220CE8F654}"/>
              </a:ext>
            </a:extLst>
          </p:cNvPr>
          <p:cNvSpPr>
            <a:spLocks/>
          </p:cNvSpPr>
          <p:nvPr userDrawn="1"/>
        </p:nvSpPr>
        <p:spPr bwMode="auto">
          <a:xfrm>
            <a:off x="9767522" y="-3175"/>
            <a:ext cx="2430828" cy="2257425"/>
          </a:xfrm>
          <a:custGeom>
            <a:avLst/>
            <a:gdLst>
              <a:gd name="T0" fmla="*/ 0 w 917"/>
              <a:gd name="T1" fmla="*/ 0 h 851"/>
              <a:gd name="T2" fmla="*/ 765 w 917"/>
              <a:gd name="T3" fmla="*/ 765 h 851"/>
              <a:gd name="T4" fmla="*/ 917 w 917"/>
              <a:gd name="T5" fmla="*/ 851 h 851"/>
              <a:gd name="T6" fmla="*/ 917 w 917"/>
              <a:gd name="T7" fmla="*/ 0 h 851"/>
              <a:gd name="T8" fmla="*/ 0 w 917"/>
              <a:gd name="T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7" h="851">
                <a:moveTo>
                  <a:pt x="0" y="0"/>
                </a:moveTo>
                <a:cubicBezTo>
                  <a:pt x="765" y="765"/>
                  <a:pt x="765" y="765"/>
                  <a:pt x="765" y="765"/>
                </a:cubicBezTo>
                <a:cubicBezTo>
                  <a:pt x="809" y="809"/>
                  <a:pt x="862" y="837"/>
                  <a:pt x="917" y="851"/>
                </a:cubicBezTo>
                <a:cubicBezTo>
                  <a:pt x="917" y="0"/>
                  <a:pt x="917" y="0"/>
                  <a:pt x="91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 sz="1600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12607981-6248-CF75-BFC3-98931F3EC252}"/>
              </a:ext>
            </a:extLst>
          </p:cNvPr>
          <p:cNvSpPr>
            <a:spLocks/>
          </p:cNvSpPr>
          <p:nvPr userDrawn="1"/>
        </p:nvSpPr>
        <p:spPr bwMode="auto">
          <a:xfrm>
            <a:off x="3217522" y="-3175"/>
            <a:ext cx="5490925" cy="2485573"/>
          </a:xfrm>
          <a:custGeom>
            <a:avLst/>
            <a:gdLst>
              <a:gd name="T0" fmla="*/ 1322 w 2181"/>
              <a:gd name="T1" fmla="*/ 859 h 987"/>
              <a:gd name="T2" fmla="*/ 2181 w 2181"/>
              <a:gd name="T3" fmla="*/ 0 h 987"/>
              <a:gd name="T4" fmla="*/ 0 w 2181"/>
              <a:gd name="T5" fmla="*/ 0 h 987"/>
              <a:gd name="T6" fmla="*/ 858 w 2181"/>
              <a:gd name="T7" fmla="*/ 859 h 987"/>
              <a:gd name="T8" fmla="*/ 1322 w 2181"/>
              <a:gd name="T9" fmla="*/ 85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87">
                <a:moveTo>
                  <a:pt x="1322" y="859"/>
                </a:moveTo>
                <a:cubicBezTo>
                  <a:pt x="2181" y="0"/>
                  <a:pt x="2181" y="0"/>
                  <a:pt x="218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8" y="859"/>
                  <a:pt x="858" y="859"/>
                  <a:pt x="858" y="859"/>
                </a:cubicBezTo>
                <a:cubicBezTo>
                  <a:pt x="986" y="987"/>
                  <a:pt x="1194" y="987"/>
                  <a:pt x="1322" y="859"/>
                </a:cubicBezTo>
                <a:close/>
              </a:path>
            </a:pathLst>
          </a:custGeom>
          <a:solidFill>
            <a:schemeClr val="accent1">
              <a:lumMod val="75000"/>
              <a:alpha val="52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lvl="0"/>
            <a:endParaRPr lang="en-GB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_Rounded _RectangleColor - IQVIA">
    <p:bg>
      <p:bgPr>
        <a:gradFill>
          <a:gsLst>
            <a:gs pos="20000">
              <a:srgbClr val="005587"/>
            </a:gs>
            <a:gs pos="80000">
              <a:srgbClr val="00A3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385" y="5760594"/>
            <a:ext cx="2247900" cy="40640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3B6DCC28-D5BD-4271-A1CD-A5269AA52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24157" y="331596"/>
            <a:ext cx="4637370" cy="478301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7A170F-D80C-4397-A709-AB5152D2159A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A3614197-F405-1D49-46A3-D9220CE8F654}"/>
              </a:ext>
            </a:extLst>
          </p:cNvPr>
          <p:cNvSpPr>
            <a:spLocks/>
          </p:cNvSpPr>
          <p:nvPr userDrawn="1"/>
        </p:nvSpPr>
        <p:spPr bwMode="auto">
          <a:xfrm>
            <a:off x="9767522" y="-3175"/>
            <a:ext cx="2430828" cy="2257425"/>
          </a:xfrm>
          <a:custGeom>
            <a:avLst/>
            <a:gdLst>
              <a:gd name="T0" fmla="*/ 0 w 917"/>
              <a:gd name="T1" fmla="*/ 0 h 851"/>
              <a:gd name="T2" fmla="*/ 765 w 917"/>
              <a:gd name="T3" fmla="*/ 765 h 851"/>
              <a:gd name="T4" fmla="*/ 917 w 917"/>
              <a:gd name="T5" fmla="*/ 851 h 851"/>
              <a:gd name="T6" fmla="*/ 917 w 917"/>
              <a:gd name="T7" fmla="*/ 0 h 851"/>
              <a:gd name="T8" fmla="*/ 0 w 917"/>
              <a:gd name="T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7" h="851">
                <a:moveTo>
                  <a:pt x="0" y="0"/>
                </a:moveTo>
                <a:cubicBezTo>
                  <a:pt x="765" y="765"/>
                  <a:pt x="765" y="765"/>
                  <a:pt x="765" y="765"/>
                </a:cubicBezTo>
                <a:cubicBezTo>
                  <a:pt x="809" y="809"/>
                  <a:pt x="862" y="837"/>
                  <a:pt x="917" y="851"/>
                </a:cubicBezTo>
                <a:cubicBezTo>
                  <a:pt x="917" y="0"/>
                  <a:pt x="917" y="0"/>
                  <a:pt x="91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 sz="1600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12607981-6248-CF75-BFC3-98931F3EC252}"/>
              </a:ext>
            </a:extLst>
          </p:cNvPr>
          <p:cNvSpPr>
            <a:spLocks/>
          </p:cNvSpPr>
          <p:nvPr userDrawn="1"/>
        </p:nvSpPr>
        <p:spPr bwMode="auto">
          <a:xfrm>
            <a:off x="3217522" y="-3175"/>
            <a:ext cx="5490925" cy="2485573"/>
          </a:xfrm>
          <a:custGeom>
            <a:avLst/>
            <a:gdLst>
              <a:gd name="T0" fmla="*/ 1322 w 2181"/>
              <a:gd name="T1" fmla="*/ 859 h 987"/>
              <a:gd name="T2" fmla="*/ 2181 w 2181"/>
              <a:gd name="T3" fmla="*/ 0 h 987"/>
              <a:gd name="T4" fmla="*/ 0 w 2181"/>
              <a:gd name="T5" fmla="*/ 0 h 987"/>
              <a:gd name="T6" fmla="*/ 858 w 2181"/>
              <a:gd name="T7" fmla="*/ 859 h 987"/>
              <a:gd name="T8" fmla="*/ 1322 w 2181"/>
              <a:gd name="T9" fmla="*/ 85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87">
                <a:moveTo>
                  <a:pt x="1322" y="859"/>
                </a:moveTo>
                <a:cubicBezTo>
                  <a:pt x="2181" y="0"/>
                  <a:pt x="2181" y="0"/>
                  <a:pt x="218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8" y="859"/>
                  <a:pt x="858" y="859"/>
                  <a:pt x="858" y="859"/>
                </a:cubicBezTo>
                <a:cubicBezTo>
                  <a:pt x="986" y="987"/>
                  <a:pt x="1194" y="987"/>
                  <a:pt x="1322" y="859"/>
                </a:cubicBezTo>
                <a:close/>
              </a:path>
            </a:pathLst>
          </a:custGeom>
          <a:solidFill>
            <a:schemeClr val="accent1">
              <a:lumMod val="75000"/>
              <a:alpha val="52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lvl="0"/>
            <a:endParaRPr lang="en-GB" sz="1600">
              <a:solidFill>
                <a:schemeClr val="l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40BC58-57E3-3AA2-98F6-D9B357B144F1}"/>
              </a:ext>
            </a:extLst>
          </p:cNvPr>
          <p:cNvSpPr/>
          <p:nvPr userDrawn="1"/>
        </p:nvSpPr>
        <p:spPr>
          <a:xfrm rot="18900000">
            <a:off x="7033117" y="657482"/>
            <a:ext cx="4418618" cy="4418618"/>
          </a:xfrm>
          <a:prstGeom prst="roundRect">
            <a:avLst>
              <a:gd name="adj" fmla="val 19846"/>
            </a:avLst>
          </a:prstGeom>
          <a:gradFill flip="none" rotWithShape="1">
            <a:gsLst>
              <a:gs pos="20000">
                <a:srgbClr val="005587"/>
              </a:gs>
              <a:gs pos="80000">
                <a:srgbClr val="00A3E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7797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_Rounded _Rectangle Img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75" y="5900911"/>
            <a:ext cx="2247900" cy="406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6F8EA9A-81B1-48B5-8794-9C24108572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7385" y="5760594"/>
            <a:ext cx="2247900" cy="4064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4C68B8-E430-020A-E1AF-70E83332DB1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A1E3B59-56D9-49DB-A0C9-2DF07AC82E5E}"/>
              </a:ext>
            </a:extLst>
          </p:cNvPr>
          <p:cNvSpPr>
            <a:spLocks/>
          </p:cNvSpPr>
          <p:nvPr userDrawn="1"/>
        </p:nvSpPr>
        <p:spPr bwMode="auto">
          <a:xfrm>
            <a:off x="9767522" y="-3175"/>
            <a:ext cx="2430828" cy="2257425"/>
          </a:xfrm>
          <a:custGeom>
            <a:avLst/>
            <a:gdLst>
              <a:gd name="T0" fmla="*/ 0 w 917"/>
              <a:gd name="T1" fmla="*/ 0 h 851"/>
              <a:gd name="T2" fmla="*/ 765 w 917"/>
              <a:gd name="T3" fmla="*/ 765 h 851"/>
              <a:gd name="T4" fmla="*/ 917 w 917"/>
              <a:gd name="T5" fmla="*/ 851 h 851"/>
              <a:gd name="T6" fmla="*/ 917 w 917"/>
              <a:gd name="T7" fmla="*/ 0 h 851"/>
              <a:gd name="T8" fmla="*/ 0 w 917"/>
              <a:gd name="T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7" h="851">
                <a:moveTo>
                  <a:pt x="0" y="0"/>
                </a:moveTo>
                <a:cubicBezTo>
                  <a:pt x="765" y="765"/>
                  <a:pt x="765" y="765"/>
                  <a:pt x="765" y="765"/>
                </a:cubicBezTo>
                <a:cubicBezTo>
                  <a:pt x="809" y="809"/>
                  <a:pt x="862" y="837"/>
                  <a:pt x="917" y="851"/>
                </a:cubicBezTo>
                <a:cubicBezTo>
                  <a:pt x="917" y="0"/>
                  <a:pt x="917" y="0"/>
                  <a:pt x="91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 sz="160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CB1D6DC5-500F-4690-AD5C-93A625BA3724}"/>
              </a:ext>
            </a:extLst>
          </p:cNvPr>
          <p:cNvSpPr>
            <a:spLocks/>
          </p:cNvSpPr>
          <p:nvPr userDrawn="1"/>
        </p:nvSpPr>
        <p:spPr bwMode="auto">
          <a:xfrm>
            <a:off x="3217522" y="-3175"/>
            <a:ext cx="5490925" cy="2485573"/>
          </a:xfrm>
          <a:custGeom>
            <a:avLst/>
            <a:gdLst>
              <a:gd name="T0" fmla="*/ 1322 w 2181"/>
              <a:gd name="T1" fmla="*/ 859 h 987"/>
              <a:gd name="T2" fmla="*/ 2181 w 2181"/>
              <a:gd name="T3" fmla="*/ 0 h 987"/>
              <a:gd name="T4" fmla="*/ 0 w 2181"/>
              <a:gd name="T5" fmla="*/ 0 h 987"/>
              <a:gd name="T6" fmla="*/ 858 w 2181"/>
              <a:gd name="T7" fmla="*/ 859 h 987"/>
              <a:gd name="T8" fmla="*/ 1322 w 2181"/>
              <a:gd name="T9" fmla="*/ 85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87">
                <a:moveTo>
                  <a:pt x="1322" y="859"/>
                </a:moveTo>
                <a:cubicBezTo>
                  <a:pt x="2181" y="0"/>
                  <a:pt x="2181" y="0"/>
                  <a:pt x="218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8" y="859"/>
                  <a:pt x="858" y="859"/>
                  <a:pt x="858" y="859"/>
                </a:cubicBezTo>
                <a:cubicBezTo>
                  <a:pt x="986" y="987"/>
                  <a:pt x="1194" y="987"/>
                  <a:pt x="1322" y="859"/>
                </a:cubicBezTo>
                <a:close/>
              </a:path>
            </a:pathLst>
          </a:custGeom>
          <a:solidFill>
            <a:schemeClr val="accent1">
              <a:lumMod val="75000"/>
              <a:alpha val="52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lvl="0"/>
            <a:endParaRPr lang="en-GB" sz="1600">
              <a:solidFill>
                <a:schemeClr val="lt1"/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AE1B4E0-B445-42BA-9CA9-4536768D96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24157" y="331596"/>
            <a:ext cx="4631020" cy="478301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43DCC4E-402C-46AF-9555-0267C1C0A6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1527" y="132055"/>
            <a:ext cx="6530473" cy="6725702"/>
          </a:xfrm>
          <a:custGeom>
            <a:avLst/>
            <a:gdLst>
              <a:gd name="connsiteX0" fmla="*/ 3574701 w 6530473"/>
              <a:gd name="connsiteY0" fmla="*/ 0 h 6725702"/>
              <a:gd name="connsiteX1" fmla="*/ 4187015 w 6530473"/>
              <a:gd name="connsiteY1" fmla="*/ 254020 h 6725702"/>
              <a:gd name="connsiteX2" fmla="*/ 6317569 w 6530473"/>
              <a:gd name="connsiteY2" fmla="*/ 2385420 h 6725702"/>
              <a:gd name="connsiteX3" fmla="*/ 6530473 w 6530473"/>
              <a:gd name="connsiteY3" fmla="*/ 2598409 h 6725702"/>
              <a:gd name="connsiteX4" fmla="*/ 6530473 w 6530473"/>
              <a:gd name="connsiteY4" fmla="*/ 4551187 h 6725702"/>
              <a:gd name="connsiteX5" fmla="*/ 6526176 w 6530473"/>
              <a:gd name="connsiteY5" fmla="*/ 4555486 h 6725702"/>
              <a:gd name="connsiteX6" fmla="*/ 4529774 w 6530473"/>
              <a:gd name="connsiteY6" fmla="*/ 6552682 h 6725702"/>
              <a:gd name="connsiteX7" fmla="*/ 4356822 w 6530473"/>
              <a:gd name="connsiteY7" fmla="*/ 6725702 h 6725702"/>
              <a:gd name="connsiteX8" fmla="*/ 2792552 w 6530473"/>
              <a:gd name="connsiteY8" fmla="*/ 6725702 h 6725702"/>
              <a:gd name="connsiteX9" fmla="*/ 2779469 w 6530473"/>
              <a:gd name="connsiteY9" fmla="*/ 6712628 h 6725702"/>
              <a:gd name="connsiteX10" fmla="*/ 253920 w 6530473"/>
              <a:gd name="connsiteY10" fmla="*/ 4188679 h 6725702"/>
              <a:gd name="connsiteX11" fmla="*/ 253920 w 6530473"/>
              <a:gd name="connsiteY11" fmla="*/ 2960917 h 6725702"/>
              <a:gd name="connsiteX12" fmla="*/ 2962386 w 6530473"/>
              <a:gd name="connsiteY12" fmla="*/ 254020 h 6725702"/>
              <a:gd name="connsiteX13" fmla="*/ 3574701 w 6530473"/>
              <a:gd name="connsiteY13" fmla="*/ 0 h 67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0473" h="6725702">
                <a:moveTo>
                  <a:pt x="3574701" y="0"/>
                </a:moveTo>
                <a:cubicBezTo>
                  <a:pt x="3796218" y="0"/>
                  <a:pt x="4017736" y="84674"/>
                  <a:pt x="4187015" y="254020"/>
                </a:cubicBezTo>
                <a:cubicBezTo>
                  <a:pt x="4187015" y="254020"/>
                  <a:pt x="4187015" y="254020"/>
                  <a:pt x="6317569" y="2385420"/>
                </a:cubicBezTo>
                <a:lnTo>
                  <a:pt x="6530473" y="2598409"/>
                </a:lnTo>
                <a:lnTo>
                  <a:pt x="6530473" y="4551187"/>
                </a:lnTo>
                <a:lnTo>
                  <a:pt x="6526176" y="4555486"/>
                </a:lnTo>
                <a:cubicBezTo>
                  <a:pt x="6497164" y="4584510"/>
                  <a:pt x="6272319" y="4809444"/>
                  <a:pt x="4529774" y="6552682"/>
                </a:cubicBezTo>
                <a:lnTo>
                  <a:pt x="4356822" y="6725702"/>
                </a:lnTo>
                <a:lnTo>
                  <a:pt x="2792552" y="6725702"/>
                </a:lnTo>
                <a:lnTo>
                  <a:pt x="2779469" y="6712628"/>
                </a:lnTo>
                <a:cubicBezTo>
                  <a:pt x="2659205" y="6592440"/>
                  <a:pt x="2178148" y="6111688"/>
                  <a:pt x="253920" y="4188679"/>
                </a:cubicBezTo>
                <a:cubicBezTo>
                  <a:pt x="-84639" y="3849986"/>
                  <a:pt x="-84639" y="3299610"/>
                  <a:pt x="253920" y="2960917"/>
                </a:cubicBezTo>
                <a:cubicBezTo>
                  <a:pt x="253920" y="2960917"/>
                  <a:pt x="253920" y="2960917"/>
                  <a:pt x="2962386" y="254020"/>
                </a:cubicBezTo>
                <a:cubicBezTo>
                  <a:pt x="3131666" y="84674"/>
                  <a:pt x="3353183" y="0"/>
                  <a:pt x="3574701" y="0"/>
                </a:cubicBezTo>
                <a:close/>
              </a:path>
            </a:pathLst>
          </a:cu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 b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rgbClr val="FF0000"/>
                </a:solidFill>
              </a:rPr>
              <a:t>Click icon to add picture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_Rounded _RectangleColor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75" y="5900911"/>
            <a:ext cx="2247900" cy="406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6F8EA9A-81B1-48B5-8794-9C24108572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7385" y="5760594"/>
            <a:ext cx="2247900" cy="4064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4C68B8-E430-020A-E1AF-70E83332DB1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A1E3B59-56D9-49DB-A0C9-2DF07AC82E5E}"/>
              </a:ext>
            </a:extLst>
          </p:cNvPr>
          <p:cNvSpPr>
            <a:spLocks/>
          </p:cNvSpPr>
          <p:nvPr userDrawn="1"/>
        </p:nvSpPr>
        <p:spPr bwMode="auto">
          <a:xfrm>
            <a:off x="9767522" y="-3175"/>
            <a:ext cx="2430828" cy="2257425"/>
          </a:xfrm>
          <a:custGeom>
            <a:avLst/>
            <a:gdLst>
              <a:gd name="T0" fmla="*/ 0 w 917"/>
              <a:gd name="T1" fmla="*/ 0 h 851"/>
              <a:gd name="T2" fmla="*/ 765 w 917"/>
              <a:gd name="T3" fmla="*/ 765 h 851"/>
              <a:gd name="T4" fmla="*/ 917 w 917"/>
              <a:gd name="T5" fmla="*/ 851 h 851"/>
              <a:gd name="T6" fmla="*/ 917 w 917"/>
              <a:gd name="T7" fmla="*/ 0 h 851"/>
              <a:gd name="T8" fmla="*/ 0 w 917"/>
              <a:gd name="T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7" h="851">
                <a:moveTo>
                  <a:pt x="0" y="0"/>
                </a:moveTo>
                <a:cubicBezTo>
                  <a:pt x="765" y="765"/>
                  <a:pt x="765" y="765"/>
                  <a:pt x="765" y="765"/>
                </a:cubicBezTo>
                <a:cubicBezTo>
                  <a:pt x="809" y="809"/>
                  <a:pt x="862" y="837"/>
                  <a:pt x="917" y="851"/>
                </a:cubicBezTo>
                <a:cubicBezTo>
                  <a:pt x="917" y="0"/>
                  <a:pt x="917" y="0"/>
                  <a:pt x="91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 sz="160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CB1D6DC5-500F-4690-AD5C-93A625BA3724}"/>
              </a:ext>
            </a:extLst>
          </p:cNvPr>
          <p:cNvSpPr>
            <a:spLocks/>
          </p:cNvSpPr>
          <p:nvPr userDrawn="1"/>
        </p:nvSpPr>
        <p:spPr bwMode="auto">
          <a:xfrm>
            <a:off x="3217522" y="-3175"/>
            <a:ext cx="5490925" cy="2485573"/>
          </a:xfrm>
          <a:custGeom>
            <a:avLst/>
            <a:gdLst>
              <a:gd name="T0" fmla="*/ 1322 w 2181"/>
              <a:gd name="T1" fmla="*/ 859 h 987"/>
              <a:gd name="T2" fmla="*/ 2181 w 2181"/>
              <a:gd name="T3" fmla="*/ 0 h 987"/>
              <a:gd name="T4" fmla="*/ 0 w 2181"/>
              <a:gd name="T5" fmla="*/ 0 h 987"/>
              <a:gd name="T6" fmla="*/ 858 w 2181"/>
              <a:gd name="T7" fmla="*/ 859 h 987"/>
              <a:gd name="T8" fmla="*/ 1322 w 2181"/>
              <a:gd name="T9" fmla="*/ 85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1" h="987">
                <a:moveTo>
                  <a:pt x="1322" y="859"/>
                </a:moveTo>
                <a:cubicBezTo>
                  <a:pt x="2181" y="0"/>
                  <a:pt x="2181" y="0"/>
                  <a:pt x="218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8" y="859"/>
                  <a:pt x="858" y="859"/>
                  <a:pt x="858" y="859"/>
                </a:cubicBezTo>
                <a:cubicBezTo>
                  <a:pt x="986" y="987"/>
                  <a:pt x="1194" y="987"/>
                  <a:pt x="1322" y="859"/>
                </a:cubicBezTo>
                <a:close/>
              </a:path>
            </a:pathLst>
          </a:custGeom>
          <a:solidFill>
            <a:schemeClr val="accent1">
              <a:lumMod val="75000"/>
              <a:alpha val="52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lvl="0"/>
            <a:endParaRPr lang="en-GB" sz="1600">
              <a:solidFill>
                <a:schemeClr val="lt1"/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AE1B4E0-B445-42BA-9CA9-4536768D96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24157" y="331596"/>
            <a:ext cx="4631020" cy="478301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AB44CA-9205-6322-FF13-EBDA4450F6D7}"/>
              </a:ext>
            </a:extLst>
          </p:cNvPr>
          <p:cNvSpPr/>
          <p:nvPr userDrawn="1"/>
        </p:nvSpPr>
        <p:spPr>
          <a:xfrm rot="18900000">
            <a:off x="7033117" y="657482"/>
            <a:ext cx="4418618" cy="4418618"/>
          </a:xfrm>
          <a:prstGeom prst="roundRect">
            <a:avLst>
              <a:gd name="adj" fmla="val 198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2942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_Pill_Transition2 - IQVIA">
    <p:bg>
      <p:bgPr>
        <a:gradFill>
          <a:gsLst>
            <a:gs pos="20000">
              <a:srgbClr val="005587"/>
            </a:gs>
            <a:gs pos="80000">
              <a:srgbClr val="00A3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542230-2118-4F35-8D4D-BA4512169B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6264" y="0"/>
            <a:ext cx="7805737" cy="6858000"/>
          </a:xfrm>
          <a:custGeom>
            <a:avLst/>
            <a:gdLst>
              <a:gd name="connsiteX0" fmla="*/ 6856413 w 7805737"/>
              <a:gd name="connsiteY0" fmla="*/ 0 h 6858000"/>
              <a:gd name="connsiteX1" fmla="*/ 7805737 w 7805737"/>
              <a:gd name="connsiteY1" fmla="*/ 0 h 6858000"/>
              <a:gd name="connsiteX2" fmla="*/ 7805737 w 7805737"/>
              <a:gd name="connsiteY2" fmla="*/ 4537076 h 6858000"/>
              <a:gd name="connsiteX3" fmla="*/ 5486401 w 7805737"/>
              <a:gd name="connsiteY3" fmla="*/ 6858000 h 6858000"/>
              <a:gd name="connsiteX4" fmla="*/ 0 w 78057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5737" h="6858000">
                <a:moveTo>
                  <a:pt x="6856413" y="0"/>
                </a:moveTo>
                <a:lnTo>
                  <a:pt x="7805737" y="0"/>
                </a:lnTo>
                <a:lnTo>
                  <a:pt x="7805737" y="4537076"/>
                </a:lnTo>
                <a:lnTo>
                  <a:pt x="5486401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FAE025-4537-4CB0-B951-A9527F5A71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42416" y="621792"/>
            <a:ext cx="4954366" cy="3943351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5310EE-DE2A-631D-8F9B-A33D194F77B1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2E0DAD0-C637-47E1-AF24-F5F9D0643A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385" y="5760594"/>
            <a:ext cx="2247900" cy="406400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21C70CAE-1C34-4EE5-8AA5-1F7E67E38438}"/>
              </a:ext>
            </a:extLst>
          </p:cNvPr>
          <p:cNvSpPr>
            <a:spLocks/>
          </p:cNvSpPr>
          <p:nvPr userDrawn="1"/>
        </p:nvSpPr>
        <p:spPr bwMode="auto">
          <a:xfrm>
            <a:off x="10922000" y="3706813"/>
            <a:ext cx="1270000" cy="2719388"/>
          </a:xfrm>
          <a:custGeom>
            <a:avLst/>
            <a:gdLst>
              <a:gd name="T0" fmla="*/ 160 w 480"/>
              <a:gd name="T1" fmla="*/ 319 h 1028"/>
              <a:gd name="T2" fmla="*/ 160 w 480"/>
              <a:gd name="T3" fmla="*/ 901 h 1028"/>
              <a:gd name="T4" fmla="*/ 160 w 480"/>
              <a:gd name="T5" fmla="*/ 901 h 1028"/>
              <a:gd name="T6" fmla="*/ 480 w 480"/>
              <a:gd name="T7" fmla="*/ 1020 h 1028"/>
              <a:gd name="T8" fmla="*/ 480 w 480"/>
              <a:gd name="T9" fmla="*/ 0 h 1028"/>
              <a:gd name="T10" fmla="*/ 160 w 480"/>
              <a:gd name="T11" fmla="*/ 319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0" h="1028">
                <a:moveTo>
                  <a:pt x="160" y="319"/>
                </a:moveTo>
                <a:cubicBezTo>
                  <a:pt x="0" y="479"/>
                  <a:pt x="0" y="741"/>
                  <a:pt x="160" y="901"/>
                </a:cubicBezTo>
                <a:cubicBezTo>
                  <a:pt x="160" y="901"/>
                  <a:pt x="160" y="901"/>
                  <a:pt x="160" y="901"/>
                </a:cubicBezTo>
                <a:cubicBezTo>
                  <a:pt x="248" y="988"/>
                  <a:pt x="365" y="1028"/>
                  <a:pt x="480" y="1020"/>
                </a:cubicBezTo>
                <a:cubicBezTo>
                  <a:pt x="480" y="0"/>
                  <a:pt x="480" y="0"/>
                  <a:pt x="480" y="0"/>
                </a:cubicBezTo>
                <a:lnTo>
                  <a:pt x="160" y="31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>
              <a:solidFill>
                <a:schemeClr val="lt1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CE943C94-8C69-41C1-9DEB-D49C80BA7E6B}"/>
              </a:ext>
            </a:extLst>
          </p:cNvPr>
          <p:cNvSpPr>
            <a:spLocks/>
          </p:cNvSpPr>
          <p:nvPr userDrawn="1"/>
        </p:nvSpPr>
        <p:spPr bwMode="auto">
          <a:xfrm>
            <a:off x="3498850" y="3409950"/>
            <a:ext cx="4984750" cy="3448050"/>
          </a:xfrm>
          <a:custGeom>
            <a:avLst/>
            <a:gdLst>
              <a:gd name="T0" fmla="*/ 1724 w 1884"/>
              <a:gd name="T1" fmla="*/ 160 h 1303"/>
              <a:gd name="T2" fmla="*/ 1143 w 1884"/>
              <a:gd name="T3" fmla="*/ 160 h 1303"/>
              <a:gd name="T4" fmla="*/ 0 w 1884"/>
              <a:gd name="T5" fmla="*/ 1303 h 1303"/>
              <a:gd name="T6" fmla="*/ 1164 w 1884"/>
              <a:gd name="T7" fmla="*/ 1303 h 1303"/>
              <a:gd name="T8" fmla="*/ 1724 w 1884"/>
              <a:gd name="T9" fmla="*/ 742 h 1303"/>
              <a:gd name="T10" fmla="*/ 1724 w 1884"/>
              <a:gd name="T11" fmla="*/ 16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4" h="1303">
                <a:moveTo>
                  <a:pt x="1724" y="160"/>
                </a:moveTo>
                <a:cubicBezTo>
                  <a:pt x="1564" y="0"/>
                  <a:pt x="1303" y="0"/>
                  <a:pt x="1143" y="160"/>
                </a:cubicBezTo>
                <a:cubicBezTo>
                  <a:pt x="0" y="1303"/>
                  <a:pt x="0" y="1303"/>
                  <a:pt x="0" y="1303"/>
                </a:cubicBezTo>
                <a:cubicBezTo>
                  <a:pt x="1164" y="1303"/>
                  <a:pt x="1164" y="1303"/>
                  <a:pt x="1164" y="1303"/>
                </a:cubicBezTo>
                <a:cubicBezTo>
                  <a:pt x="1724" y="742"/>
                  <a:pt x="1724" y="742"/>
                  <a:pt x="1724" y="742"/>
                </a:cubicBezTo>
                <a:cubicBezTo>
                  <a:pt x="1884" y="582"/>
                  <a:pt x="1884" y="320"/>
                  <a:pt x="1724" y="16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_Pill_Transition - IQVIA">
    <p:bg>
      <p:bgPr>
        <a:gradFill>
          <a:gsLst>
            <a:gs pos="20000">
              <a:srgbClr val="005587"/>
            </a:gs>
            <a:gs pos="80000">
              <a:srgbClr val="00A3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B5D9F59-0F20-4E72-95E0-5E2043A9CE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32023" y="3175"/>
            <a:ext cx="9959977" cy="6851650"/>
          </a:xfrm>
          <a:custGeom>
            <a:avLst/>
            <a:gdLst>
              <a:gd name="connsiteX0" fmla="*/ 3684051 w 9959977"/>
              <a:gd name="connsiteY0" fmla="*/ 6126754 h 6851650"/>
              <a:gd name="connsiteX1" fmla="*/ 4014328 w 9959977"/>
              <a:gd name="connsiteY1" fmla="*/ 6261876 h 6851650"/>
              <a:gd name="connsiteX2" fmla="*/ 4108019 w 9959977"/>
              <a:gd name="connsiteY2" fmla="*/ 6787289 h 6851650"/>
              <a:gd name="connsiteX3" fmla="*/ 4070889 w 9959977"/>
              <a:gd name="connsiteY3" fmla="*/ 6851650 h 6851650"/>
              <a:gd name="connsiteX4" fmla="*/ 2767005 w 9959977"/>
              <a:gd name="connsiteY4" fmla="*/ 6851650 h 6851650"/>
              <a:gd name="connsiteX5" fmla="*/ 2769964 w 9959977"/>
              <a:gd name="connsiteY5" fmla="*/ 6848687 h 6851650"/>
              <a:gd name="connsiteX6" fmla="*/ 3355758 w 9959977"/>
              <a:gd name="connsiteY6" fmla="*/ 6261876 h 6851650"/>
              <a:gd name="connsiteX7" fmla="*/ 3684051 w 9959977"/>
              <a:gd name="connsiteY7" fmla="*/ 6126754 h 6851650"/>
              <a:gd name="connsiteX8" fmla="*/ 7314695 w 9959977"/>
              <a:gd name="connsiteY8" fmla="*/ 3878792 h 6851650"/>
              <a:gd name="connsiteX9" fmla="*/ 7644951 w 9959977"/>
              <a:gd name="connsiteY9" fmla="*/ 4013730 h 6851650"/>
              <a:gd name="connsiteX10" fmla="*/ 7644951 w 9959977"/>
              <a:gd name="connsiteY10" fmla="*/ 4672543 h 6851650"/>
              <a:gd name="connsiteX11" fmla="*/ 5658899 w 9959977"/>
              <a:gd name="connsiteY11" fmla="*/ 6659451 h 6851650"/>
              <a:gd name="connsiteX12" fmla="*/ 5466782 w 9959977"/>
              <a:gd name="connsiteY12" fmla="*/ 6851650 h 6851650"/>
              <a:gd name="connsiteX13" fmla="*/ 4149726 w 9959977"/>
              <a:gd name="connsiteY13" fmla="*/ 6851650 h 6851650"/>
              <a:gd name="connsiteX14" fmla="*/ 4162118 w 9959977"/>
              <a:gd name="connsiteY14" fmla="*/ 6839252 h 6851650"/>
              <a:gd name="connsiteX15" fmla="*/ 6986422 w 9959977"/>
              <a:gd name="connsiteY15" fmla="*/ 4013730 h 6851650"/>
              <a:gd name="connsiteX16" fmla="*/ 7314695 w 9959977"/>
              <a:gd name="connsiteY16" fmla="*/ 3878792 h 6851650"/>
              <a:gd name="connsiteX17" fmla="*/ 4241584 w 9959977"/>
              <a:gd name="connsiteY17" fmla="*/ 2804061 h 6851650"/>
              <a:gd name="connsiteX18" fmla="*/ 4569926 w 9959977"/>
              <a:gd name="connsiteY18" fmla="*/ 2939016 h 6851650"/>
              <a:gd name="connsiteX19" fmla="*/ 4569926 w 9959977"/>
              <a:gd name="connsiteY19" fmla="*/ 3597913 h 6851650"/>
              <a:gd name="connsiteX20" fmla="*/ 1607062 w 9959977"/>
              <a:gd name="connsiteY20" fmla="*/ 6561819 h 6851650"/>
              <a:gd name="connsiteX21" fmla="*/ 1317332 w 9959977"/>
              <a:gd name="connsiteY21" fmla="*/ 6851650 h 6851650"/>
              <a:gd name="connsiteX22" fmla="*/ 0 w 9959977"/>
              <a:gd name="connsiteY22" fmla="*/ 6851650 h 6851650"/>
              <a:gd name="connsiteX23" fmla="*/ 1304 w 9959977"/>
              <a:gd name="connsiteY23" fmla="*/ 6850346 h 6851650"/>
              <a:gd name="connsiteX24" fmla="*/ 3911259 w 9959977"/>
              <a:gd name="connsiteY24" fmla="*/ 2939016 h 6851650"/>
              <a:gd name="connsiteX25" fmla="*/ 4241584 w 9959977"/>
              <a:gd name="connsiteY25" fmla="*/ 2804061 h 6851650"/>
              <a:gd name="connsiteX26" fmla="*/ 6963726 w 9959977"/>
              <a:gd name="connsiteY26" fmla="*/ 1462622 h 6851650"/>
              <a:gd name="connsiteX27" fmla="*/ 7294067 w 9959977"/>
              <a:gd name="connsiteY27" fmla="*/ 1597573 h 6851650"/>
              <a:gd name="connsiteX28" fmla="*/ 7294067 w 9959977"/>
              <a:gd name="connsiteY28" fmla="*/ 2256449 h 6851650"/>
              <a:gd name="connsiteX29" fmla="*/ 3111703 w 9959977"/>
              <a:gd name="connsiteY29" fmla="*/ 6439946 h 6851650"/>
              <a:gd name="connsiteX30" fmla="*/ 2700111 w 9959977"/>
              <a:gd name="connsiteY30" fmla="*/ 6851650 h 6851650"/>
              <a:gd name="connsiteX31" fmla="*/ 1382715 w 9959977"/>
              <a:gd name="connsiteY31" fmla="*/ 6851650 h 6851650"/>
              <a:gd name="connsiteX32" fmla="*/ 1386637 w 9959977"/>
              <a:gd name="connsiteY32" fmla="*/ 6847727 h 6851650"/>
              <a:gd name="connsiteX33" fmla="*/ 6635369 w 9959977"/>
              <a:gd name="connsiteY33" fmla="*/ 1597573 h 6851650"/>
              <a:gd name="connsiteX34" fmla="*/ 6963726 w 9959977"/>
              <a:gd name="connsiteY34" fmla="*/ 1462622 h 6851650"/>
              <a:gd name="connsiteX35" fmla="*/ 9959977 w 9959977"/>
              <a:gd name="connsiteY35" fmla="*/ 1039814 h 6851650"/>
              <a:gd name="connsiteX36" fmla="*/ 9959977 w 9959977"/>
              <a:gd name="connsiteY36" fmla="*/ 2357439 h 6851650"/>
              <a:gd name="connsiteX37" fmla="*/ 9956795 w 9959977"/>
              <a:gd name="connsiteY37" fmla="*/ 2360621 h 6851650"/>
              <a:gd name="connsiteX38" fmla="*/ 8330144 w 9959977"/>
              <a:gd name="connsiteY38" fmla="*/ 3987271 h 6851650"/>
              <a:gd name="connsiteX39" fmla="*/ 7671332 w 9959977"/>
              <a:gd name="connsiteY39" fmla="*/ 3987271 h 6851650"/>
              <a:gd name="connsiteX40" fmla="*/ 7671332 w 9959977"/>
              <a:gd name="connsiteY40" fmla="*/ 3328459 h 6851650"/>
              <a:gd name="connsiteX41" fmla="*/ 8232777 w 9959977"/>
              <a:gd name="connsiteY41" fmla="*/ 1 h 6851650"/>
              <a:gd name="connsiteX42" fmla="*/ 9550402 w 9959977"/>
              <a:gd name="connsiteY42" fmla="*/ 1 h 6851650"/>
              <a:gd name="connsiteX43" fmla="*/ 7992006 w 9959977"/>
              <a:gd name="connsiteY43" fmla="*/ 1558397 h 6851650"/>
              <a:gd name="connsiteX44" fmla="*/ 7333194 w 9959977"/>
              <a:gd name="connsiteY44" fmla="*/ 1558397 h 6851650"/>
              <a:gd name="connsiteX45" fmla="*/ 7333194 w 9959977"/>
              <a:gd name="connsiteY45" fmla="*/ 899584 h 6851650"/>
              <a:gd name="connsiteX46" fmla="*/ 8232777 w 9959977"/>
              <a:gd name="connsiteY46" fmla="*/ 1 h 6851650"/>
              <a:gd name="connsiteX47" fmla="*/ 6848850 w 9959977"/>
              <a:gd name="connsiteY47" fmla="*/ 1 h 6851650"/>
              <a:gd name="connsiteX48" fmla="*/ 8166102 w 9959977"/>
              <a:gd name="connsiteY48" fmla="*/ 1 h 6851650"/>
              <a:gd name="connsiteX49" fmla="*/ 5267089 w 9959977"/>
              <a:gd name="connsiteY49" fmla="*/ 2898839 h 6851650"/>
              <a:gd name="connsiteX50" fmla="*/ 4608463 w 9959977"/>
              <a:gd name="connsiteY50" fmla="*/ 2898839 h 6851650"/>
              <a:gd name="connsiteX51" fmla="*/ 4608463 w 9959977"/>
              <a:gd name="connsiteY51" fmla="*/ 2240253 h 6851650"/>
              <a:gd name="connsiteX52" fmla="*/ 6848850 w 9959977"/>
              <a:gd name="connsiteY52" fmla="*/ 1 h 6851650"/>
              <a:gd name="connsiteX53" fmla="*/ 5466013 w 9959977"/>
              <a:gd name="connsiteY53" fmla="*/ 1 h 6851650"/>
              <a:gd name="connsiteX54" fmla="*/ 6783390 w 9959977"/>
              <a:gd name="connsiteY54" fmla="*/ 1 h 6851650"/>
              <a:gd name="connsiteX55" fmla="*/ 4807324 w 9959977"/>
              <a:gd name="connsiteY55" fmla="*/ 1975953 h 6851650"/>
              <a:gd name="connsiteX56" fmla="*/ 4148635 w 9959977"/>
              <a:gd name="connsiteY56" fmla="*/ 1975953 h 6851650"/>
              <a:gd name="connsiteX57" fmla="*/ 4148635 w 9959977"/>
              <a:gd name="connsiteY57" fmla="*/ 1317302 h 6851650"/>
              <a:gd name="connsiteX58" fmla="*/ 5466013 w 9959977"/>
              <a:gd name="connsiteY58" fmla="*/ 1 h 6851650"/>
              <a:gd name="connsiteX59" fmla="*/ 9616109 w 9959977"/>
              <a:gd name="connsiteY59" fmla="*/ 0 h 6851650"/>
              <a:gd name="connsiteX60" fmla="*/ 9846474 w 9959977"/>
              <a:gd name="connsiteY60" fmla="*/ 0 h 6851650"/>
              <a:gd name="connsiteX61" fmla="*/ 9959977 w 9959977"/>
              <a:gd name="connsiteY61" fmla="*/ 0 h 6851650"/>
              <a:gd name="connsiteX62" fmla="*/ 9959977 w 9959977"/>
              <a:gd name="connsiteY62" fmla="*/ 973588 h 6851650"/>
              <a:gd name="connsiteX63" fmla="*/ 9958695 w 9959977"/>
              <a:gd name="connsiteY63" fmla="*/ 974871 h 6851650"/>
              <a:gd name="connsiteX64" fmla="*/ 4704076 w 9959977"/>
              <a:gd name="connsiteY64" fmla="*/ 6230423 h 6851650"/>
              <a:gd name="connsiteX65" fmla="*/ 4045435 w 9959977"/>
              <a:gd name="connsiteY65" fmla="*/ 6230423 h 6851650"/>
              <a:gd name="connsiteX66" fmla="*/ 4045435 w 9959977"/>
              <a:gd name="connsiteY66" fmla="*/ 5571665 h 6851650"/>
              <a:gd name="connsiteX67" fmla="*/ 9616109 w 9959977"/>
              <a:gd name="connsiteY67" fmla="*/ 0 h 6851650"/>
              <a:gd name="connsiteX0" fmla="*/ 3684051 w 9959977"/>
              <a:gd name="connsiteY0" fmla="*/ 6126754 h 6851650"/>
              <a:gd name="connsiteX1" fmla="*/ 4014328 w 9959977"/>
              <a:gd name="connsiteY1" fmla="*/ 6261876 h 6851650"/>
              <a:gd name="connsiteX2" fmla="*/ 4108019 w 9959977"/>
              <a:gd name="connsiteY2" fmla="*/ 6787289 h 6851650"/>
              <a:gd name="connsiteX3" fmla="*/ 4070889 w 9959977"/>
              <a:gd name="connsiteY3" fmla="*/ 6851650 h 6851650"/>
              <a:gd name="connsiteX4" fmla="*/ 2767005 w 9959977"/>
              <a:gd name="connsiteY4" fmla="*/ 6851650 h 6851650"/>
              <a:gd name="connsiteX5" fmla="*/ 2769964 w 9959977"/>
              <a:gd name="connsiteY5" fmla="*/ 6848687 h 6851650"/>
              <a:gd name="connsiteX6" fmla="*/ 3355758 w 9959977"/>
              <a:gd name="connsiteY6" fmla="*/ 6261876 h 6851650"/>
              <a:gd name="connsiteX7" fmla="*/ 3684051 w 9959977"/>
              <a:gd name="connsiteY7" fmla="*/ 6126754 h 6851650"/>
              <a:gd name="connsiteX8" fmla="*/ 7314695 w 9959977"/>
              <a:gd name="connsiteY8" fmla="*/ 3878792 h 6851650"/>
              <a:gd name="connsiteX9" fmla="*/ 7644951 w 9959977"/>
              <a:gd name="connsiteY9" fmla="*/ 4013730 h 6851650"/>
              <a:gd name="connsiteX10" fmla="*/ 7644951 w 9959977"/>
              <a:gd name="connsiteY10" fmla="*/ 4672543 h 6851650"/>
              <a:gd name="connsiteX11" fmla="*/ 5658899 w 9959977"/>
              <a:gd name="connsiteY11" fmla="*/ 6659451 h 6851650"/>
              <a:gd name="connsiteX12" fmla="*/ 5466782 w 9959977"/>
              <a:gd name="connsiteY12" fmla="*/ 6851650 h 6851650"/>
              <a:gd name="connsiteX13" fmla="*/ 4149726 w 9959977"/>
              <a:gd name="connsiteY13" fmla="*/ 6851650 h 6851650"/>
              <a:gd name="connsiteX14" fmla="*/ 4162118 w 9959977"/>
              <a:gd name="connsiteY14" fmla="*/ 6839252 h 6851650"/>
              <a:gd name="connsiteX15" fmla="*/ 6986422 w 9959977"/>
              <a:gd name="connsiteY15" fmla="*/ 4013730 h 6851650"/>
              <a:gd name="connsiteX16" fmla="*/ 7314695 w 9959977"/>
              <a:gd name="connsiteY16" fmla="*/ 3878792 h 6851650"/>
              <a:gd name="connsiteX17" fmla="*/ 4241584 w 9959977"/>
              <a:gd name="connsiteY17" fmla="*/ 2804061 h 6851650"/>
              <a:gd name="connsiteX18" fmla="*/ 4569926 w 9959977"/>
              <a:gd name="connsiteY18" fmla="*/ 2939016 h 6851650"/>
              <a:gd name="connsiteX19" fmla="*/ 4569926 w 9959977"/>
              <a:gd name="connsiteY19" fmla="*/ 3597913 h 6851650"/>
              <a:gd name="connsiteX20" fmla="*/ 1607062 w 9959977"/>
              <a:gd name="connsiteY20" fmla="*/ 6561819 h 6851650"/>
              <a:gd name="connsiteX21" fmla="*/ 1317332 w 9959977"/>
              <a:gd name="connsiteY21" fmla="*/ 6851650 h 6851650"/>
              <a:gd name="connsiteX22" fmla="*/ 0 w 9959977"/>
              <a:gd name="connsiteY22" fmla="*/ 6851650 h 6851650"/>
              <a:gd name="connsiteX23" fmla="*/ 1304 w 9959977"/>
              <a:gd name="connsiteY23" fmla="*/ 6850346 h 6851650"/>
              <a:gd name="connsiteX24" fmla="*/ 3911259 w 9959977"/>
              <a:gd name="connsiteY24" fmla="*/ 2939016 h 6851650"/>
              <a:gd name="connsiteX25" fmla="*/ 4241584 w 9959977"/>
              <a:gd name="connsiteY25" fmla="*/ 2804061 h 6851650"/>
              <a:gd name="connsiteX26" fmla="*/ 6963726 w 9959977"/>
              <a:gd name="connsiteY26" fmla="*/ 1462622 h 6851650"/>
              <a:gd name="connsiteX27" fmla="*/ 7294067 w 9959977"/>
              <a:gd name="connsiteY27" fmla="*/ 1597573 h 6851650"/>
              <a:gd name="connsiteX28" fmla="*/ 7294067 w 9959977"/>
              <a:gd name="connsiteY28" fmla="*/ 2256449 h 6851650"/>
              <a:gd name="connsiteX29" fmla="*/ 3111703 w 9959977"/>
              <a:gd name="connsiteY29" fmla="*/ 6439946 h 6851650"/>
              <a:gd name="connsiteX30" fmla="*/ 2700111 w 9959977"/>
              <a:gd name="connsiteY30" fmla="*/ 6851650 h 6851650"/>
              <a:gd name="connsiteX31" fmla="*/ 1382715 w 9959977"/>
              <a:gd name="connsiteY31" fmla="*/ 6851650 h 6851650"/>
              <a:gd name="connsiteX32" fmla="*/ 1386637 w 9959977"/>
              <a:gd name="connsiteY32" fmla="*/ 6847727 h 6851650"/>
              <a:gd name="connsiteX33" fmla="*/ 6635369 w 9959977"/>
              <a:gd name="connsiteY33" fmla="*/ 1597573 h 6851650"/>
              <a:gd name="connsiteX34" fmla="*/ 6963726 w 9959977"/>
              <a:gd name="connsiteY34" fmla="*/ 1462622 h 6851650"/>
              <a:gd name="connsiteX35" fmla="*/ 9959977 w 9959977"/>
              <a:gd name="connsiteY35" fmla="*/ 1039814 h 6851650"/>
              <a:gd name="connsiteX36" fmla="*/ 9959977 w 9959977"/>
              <a:gd name="connsiteY36" fmla="*/ 2357439 h 6851650"/>
              <a:gd name="connsiteX37" fmla="*/ 9956795 w 9959977"/>
              <a:gd name="connsiteY37" fmla="*/ 2360621 h 6851650"/>
              <a:gd name="connsiteX38" fmla="*/ 8330144 w 9959977"/>
              <a:gd name="connsiteY38" fmla="*/ 3987271 h 6851650"/>
              <a:gd name="connsiteX39" fmla="*/ 7671332 w 9959977"/>
              <a:gd name="connsiteY39" fmla="*/ 3987271 h 6851650"/>
              <a:gd name="connsiteX40" fmla="*/ 7671332 w 9959977"/>
              <a:gd name="connsiteY40" fmla="*/ 3328459 h 6851650"/>
              <a:gd name="connsiteX41" fmla="*/ 9959977 w 9959977"/>
              <a:gd name="connsiteY41" fmla="*/ 1039814 h 6851650"/>
              <a:gd name="connsiteX42" fmla="*/ 8232777 w 9959977"/>
              <a:gd name="connsiteY42" fmla="*/ 1 h 6851650"/>
              <a:gd name="connsiteX43" fmla="*/ 9550402 w 9959977"/>
              <a:gd name="connsiteY43" fmla="*/ 1 h 6851650"/>
              <a:gd name="connsiteX44" fmla="*/ 7992006 w 9959977"/>
              <a:gd name="connsiteY44" fmla="*/ 1558397 h 6851650"/>
              <a:gd name="connsiteX45" fmla="*/ 7333194 w 9959977"/>
              <a:gd name="connsiteY45" fmla="*/ 1558397 h 6851650"/>
              <a:gd name="connsiteX46" fmla="*/ 7333194 w 9959977"/>
              <a:gd name="connsiteY46" fmla="*/ 899584 h 6851650"/>
              <a:gd name="connsiteX47" fmla="*/ 8232777 w 9959977"/>
              <a:gd name="connsiteY47" fmla="*/ 1 h 6851650"/>
              <a:gd name="connsiteX48" fmla="*/ 6848850 w 9959977"/>
              <a:gd name="connsiteY48" fmla="*/ 1 h 6851650"/>
              <a:gd name="connsiteX49" fmla="*/ 8166102 w 9959977"/>
              <a:gd name="connsiteY49" fmla="*/ 1 h 6851650"/>
              <a:gd name="connsiteX50" fmla="*/ 5267089 w 9959977"/>
              <a:gd name="connsiteY50" fmla="*/ 2898839 h 6851650"/>
              <a:gd name="connsiteX51" fmla="*/ 4608463 w 9959977"/>
              <a:gd name="connsiteY51" fmla="*/ 2898839 h 6851650"/>
              <a:gd name="connsiteX52" fmla="*/ 4608463 w 9959977"/>
              <a:gd name="connsiteY52" fmla="*/ 2240253 h 6851650"/>
              <a:gd name="connsiteX53" fmla="*/ 6848850 w 9959977"/>
              <a:gd name="connsiteY53" fmla="*/ 1 h 6851650"/>
              <a:gd name="connsiteX54" fmla="*/ 5466013 w 9959977"/>
              <a:gd name="connsiteY54" fmla="*/ 1 h 6851650"/>
              <a:gd name="connsiteX55" fmla="*/ 6783390 w 9959977"/>
              <a:gd name="connsiteY55" fmla="*/ 1 h 6851650"/>
              <a:gd name="connsiteX56" fmla="*/ 4807324 w 9959977"/>
              <a:gd name="connsiteY56" fmla="*/ 1975953 h 6851650"/>
              <a:gd name="connsiteX57" fmla="*/ 4148635 w 9959977"/>
              <a:gd name="connsiteY57" fmla="*/ 1317302 h 6851650"/>
              <a:gd name="connsiteX58" fmla="*/ 5466013 w 9959977"/>
              <a:gd name="connsiteY58" fmla="*/ 1 h 6851650"/>
              <a:gd name="connsiteX59" fmla="*/ 9616109 w 9959977"/>
              <a:gd name="connsiteY59" fmla="*/ 0 h 6851650"/>
              <a:gd name="connsiteX60" fmla="*/ 9846474 w 9959977"/>
              <a:gd name="connsiteY60" fmla="*/ 0 h 6851650"/>
              <a:gd name="connsiteX61" fmla="*/ 9959977 w 9959977"/>
              <a:gd name="connsiteY61" fmla="*/ 0 h 6851650"/>
              <a:gd name="connsiteX62" fmla="*/ 9959977 w 9959977"/>
              <a:gd name="connsiteY62" fmla="*/ 973588 h 6851650"/>
              <a:gd name="connsiteX63" fmla="*/ 9958695 w 9959977"/>
              <a:gd name="connsiteY63" fmla="*/ 974871 h 6851650"/>
              <a:gd name="connsiteX64" fmla="*/ 4704076 w 9959977"/>
              <a:gd name="connsiteY64" fmla="*/ 6230423 h 6851650"/>
              <a:gd name="connsiteX65" fmla="*/ 4045435 w 9959977"/>
              <a:gd name="connsiteY65" fmla="*/ 6230423 h 6851650"/>
              <a:gd name="connsiteX66" fmla="*/ 4045435 w 9959977"/>
              <a:gd name="connsiteY66" fmla="*/ 5571665 h 6851650"/>
              <a:gd name="connsiteX67" fmla="*/ 9616109 w 9959977"/>
              <a:gd name="connsiteY67" fmla="*/ 0 h 6851650"/>
              <a:gd name="connsiteX0" fmla="*/ 3684051 w 9959977"/>
              <a:gd name="connsiteY0" fmla="*/ 6224330 h 6949226"/>
              <a:gd name="connsiteX1" fmla="*/ 4014328 w 9959977"/>
              <a:gd name="connsiteY1" fmla="*/ 6359452 h 6949226"/>
              <a:gd name="connsiteX2" fmla="*/ 4108019 w 9959977"/>
              <a:gd name="connsiteY2" fmla="*/ 6884865 h 6949226"/>
              <a:gd name="connsiteX3" fmla="*/ 4070889 w 9959977"/>
              <a:gd name="connsiteY3" fmla="*/ 6949226 h 6949226"/>
              <a:gd name="connsiteX4" fmla="*/ 2767005 w 9959977"/>
              <a:gd name="connsiteY4" fmla="*/ 6949226 h 6949226"/>
              <a:gd name="connsiteX5" fmla="*/ 2769964 w 9959977"/>
              <a:gd name="connsiteY5" fmla="*/ 6946263 h 6949226"/>
              <a:gd name="connsiteX6" fmla="*/ 3355758 w 9959977"/>
              <a:gd name="connsiteY6" fmla="*/ 6359452 h 6949226"/>
              <a:gd name="connsiteX7" fmla="*/ 3684051 w 9959977"/>
              <a:gd name="connsiteY7" fmla="*/ 6224330 h 6949226"/>
              <a:gd name="connsiteX8" fmla="*/ 7314695 w 9959977"/>
              <a:gd name="connsiteY8" fmla="*/ 3976368 h 6949226"/>
              <a:gd name="connsiteX9" fmla="*/ 7644951 w 9959977"/>
              <a:gd name="connsiteY9" fmla="*/ 4111306 h 6949226"/>
              <a:gd name="connsiteX10" fmla="*/ 7644951 w 9959977"/>
              <a:gd name="connsiteY10" fmla="*/ 4770119 h 6949226"/>
              <a:gd name="connsiteX11" fmla="*/ 5658899 w 9959977"/>
              <a:gd name="connsiteY11" fmla="*/ 6757027 h 6949226"/>
              <a:gd name="connsiteX12" fmla="*/ 5466782 w 9959977"/>
              <a:gd name="connsiteY12" fmla="*/ 6949226 h 6949226"/>
              <a:gd name="connsiteX13" fmla="*/ 4149726 w 9959977"/>
              <a:gd name="connsiteY13" fmla="*/ 6949226 h 6949226"/>
              <a:gd name="connsiteX14" fmla="*/ 4162118 w 9959977"/>
              <a:gd name="connsiteY14" fmla="*/ 6936828 h 6949226"/>
              <a:gd name="connsiteX15" fmla="*/ 6986422 w 9959977"/>
              <a:gd name="connsiteY15" fmla="*/ 4111306 h 6949226"/>
              <a:gd name="connsiteX16" fmla="*/ 7314695 w 9959977"/>
              <a:gd name="connsiteY16" fmla="*/ 3976368 h 6949226"/>
              <a:gd name="connsiteX17" fmla="*/ 4241584 w 9959977"/>
              <a:gd name="connsiteY17" fmla="*/ 2901637 h 6949226"/>
              <a:gd name="connsiteX18" fmla="*/ 4569926 w 9959977"/>
              <a:gd name="connsiteY18" fmla="*/ 3036592 h 6949226"/>
              <a:gd name="connsiteX19" fmla="*/ 4569926 w 9959977"/>
              <a:gd name="connsiteY19" fmla="*/ 3695489 h 6949226"/>
              <a:gd name="connsiteX20" fmla="*/ 1607062 w 9959977"/>
              <a:gd name="connsiteY20" fmla="*/ 6659395 h 6949226"/>
              <a:gd name="connsiteX21" fmla="*/ 1317332 w 9959977"/>
              <a:gd name="connsiteY21" fmla="*/ 6949226 h 6949226"/>
              <a:gd name="connsiteX22" fmla="*/ 0 w 9959977"/>
              <a:gd name="connsiteY22" fmla="*/ 6949226 h 6949226"/>
              <a:gd name="connsiteX23" fmla="*/ 1304 w 9959977"/>
              <a:gd name="connsiteY23" fmla="*/ 6947922 h 6949226"/>
              <a:gd name="connsiteX24" fmla="*/ 3911259 w 9959977"/>
              <a:gd name="connsiteY24" fmla="*/ 3036592 h 6949226"/>
              <a:gd name="connsiteX25" fmla="*/ 4241584 w 9959977"/>
              <a:gd name="connsiteY25" fmla="*/ 2901637 h 6949226"/>
              <a:gd name="connsiteX26" fmla="*/ 6963726 w 9959977"/>
              <a:gd name="connsiteY26" fmla="*/ 1560198 h 6949226"/>
              <a:gd name="connsiteX27" fmla="*/ 7294067 w 9959977"/>
              <a:gd name="connsiteY27" fmla="*/ 1695149 h 6949226"/>
              <a:gd name="connsiteX28" fmla="*/ 7294067 w 9959977"/>
              <a:gd name="connsiteY28" fmla="*/ 2354025 h 6949226"/>
              <a:gd name="connsiteX29" fmla="*/ 3111703 w 9959977"/>
              <a:gd name="connsiteY29" fmla="*/ 6537522 h 6949226"/>
              <a:gd name="connsiteX30" fmla="*/ 2700111 w 9959977"/>
              <a:gd name="connsiteY30" fmla="*/ 6949226 h 6949226"/>
              <a:gd name="connsiteX31" fmla="*/ 1382715 w 9959977"/>
              <a:gd name="connsiteY31" fmla="*/ 6949226 h 6949226"/>
              <a:gd name="connsiteX32" fmla="*/ 1386637 w 9959977"/>
              <a:gd name="connsiteY32" fmla="*/ 6945303 h 6949226"/>
              <a:gd name="connsiteX33" fmla="*/ 6635369 w 9959977"/>
              <a:gd name="connsiteY33" fmla="*/ 1695149 h 6949226"/>
              <a:gd name="connsiteX34" fmla="*/ 6963726 w 9959977"/>
              <a:gd name="connsiteY34" fmla="*/ 1560198 h 6949226"/>
              <a:gd name="connsiteX35" fmla="*/ 9959977 w 9959977"/>
              <a:gd name="connsiteY35" fmla="*/ 1137390 h 6949226"/>
              <a:gd name="connsiteX36" fmla="*/ 9959977 w 9959977"/>
              <a:gd name="connsiteY36" fmla="*/ 2455015 h 6949226"/>
              <a:gd name="connsiteX37" fmla="*/ 9956795 w 9959977"/>
              <a:gd name="connsiteY37" fmla="*/ 2458197 h 6949226"/>
              <a:gd name="connsiteX38" fmla="*/ 8330144 w 9959977"/>
              <a:gd name="connsiteY38" fmla="*/ 4084847 h 6949226"/>
              <a:gd name="connsiteX39" fmla="*/ 7671332 w 9959977"/>
              <a:gd name="connsiteY39" fmla="*/ 4084847 h 6949226"/>
              <a:gd name="connsiteX40" fmla="*/ 7671332 w 9959977"/>
              <a:gd name="connsiteY40" fmla="*/ 3426035 h 6949226"/>
              <a:gd name="connsiteX41" fmla="*/ 9959977 w 9959977"/>
              <a:gd name="connsiteY41" fmla="*/ 1137390 h 6949226"/>
              <a:gd name="connsiteX42" fmla="*/ 8232777 w 9959977"/>
              <a:gd name="connsiteY42" fmla="*/ 97577 h 6949226"/>
              <a:gd name="connsiteX43" fmla="*/ 9550402 w 9959977"/>
              <a:gd name="connsiteY43" fmla="*/ 97577 h 6949226"/>
              <a:gd name="connsiteX44" fmla="*/ 7992006 w 9959977"/>
              <a:gd name="connsiteY44" fmla="*/ 1655973 h 6949226"/>
              <a:gd name="connsiteX45" fmla="*/ 7333194 w 9959977"/>
              <a:gd name="connsiteY45" fmla="*/ 1655973 h 6949226"/>
              <a:gd name="connsiteX46" fmla="*/ 7333194 w 9959977"/>
              <a:gd name="connsiteY46" fmla="*/ 997160 h 6949226"/>
              <a:gd name="connsiteX47" fmla="*/ 8232777 w 9959977"/>
              <a:gd name="connsiteY47" fmla="*/ 97577 h 6949226"/>
              <a:gd name="connsiteX48" fmla="*/ 6848850 w 9959977"/>
              <a:gd name="connsiteY48" fmla="*/ 97577 h 6949226"/>
              <a:gd name="connsiteX49" fmla="*/ 8166102 w 9959977"/>
              <a:gd name="connsiteY49" fmla="*/ 97577 h 6949226"/>
              <a:gd name="connsiteX50" fmla="*/ 5267089 w 9959977"/>
              <a:gd name="connsiteY50" fmla="*/ 2996415 h 6949226"/>
              <a:gd name="connsiteX51" fmla="*/ 4608463 w 9959977"/>
              <a:gd name="connsiteY51" fmla="*/ 2996415 h 6949226"/>
              <a:gd name="connsiteX52" fmla="*/ 4608463 w 9959977"/>
              <a:gd name="connsiteY52" fmla="*/ 2337829 h 6949226"/>
              <a:gd name="connsiteX53" fmla="*/ 6848850 w 9959977"/>
              <a:gd name="connsiteY53" fmla="*/ 97577 h 6949226"/>
              <a:gd name="connsiteX54" fmla="*/ 5466013 w 9959977"/>
              <a:gd name="connsiteY54" fmla="*/ 97577 h 6949226"/>
              <a:gd name="connsiteX55" fmla="*/ 6783390 w 9959977"/>
              <a:gd name="connsiteY55" fmla="*/ 97577 h 6949226"/>
              <a:gd name="connsiteX56" fmla="*/ 4148635 w 9959977"/>
              <a:gd name="connsiteY56" fmla="*/ 1414878 h 6949226"/>
              <a:gd name="connsiteX57" fmla="*/ 5466013 w 9959977"/>
              <a:gd name="connsiteY57" fmla="*/ 97577 h 6949226"/>
              <a:gd name="connsiteX58" fmla="*/ 9616109 w 9959977"/>
              <a:gd name="connsiteY58" fmla="*/ 97576 h 6949226"/>
              <a:gd name="connsiteX59" fmla="*/ 9846474 w 9959977"/>
              <a:gd name="connsiteY59" fmla="*/ 97576 h 6949226"/>
              <a:gd name="connsiteX60" fmla="*/ 9959977 w 9959977"/>
              <a:gd name="connsiteY60" fmla="*/ 97576 h 6949226"/>
              <a:gd name="connsiteX61" fmla="*/ 9959977 w 9959977"/>
              <a:gd name="connsiteY61" fmla="*/ 1071164 h 6949226"/>
              <a:gd name="connsiteX62" fmla="*/ 9958695 w 9959977"/>
              <a:gd name="connsiteY62" fmla="*/ 1072447 h 6949226"/>
              <a:gd name="connsiteX63" fmla="*/ 4704076 w 9959977"/>
              <a:gd name="connsiteY63" fmla="*/ 6327999 h 6949226"/>
              <a:gd name="connsiteX64" fmla="*/ 4045435 w 9959977"/>
              <a:gd name="connsiteY64" fmla="*/ 6327999 h 6949226"/>
              <a:gd name="connsiteX65" fmla="*/ 4045435 w 9959977"/>
              <a:gd name="connsiteY65" fmla="*/ 5669241 h 6949226"/>
              <a:gd name="connsiteX66" fmla="*/ 9616109 w 9959977"/>
              <a:gd name="connsiteY66" fmla="*/ 97576 h 6949226"/>
              <a:gd name="connsiteX0" fmla="*/ 3684051 w 9959977"/>
              <a:gd name="connsiteY0" fmla="*/ 6126754 h 6851650"/>
              <a:gd name="connsiteX1" fmla="*/ 4014328 w 9959977"/>
              <a:gd name="connsiteY1" fmla="*/ 6261876 h 6851650"/>
              <a:gd name="connsiteX2" fmla="*/ 4108019 w 9959977"/>
              <a:gd name="connsiteY2" fmla="*/ 6787289 h 6851650"/>
              <a:gd name="connsiteX3" fmla="*/ 4070889 w 9959977"/>
              <a:gd name="connsiteY3" fmla="*/ 6851650 h 6851650"/>
              <a:gd name="connsiteX4" fmla="*/ 2767005 w 9959977"/>
              <a:gd name="connsiteY4" fmla="*/ 6851650 h 6851650"/>
              <a:gd name="connsiteX5" fmla="*/ 2769964 w 9959977"/>
              <a:gd name="connsiteY5" fmla="*/ 6848687 h 6851650"/>
              <a:gd name="connsiteX6" fmla="*/ 3355758 w 9959977"/>
              <a:gd name="connsiteY6" fmla="*/ 6261876 h 6851650"/>
              <a:gd name="connsiteX7" fmla="*/ 3684051 w 9959977"/>
              <a:gd name="connsiteY7" fmla="*/ 6126754 h 6851650"/>
              <a:gd name="connsiteX8" fmla="*/ 7314695 w 9959977"/>
              <a:gd name="connsiteY8" fmla="*/ 3878792 h 6851650"/>
              <a:gd name="connsiteX9" fmla="*/ 7644951 w 9959977"/>
              <a:gd name="connsiteY9" fmla="*/ 4013730 h 6851650"/>
              <a:gd name="connsiteX10" fmla="*/ 7644951 w 9959977"/>
              <a:gd name="connsiteY10" fmla="*/ 4672543 h 6851650"/>
              <a:gd name="connsiteX11" fmla="*/ 5658899 w 9959977"/>
              <a:gd name="connsiteY11" fmla="*/ 6659451 h 6851650"/>
              <a:gd name="connsiteX12" fmla="*/ 5466782 w 9959977"/>
              <a:gd name="connsiteY12" fmla="*/ 6851650 h 6851650"/>
              <a:gd name="connsiteX13" fmla="*/ 4149726 w 9959977"/>
              <a:gd name="connsiteY13" fmla="*/ 6851650 h 6851650"/>
              <a:gd name="connsiteX14" fmla="*/ 4162118 w 9959977"/>
              <a:gd name="connsiteY14" fmla="*/ 6839252 h 6851650"/>
              <a:gd name="connsiteX15" fmla="*/ 6986422 w 9959977"/>
              <a:gd name="connsiteY15" fmla="*/ 4013730 h 6851650"/>
              <a:gd name="connsiteX16" fmla="*/ 7314695 w 9959977"/>
              <a:gd name="connsiteY16" fmla="*/ 3878792 h 6851650"/>
              <a:gd name="connsiteX17" fmla="*/ 4241584 w 9959977"/>
              <a:gd name="connsiteY17" fmla="*/ 2804061 h 6851650"/>
              <a:gd name="connsiteX18" fmla="*/ 4569926 w 9959977"/>
              <a:gd name="connsiteY18" fmla="*/ 2939016 h 6851650"/>
              <a:gd name="connsiteX19" fmla="*/ 4569926 w 9959977"/>
              <a:gd name="connsiteY19" fmla="*/ 3597913 h 6851650"/>
              <a:gd name="connsiteX20" fmla="*/ 1607062 w 9959977"/>
              <a:gd name="connsiteY20" fmla="*/ 6561819 h 6851650"/>
              <a:gd name="connsiteX21" fmla="*/ 1317332 w 9959977"/>
              <a:gd name="connsiteY21" fmla="*/ 6851650 h 6851650"/>
              <a:gd name="connsiteX22" fmla="*/ 0 w 9959977"/>
              <a:gd name="connsiteY22" fmla="*/ 6851650 h 6851650"/>
              <a:gd name="connsiteX23" fmla="*/ 1304 w 9959977"/>
              <a:gd name="connsiteY23" fmla="*/ 6850346 h 6851650"/>
              <a:gd name="connsiteX24" fmla="*/ 3911259 w 9959977"/>
              <a:gd name="connsiteY24" fmla="*/ 2939016 h 6851650"/>
              <a:gd name="connsiteX25" fmla="*/ 4241584 w 9959977"/>
              <a:gd name="connsiteY25" fmla="*/ 2804061 h 6851650"/>
              <a:gd name="connsiteX26" fmla="*/ 6963726 w 9959977"/>
              <a:gd name="connsiteY26" fmla="*/ 1462622 h 6851650"/>
              <a:gd name="connsiteX27" fmla="*/ 7294067 w 9959977"/>
              <a:gd name="connsiteY27" fmla="*/ 1597573 h 6851650"/>
              <a:gd name="connsiteX28" fmla="*/ 7294067 w 9959977"/>
              <a:gd name="connsiteY28" fmla="*/ 2256449 h 6851650"/>
              <a:gd name="connsiteX29" fmla="*/ 3111703 w 9959977"/>
              <a:gd name="connsiteY29" fmla="*/ 6439946 h 6851650"/>
              <a:gd name="connsiteX30" fmla="*/ 2700111 w 9959977"/>
              <a:gd name="connsiteY30" fmla="*/ 6851650 h 6851650"/>
              <a:gd name="connsiteX31" fmla="*/ 1382715 w 9959977"/>
              <a:gd name="connsiteY31" fmla="*/ 6851650 h 6851650"/>
              <a:gd name="connsiteX32" fmla="*/ 1386637 w 9959977"/>
              <a:gd name="connsiteY32" fmla="*/ 6847727 h 6851650"/>
              <a:gd name="connsiteX33" fmla="*/ 6635369 w 9959977"/>
              <a:gd name="connsiteY33" fmla="*/ 1597573 h 6851650"/>
              <a:gd name="connsiteX34" fmla="*/ 6963726 w 9959977"/>
              <a:gd name="connsiteY34" fmla="*/ 1462622 h 6851650"/>
              <a:gd name="connsiteX35" fmla="*/ 9959977 w 9959977"/>
              <a:gd name="connsiteY35" fmla="*/ 1039814 h 6851650"/>
              <a:gd name="connsiteX36" fmla="*/ 9959977 w 9959977"/>
              <a:gd name="connsiteY36" fmla="*/ 2357439 h 6851650"/>
              <a:gd name="connsiteX37" fmla="*/ 9956795 w 9959977"/>
              <a:gd name="connsiteY37" fmla="*/ 2360621 h 6851650"/>
              <a:gd name="connsiteX38" fmla="*/ 8330144 w 9959977"/>
              <a:gd name="connsiteY38" fmla="*/ 3987271 h 6851650"/>
              <a:gd name="connsiteX39" fmla="*/ 7671332 w 9959977"/>
              <a:gd name="connsiteY39" fmla="*/ 3987271 h 6851650"/>
              <a:gd name="connsiteX40" fmla="*/ 7671332 w 9959977"/>
              <a:gd name="connsiteY40" fmla="*/ 3328459 h 6851650"/>
              <a:gd name="connsiteX41" fmla="*/ 9959977 w 9959977"/>
              <a:gd name="connsiteY41" fmla="*/ 1039814 h 6851650"/>
              <a:gd name="connsiteX42" fmla="*/ 8232777 w 9959977"/>
              <a:gd name="connsiteY42" fmla="*/ 1 h 6851650"/>
              <a:gd name="connsiteX43" fmla="*/ 9550402 w 9959977"/>
              <a:gd name="connsiteY43" fmla="*/ 1 h 6851650"/>
              <a:gd name="connsiteX44" fmla="*/ 7992006 w 9959977"/>
              <a:gd name="connsiteY44" fmla="*/ 1558397 h 6851650"/>
              <a:gd name="connsiteX45" fmla="*/ 7333194 w 9959977"/>
              <a:gd name="connsiteY45" fmla="*/ 1558397 h 6851650"/>
              <a:gd name="connsiteX46" fmla="*/ 7333194 w 9959977"/>
              <a:gd name="connsiteY46" fmla="*/ 899584 h 6851650"/>
              <a:gd name="connsiteX47" fmla="*/ 8232777 w 9959977"/>
              <a:gd name="connsiteY47" fmla="*/ 1 h 6851650"/>
              <a:gd name="connsiteX48" fmla="*/ 6848850 w 9959977"/>
              <a:gd name="connsiteY48" fmla="*/ 1 h 6851650"/>
              <a:gd name="connsiteX49" fmla="*/ 8166102 w 9959977"/>
              <a:gd name="connsiteY49" fmla="*/ 1 h 6851650"/>
              <a:gd name="connsiteX50" fmla="*/ 5267089 w 9959977"/>
              <a:gd name="connsiteY50" fmla="*/ 2898839 h 6851650"/>
              <a:gd name="connsiteX51" fmla="*/ 4608463 w 9959977"/>
              <a:gd name="connsiteY51" fmla="*/ 2898839 h 6851650"/>
              <a:gd name="connsiteX52" fmla="*/ 4608463 w 9959977"/>
              <a:gd name="connsiteY52" fmla="*/ 2240253 h 6851650"/>
              <a:gd name="connsiteX53" fmla="*/ 6848850 w 9959977"/>
              <a:gd name="connsiteY53" fmla="*/ 1 h 6851650"/>
              <a:gd name="connsiteX54" fmla="*/ 5466013 w 9959977"/>
              <a:gd name="connsiteY54" fmla="*/ 1 h 6851650"/>
              <a:gd name="connsiteX55" fmla="*/ 6783390 w 9959977"/>
              <a:gd name="connsiteY55" fmla="*/ 1 h 6851650"/>
              <a:gd name="connsiteX56" fmla="*/ 5466013 w 9959977"/>
              <a:gd name="connsiteY56" fmla="*/ 1 h 6851650"/>
              <a:gd name="connsiteX57" fmla="*/ 9616109 w 9959977"/>
              <a:gd name="connsiteY57" fmla="*/ 0 h 6851650"/>
              <a:gd name="connsiteX58" fmla="*/ 9846474 w 9959977"/>
              <a:gd name="connsiteY58" fmla="*/ 0 h 6851650"/>
              <a:gd name="connsiteX59" fmla="*/ 9959977 w 9959977"/>
              <a:gd name="connsiteY59" fmla="*/ 0 h 6851650"/>
              <a:gd name="connsiteX60" fmla="*/ 9959977 w 9959977"/>
              <a:gd name="connsiteY60" fmla="*/ 973588 h 6851650"/>
              <a:gd name="connsiteX61" fmla="*/ 9958695 w 9959977"/>
              <a:gd name="connsiteY61" fmla="*/ 974871 h 6851650"/>
              <a:gd name="connsiteX62" fmla="*/ 4704076 w 9959977"/>
              <a:gd name="connsiteY62" fmla="*/ 6230423 h 6851650"/>
              <a:gd name="connsiteX63" fmla="*/ 4045435 w 9959977"/>
              <a:gd name="connsiteY63" fmla="*/ 6230423 h 6851650"/>
              <a:gd name="connsiteX64" fmla="*/ 4045435 w 9959977"/>
              <a:gd name="connsiteY64" fmla="*/ 5571665 h 6851650"/>
              <a:gd name="connsiteX65" fmla="*/ 9616109 w 9959977"/>
              <a:gd name="connsiteY65" fmla="*/ 0 h 6851650"/>
              <a:gd name="connsiteX0" fmla="*/ 3684051 w 9959977"/>
              <a:gd name="connsiteY0" fmla="*/ 6126754 h 6851650"/>
              <a:gd name="connsiteX1" fmla="*/ 4014328 w 9959977"/>
              <a:gd name="connsiteY1" fmla="*/ 6261876 h 6851650"/>
              <a:gd name="connsiteX2" fmla="*/ 4108019 w 9959977"/>
              <a:gd name="connsiteY2" fmla="*/ 6787289 h 6851650"/>
              <a:gd name="connsiteX3" fmla="*/ 4070889 w 9959977"/>
              <a:gd name="connsiteY3" fmla="*/ 6851650 h 6851650"/>
              <a:gd name="connsiteX4" fmla="*/ 2767005 w 9959977"/>
              <a:gd name="connsiteY4" fmla="*/ 6851650 h 6851650"/>
              <a:gd name="connsiteX5" fmla="*/ 2769964 w 9959977"/>
              <a:gd name="connsiteY5" fmla="*/ 6848687 h 6851650"/>
              <a:gd name="connsiteX6" fmla="*/ 3355758 w 9959977"/>
              <a:gd name="connsiteY6" fmla="*/ 6261876 h 6851650"/>
              <a:gd name="connsiteX7" fmla="*/ 3684051 w 9959977"/>
              <a:gd name="connsiteY7" fmla="*/ 6126754 h 6851650"/>
              <a:gd name="connsiteX8" fmla="*/ 7314695 w 9959977"/>
              <a:gd name="connsiteY8" fmla="*/ 3878792 h 6851650"/>
              <a:gd name="connsiteX9" fmla="*/ 7644951 w 9959977"/>
              <a:gd name="connsiteY9" fmla="*/ 4013730 h 6851650"/>
              <a:gd name="connsiteX10" fmla="*/ 7644951 w 9959977"/>
              <a:gd name="connsiteY10" fmla="*/ 4672543 h 6851650"/>
              <a:gd name="connsiteX11" fmla="*/ 5658899 w 9959977"/>
              <a:gd name="connsiteY11" fmla="*/ 6659451 h 6851650"/>
              <a:gd name="connsiteX12" fmla="*/ 5466782 w 9959977"/>
              <a:gd name="connsiteY12" fmla="*/ 6851650 h 6851650"/>
              <a:gd name="connsiteX13" fmla="*/ 4149726 w 9959977"/>
              <a:gd name="connsiteY13" fmla="*/ 6851650 h 6851650"/>
              <a:gd name="connsiteX14" fmla="*/ 4162118 w 9959977"/>
              <a:gd name="connsiteY14" fmla="*/ 6839252 h 6851650"/>
              <a:gd name="connsiteX15" fmla="*/ 6986422 w 9959977"/>
              <a:gd name="connsiteY15" fmla="*/ 4013730 h 6851650"/>
              <a:gd name="connsiteX16" fmla="*/ 7314695 w 9959977"/>
              <a:gd name="connsiteY16" fmla="*/ 3878792 h 6851650"/>
              <a:gd name="connsiteX17" fmla="*/ 4241584 w 9959977"/>
              <a:gd name="connsiteY17" fmla="*/ 2804061 h 6851650"/>
              <a:gd name="connsiteX18" fmla="*/ 4569926 w 9959977"/>
              <a:gd name="connsiteY18" fmla="*/ 2939016 h 6851650"/>
              <a:gd name="connsiteX19" fmla="*/ 4569926 w 9959977"/>
              <a:gd name="connsiteY19" fmla="*/ 3597913 h 6851650"/>
              <a:gd name="connsiteX20" fmla="*/ 1607062 w 9959977"/>
              <a:gd name="connsiteY20" fmla="*/ 6561819 h 6851650"/>
              <a:gd name="connsiteX21" fmla="*/ 1317332 w 9959977"/>
              <a:gd name="connsiteY21" fmla="*/ 6851650 h 6851650"/>
              <a:gd name="connsiteX22" fmla="*/ 0 w 9959977"/>
              <a:gd name="connsiteY22" fmla="*/ 6851650 h 6851650"/>
              <a:gd name="connsiteX23" fmla="*/ 1304 w 9959977"/>
              <a:gd name="connsiteY23" fmla="*/ 6850346 h 6851650"/>
              <a:gd name="connsiteX24" fmla="*/ 3911259 w 9959977"/>
              <a:gd name="connsiteY24" fmla="*/ 2939016 h 6851650"/>
              <a:gd name="connsiteX25" fmla="*/ 4241584 w 9959977"/>
              <a:gd name="connsiteY25" fmla="*/ 2804061 h 6851650"/>
              <a:gd name="connsiteX26" fmla="*/ 6963726 w 9959977"/>
              <a:gd name="connsiteY26" fmla="*/ 1462622 h 6851650"/>
              <a:gd name="connsiteX27" fmla="*/ 7294067 w 9959977"/>
              <a:gd name="connsiteY27" fmla="*/ 1597573 h 6851650"/>
              <a:gd name="connsiteX28" fmla="*/ 7294067 w 9959977"/>
              <a:gd name="connsiteY28" fmla="*/ 2256449 h 6851650"/>
              <a:gd name="connsiteX29" fmla="*/ 3111703 w 9959977"/>
              <a:gd name="connsiteY29" fmla="*/ 6439946 h 6851650"/>
              <a:gd name="connsiteX30" fmla="*/ 2700111 w 9959977"/>
              <a:gd name="connsiteY30" fmla="*/ 6851650 h 6851650"/>
              <a:gd name="connsiteX31" fmla="*/ 1382715 w 9959977"/>
              <a:gd name="connsiteY31" fmla="*/ 6851650 h 6851650"/>
              <a:gd name="connsiteX32" fmla="*/ 1386637 w 9959977"/>
              <a:gd name="connsiteY32" fmla="*/ 6847727 h 6851650"/>
              <a:gd name="connsiteX33" fmla="*/ 6635369 w 9959977"/>
              <a:gd name="connsiteY33" fmla="*/ 1597573 h 6851650"/>
              <a:gd name="connsiteX34" fmla="*/ 6963726 w 9959977"/>
              <a:gd name="connsiteY34" fmla="*/ 1462622 h 6851650"/>
              <a:gd name="connsiteX35" fmla="*/ 9959977 w 9959977"/>
              <a:gd name="connsiteY35" fmla="*/ 1039814 h 6851650"/>
              <a:gd name="connsiteX36" fmla="*/ 9959977 w 9959977"/>
              <a:gd name="connsiteY36" fmla="*/ 2357439 h 6851650"/>
              <a:gd name="connsiteX37" fmla="*/ 9956795 w 9959977"/>
              <a:gd name="connsiteY37" fmla="*/ 2360621 h 6851650"/>
              <a:gd name="connsiteX38" fmla="*/ 8330144 w 9959977"/>
              <a:gd name="connsiteY38" fmla="*/ 3987271 h 6851650"/>
              <a:gd name="connsiteX39" fmla="*/ 7671332 w 9959977"/>
              <a:gd name="connsiteY39" fmla="*/ 3987271 h 6851650"/>
              <a:gd name="connsiteX40" fmla="*/ 7671332 w 9959977"/>
              <a:gd name="connsiteY40" fmla="*/ 3328459 h 6851650"/>
              <a:gd name="connsiteX41" fmla="*/ 9959977 w 9959977"/>
              <a:gd name="connsiteY41" fmla="*/ 1039814 h 6851650"/>
              <a:gd name="connsiteX42" fmla="*/ 8232777 w 9959977"/>
              <a:gd name="connsiteY42" fmla="*/ 1 h 6851650"/>
              <a:gd name="connsiteX43" fmla="*/ 9550402 w 9959977"/>
              <a:gd name="connsiteY43" fmla="*/ 1 h 6851650"/>
              <a:gd name="connsiteX44" fmla="*/ 7992006 w 9959977"/>
              <a:gd name="connsiteY44" fmla="*/ 1558397 h 6851650"/>
              <a:gd name="connsiteX45" fmla="*/ 7333194 w 9959977"/>
              <a:gd name="connsiteY45" fmla="*/ 1558397 h 6851650"/>
              <a:gd name="connsiteX46" fmla="*/ 7333194 w 9959977"/>
              <a:gd name="connsiteY46" fmla="*/ 899584 h 6851650"/>
              <a:gd name="connsiteX47" fmla="*/ 8232777 w 9959977"/>
              <a:gd name="connsiteY47" fmla="*/ 1 h 6851650"/>
              <a:gd name="connsiteX48" fmla="*/ 6848850 w 9959977"/>
              <a:gd name="connsiteY48" fmla="*/ 1 h 6851650"/>
              <a:gd name="connsiteX49" fmla="*/ 8166102 w 9959977"/>
              <a:gd name="connsiteY49" fmla="*/ 1 h 6851650"/>
              <a:gd name="connsiteX50" fmla="*/ 5267089 w 9959977"/>
              <a:gd name="connsiteY50" fmla="*/ 2898839 h 6851650"/>
              <a:gd name="connsiteX51" fmla="*/ 4608463 w 9959977"/>
              <a:gd name="connsiteY51" fmla="*/ 2898839 h 6851650"/>
              <a:gd name="connsiteX52" fmla="*/ 4608463 w 9959977"/>
              <a:gd name="connsiteY52" fmla="*/ 2240253 h 6851650"/>
              <a:gd name="connsiteX53" fmla="*/ 6848850 w 9959977"/>
              <a:gd name="connsiteY53" fmla="*/ 1 h 6851650"/>
              <a:gd name="connsiteX54" fmla="*/ 9616109 w 9959977"/>
              <a:gd name="connsiteY54" fmla="*/ 0 h 6851650"/>
              <a:gd name="connsiteX55" fmla="*/ 9846474 w 9959977"/>
              <a:gd name="connsiteY55" fmla="*/ 0 h 6851650"/>
              <a:gd name="connsiteX56" fmla="*/ 9959977 w 9959977"/>
              <a:gd name="connsiteY56" fmla="*/ 0 h 6851650"/>
              <a:gd name="connsiteX57" fmla="*/ 9959977 w 9959977"/>
              <a:gd name="connsiteY57" fmla="*/ 973588 h 6851650"/>
              <a:gd name="connsiteX58" fmla="*/ 9958695 w 9959977"/>
              <a:gd name="connsiteY58" fmla="*/ 974871 h 6851650"/>
              <a:gd name="connsiteX59" fmla="*/ 4704076 w 9959977"/>
              <a:gd name="connsiteY59" fmla="*/ 6230423 h 6851650"/>
              <a:gd name="connsiteX60" fmla="*/ 4045435 w 9959977"/>
              <a:gd name="connsiteY60" fmla="*/ 6230423 h 6851650"/>
              <a:gd name="connsiteX61" fmla="*/ 4045435 w 9959977"/>
              <a:gd name="connsiteY61" fmla="*/ 5571665 h 6851650"/>
              <a:gd name="connsiteX62" fmla="*/ 9616109 w 9959977"/>
              <a:gd name="connsiteY62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959977" h="6851650">
                <a:moveTo>
                  <a:pt x="3684051" y="6126754"/>
                </a:moveTo>
                <a:cubicBezTo>
                  <a:pt x="3803400" y="6126754"/>
                  <a:pt x="3923080" y="6171795"/>
                  <a:pt x="4014328" y="6261876"/>
                </a:cubicBezTo>
                <a:cubicBezTo>
                  <a:pt x="4155497" y="6403290"/>
                  <a:pt x="4187318" y="6615701"/>
                  <a:pt x="4108019" y="6787289"/>
                </a:cubicBezTo>
                <a:lnTo>
                  <a:pt x="4070889" y="6851650"/>
                </a:lnTo>
                <a:lnTo>
                  <a:pt x="2767005" y="6851650"/>
                </a:lnTo>
                <a:lnTo>
                  <a:pt x="2769964" y="6848687"/>
                </a:lnTo>
                <a:lnTo>
                  <a:pt x="3355758" y="6261876"/>
                </a:lnTo>
                <a:cubicBezTo>
                  <a:pt x="3445683" y="6171795"/>
                  <a:pt x="3564702" y="6126754"/>
                  <a:pt x="3684051" y="6126754"/>
                </a:cubicBezTo>
                <a:close/>
                <a:moveTo>
                  <a:pt x="7314695" y="3878792"/>
                </a:moveTo>
                <a:cubicBezTo>
                  <a:pt x="7434037" y="3878792"/>
                  <a:pt x="7553709" y="3923771"/>
                  <a:pt x="7644951" y="4013730"/>
                </a:cubicBezTo>
                <a:cubicBezTo>
                  <a:pt x="7824790" y="4196292"/>
                  <a:pt x="7824790" y="4492626"/>
                  <a:pt x="7644951" y="4672543"/>
                </a:cubicBezTo>
                <a:lnTo>
                  <a:pt x="5658899" y="6659451"/>
                </a:lnTo>
                <a:lnTo>
                  <a:pt x="5466782" y="6851650"/>
                </a:lnTo>
                <a:lnTo>
                  <a:pt x="4149726" y="6851650"/>
                </a:lnTo>
                <a:lnTo>
                  <a:pt x="4162118" y="6839252"/>
                </a:lnTo>
                <a:lnTo>
                  <a:pt x="6986422" y="4013730"/>
                </a:lnTo>
                <a:cubicBezTo>
                  <a:pt x="7076342" y="3923771"/>
                  <a:pt x="7195353" y="3878792"/>
                  <a:pt x="7314695" y="3878792"/>
                </a:cubicBezTo>
                <a:close/>
                <a:moveTo>
                  <a:pt x="4241584" y="2804061"/>
                </a:moveTo>
                <a:cubicBezTo>
                  <a:pt x="4360951" y="2804061"/>
                  <a:pt x="4479987" y="2849046"/>
                  <a:pt x="4569926" y="2939016"/>
                </a:cubicBezTo>
                <a:cubicBezTo>
                  <a:pt x="4749802" y="3121602"/>
                  <a:pt x="4749802" y="3417973"/>
                  <a:pt x="4569926" y="3597913"/>
                </a:cubicBezTo>
                <a:lnTo>
                  <a:pt x="1607062" y="6561819"/>
                </a:lnTo>
                <a:lnTo>
                  <a:pt x="1317332" y="6851650"/>
                </a:lnTo>
                <a:lnTo>
                  <a:pt x="0" y="6851650"/>
                </a:lnTo>
                <a:lnTo>
                  <a:pt x="1304" y="6850346"/>
                </a:lnTo>
                <a:lnTo>
                  <a:pt x="3911259" y="2939016"/>
                </a:lnTo>
                <a:cubicBezTo>
                  <a:pt x="4002521" y="2849046"/>
                  <a:pt x="4122218" y="2804061"/>
                  <a:pt x="4241584" y="2804061"/>
                </a:cubicBezTo>
                <a:close/>
                <a:moveTo>
                  <a:pt x="6963726" y="1462622"/>
                </a:moveTo>
                <a:cubicBezTo>
                  <a:pt x="7083099" y="1462622"/>
                  <a:pt x="7202802" y="1507606"/>
                  <a:pt x="7294067" y="1597573"/>
                </a:cubicBezTo>
                <a:cubicBezTo>
                  <a:pt x="7473953" y="1780153"/>
                  <a:pt x="7473953" y="2076515"/>
                  <a:pt x="7294067" y="2256449"/>
                </a:cubicBezTo>
                <a:lnTo>
                  <a:pt x="3111703" y="6439946"/>
                </a:lnTo>
                <a:lnTo>
                  <a:pt x="2700111" y="6851650"/>
                </a:lnTo>
                <a:lnTo>
                  <a:pt x="1382715" y="6851650"/>
                </a:lnTo>
                <a:lnTo>
                  <a:pt x="1386637" y="6847727"/>
                </a:lnTo>
                <a:lnTo>
                  <a:pt x="6635369" y="1597573"/>
                </a:lnTo>
                <a:cubicBezTo>
                  <a:pt x="6725312" y="1507606"/>
                  <a:pt x="6844354" y="1462622"/>
                  <a:pt x="6963726" y="1462622"/>
                </a:cubicBezTo>
                <a:close/>
                <a:moveTo>
                  <a:pt x="9959977" y="1039814"/>
                </a:moveTo>
                <a:lnTo>
                  <a:pt x="9959977" y="2357439"/>
                </a:lnTo>
                <a:lnTo>
                  <a:pt x="9956795" y="2360621"/>
                </a:lnTo>
                <a:lnTo>
                  <a:pt x="8330144" y="3987271"/>
                </a:lnTo>
                <a:cubicBezTo>
                  <a:pt x="8150228" y="4167188"/>
                  <a:pt x="7851248" y="4167188"/>
                  <a:pt x="7671332" y="3987271"/>
                </a:cubicBezTo>
                <a:cubicBezTo>
                  <a:pt x="7491415" y="3807355"/>
                  <a:pt x="7491415" y="3511021"/>
                  <a:pt x="7671332" y="3328459"/>
                </a:cubicBezTo>
                <a:lnTo>
                  <a:pt x="9959977" y="1039814"/>
                </a:lnTo>
                <a:close/>
                <a:moveTo>
                  <a:pt x="8232777" y="1"/>
                </a:moveTo>
                <a:lnTo>
                  <a:pt x="9550402" y="1"/>
                </a:lnTo>
                <a:lnTo>
                  <a:pt x="7992006" y="1558397"/>
                </a:lnTo>
                <a:cubicBezTo>
                  <a:pt x="7812089" y="1738314"/>
                  <a:pt x="7513110" y="1738314"/>
                  <a:pt x="7333194" y="1558397"/>
                </a:cubicBezTo>
                <a:cubicBezTo>
                  <a:pt x="7153277" y="1378480"/>
                  <a:pt x="7153277" y="1082147"/>
                  <a:pt x="7333194" y="899584"/>
                </a:cubicBezTo>
                <a:lnTo>
                  <a:pt x="8232777" y="1"/>
                </a:lnTo>
                <a:close/>
                <a:moveTo>
                  <a:pt x="6848850" y="1"/>
                </a:moveTo>
                <a:lnTo>
                  <a:pt x="8166102" y="1"/>
                </a:lnTo>
                <a:lnTo>
                  <a:pt x="5267089" y="2898839"/>
                </a:lnTo>
                <a:cubicBezTo>
                  <a:pt x="5084578" y="3081339"/>
                  <a:pt x="4788329" y="3081339"/>
                  <a:pt x="4608463" y="2898839"/>
                </a:cubicBezTo>
                <a:cubicBezTo>
                  <a:pt x="4425952" y="2718983"/>
                  <a:pt x="4425952" y="2422752"/>
                  <a:pt x="4608463" y="2240253"/>
                </a:cubicBezTo>
                <a:lnTo>
                  <a:pt x="6848850" y="1"/>
                </a:lnTo>
                <a:close/>
                <a:moveTo>
                  <a:pt x="9616109" y="0"/>
                </a:moveTo>
                <a:lnTo>
                  <a:pt x="9846474" y="0"/>
                </a:lnTo>
                <a:lnTo>
                  <a:pt x="9959977" y="0"/>
                </a:lnTo>
                <a:lnTo>
                  <a:pt x="9959977" y="973588"/>
                </a:lnTo>
                <a:lnTo>
                  <a:pt x="9958695" y="974871"/>
                </a:lnTo>
                <a:lnTo>
                  <a:pt x="4704076" y="6230423"/>
                </a:lnTo>
                <a:cubicBezTo>
                  <a:pt x="4524206" y="6410325"/>
                  <a:pt x="4227950" y="6410325"/>
                  <a:pt x="4045435" y="6230423"/>
                </a:cubicBezTo>
                <a:cubicBezTo>
                  <a:pt x="3865565" y="6047876"/>
                  <a:pt x="3865565" y="5751567"/>
                  <a:pt x="4045435" y="5571665"/>
                </a:cubicBezTo>
                <a:lnTo>
                  <a:pt x="9616109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6175" y="5762798"/>
            <a:ext cx="2247900" cy="406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1012A8-A101-43B4-8E0C-3EA5BF2FF5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7" y="628649"/>
            <a:ext cx="4954367" cy="3967163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1145C-6DFB-CE0C-121D-56EE9F47F2FF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5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_Pill_TransitionColor - IQVIA">
    <p:bg>
      <p:bgPr>
        <a:gradFill>
          <a:gsLst>
            <a:gs pos="20000">
              <a:srgbClr val="005587"/>
            </a:gs>
            <a:gs pos="80000">
              <a:srgbClr val="00A3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6175" y="5762798"/>
            <a:ext cx="2247900" cy="4064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1145C-6DFB-CE0C-121D-56EE9F47F2FF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212345-B692-18DB-DE94-5308CAD4B6CE}"/>
              </a:ext>
            </a:extLst>
          </p:cNvPr>
          <p:cNvGrpSpPr/>
          <p:nvPr userDrawn="1"/>
        </p:nvGrpSpPr>
        <p:grpSpPr>
          <a:xfrm>
            <a:off x="2234290" y="150941"/>
            <a:ext cx="11375091" cy="6707059"/>
            <a:chOff x="2234290" y="150941"/>
            <a:chExt cx="11375091" cy="6707059"/>
          </a:xfrm>
          <a:gradFill flip="none" rotWithShape="1">
            <a:gsLst>
              <a:gs pos="20000">
                <a:schemeClr val="accent2"/>
              </a:gs>
              <a:gs pos="80000">
                <a:schemeClr val="accent1"/>
              </a:gs>
            </a:gsLst>
            <a:lin ang="5400000" scaled="1"/>
            <a:tileRect/>
          </a:gra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7F7AE52-A6EB-6608-6600-B70D6E81D180}"/>
                </a:ext>
              </a:extLst>
            </p:cNvPr>
            <p:cNvSpPr/>
            <p:nvPr userDrawn="1"/>
          </p:nvSpPr>
          <p:spPr>
            <a:xfrm rot="18900000">
              <a:off x="6160135" y="826223"/>
              <a:ext cx="4569659" cy="932272"/>
            </a:xfrm>
            <a:custGeom>
              <a:avLst/>
              <a:gdLst>
                <a:gd name="connsiteX0" fmla="*/ 3637387 w 4569659"/>
                <a:gd name="connsiteY0" fmla="*/ 0 h 932272"/>
                <a:gd name="connsiteX1" fmla="*/ 4569659 w 4569659"/>
                <a:gd name="connsiteY1" fmla="*/ 932272 h 932272"/>
                <a:gd name="connsiteX2" fmla="*/ 466135 w 4569659"/>
                <a:gd name="connsiteY2" fmla="*/ 932271 h 932272"/>
                <a:gd name="connsiteX3" fmla="*/ 0 w 4569659"/>
                <a:gd name="connsiteY3" fmla="*/ 466136 h 932272"/>
                <a:gd name="connsiteX4" fmla="*/ 466136 w 4569659"/>
                <a:gd name="connsiteY4" fmla="*/ 0 h 932272"/>
                <a:gd name="connsiteX5" fmla="*/ 3637387 w 4569659"/>
                <a:gd name="connsiteY5" fmla="*/ 0 h 93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9659" h="932272">
                  <a:moveTo>
                    <a:pt x="3637387" y="0"/>
                  </a:moveTo>
                  <a:lnTo>
                    <a:pt x="4569659" y="932272"/>
                  </a:lnTo>
                  <a:lnTo>
                    <a:pt x="466135" y="932271"/>
                  </a:lnTo>
                  <a:cubicBezTo>
                    <a:pt x="208696" y="932271"/>
                    <a:pt x="0" y="723575"/>
                    <a:pt x="0" y="466136"/>
                  </a:cubicBezTo>
                  <a:cubicBezTo>
                    <a:pt x="0" y="208697"/>
                    <a:pt x="208696" y="0"/>
                    <a:pt x="466136" y="0"/>
                  </a:cubicBezTo>
                  <a:lnTo>
                    <a:pt x="36373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EA1A57-5F20-34C3-2125-3C1FD6B8A06D}"/>
                </a:ext>
              </a:extLst>
            </p:cNvPr>
            <p:cNvSpPr/>
            <p:nvPr userDrawn="1"/>
          </p:nvSpPr>
          <p:spPr>
            <a:xfrm rot="18900000">
              <a:off x="9179352" y="150941"/>
              <a:ext cx="2659672" cy="932272"/>
            </a:xfrm>
            <a:custGeom>
              <a:avLst/>
              <a:gdLst>
                <a:gd name="connsiteX0" fmla="*/ 1727399 w 2659672"/>
                <a:gd name="connsiteY0" fmla="*/ 0 h 932272"/>
                <a:gd name="connsiteX1" fmla="*/ 2659672 w 2659672"/>
                <a:gd name="connsiteY1" fmla="*/ 932272 h 932272"/>
                <a:gd name="connsiteX2" fmla="*/ 466136 w 2659672"/>
                <a:gd name="connsiteY2" fmla="*/ 932272 h 932272"/>
                <a:gd name="connsiteX3" fmla="*/ 0 w 2659672"/>
                <a:gd name="connsiteY3" fmla="*/ 466135 h 932272"/>
                <a:gd name="connsiteX4" fmla="*/ 0 w 2659672"/>
                <a:gd name="connsiteY4" fmla="*/ 466136 h 932272"/>
                <a:gd name="connsiteX5" fmla="*/ 466136 w 2659672"/>
                <a:gd name="connsiteY5" fmla="*/ 0 h 932272"/>
                <a:gd name="connsiteX6" fmla="*/ 1727399 w 2659672"/>
                <a:gd name="connsiteY6" fmla="*/ 0 h 93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9672" h="932272">
                  <a:moveTo>
                    <a:pt x="1727399" y="0"/>
                  </a:moveTo>
                  <a:lnTo>
                    <a:pt x="2659672" y="932272"/>
                  </a:lnTo>
                  <a:lnTo>
                    <a:pt x="466136" y="932272"/>
                  </a:lnTo>
                  <a:cubicBezTo>
                    <a:pt x="208696" y="932272"/>
                    <a:pt x="0" y="723575"/>
                    <a:pt x="0" y="466135"/>
                  </a:cubicBezTo>
                  <a:lnTo>
                    <a:pt x="0" y="466136"/>
                  </a:lnTo>
                  <a:cubicBezTo>
                    <a:pt x="0" y="208696"/>
                    <a:pt x="208696" y="1"/>
                    <a:pt x="466136" y="0"/>
                  </a:cubicBezTo>
                  <a:lnTo>
                    <a:pt x="172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B9C7F7-9EE6-E666-C589-F7D818C989E9}"/>
                </a:ext>
              </a:extLst>
            </p:cNvPr>
            <p:cNvSpPr/>
            <p:nvPr userDrawn="1"/>
          </p:nvSpPr>
          <p:spPr>
            <a:xfrm rot="18900000">
              <a:off x="5024427" y="2735597"/>
              <a:ext cx="8584954" cy="932273"/>
            </a:xfrm>
            <a:custGeom>
              <a:avLst/>
              <a:gdLst>
                <a:gd name="connsiteX0" fmla="*/ 8345295 w 8584954"/>
                <a:gd name="connsiteY0" fmla="*/ 0 h 932273"/>
                <a:gd name="connsiteX1" fmla="*/ 8584954 w 8584954"/>
                <a:gd name="connsiteY1" fmla="*/ 239659 h 932273"/>
                <a:gd name="connsiteX2" fmla="*/ 7892340 w 8584954"/>
                <a:gd name="connsiteY2" fmla="*/ 932273 h 932273"/>
                <a:gd name="connsiteX3" fmla="*/ 466136 w 8584954"/>
                <a:gd name="connsiteY3" fmla="*/ 932272 h 932273"/>
                <a:gd name="connsiteX4" fmla="*/ 0 w 8584954"/>
                <a:gd name="connsiteY4" fmla="*/ 466136 h 932273"/>
                <a:gd name="connsiteX5" fmla="*/ 466136 w 8584954"/>
                <a:gd name="connsiteY5" fmla="*/ 0 h 932273"/>
                <a:gd name="connsiteX6" fmla="*/ 8345295 w 8584954"/>
                <a:gd name="connsiteY6" fmla="*/ 0 h 93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4954" h="932273">
                  <a:moveTo>
                    <a:pt x="8345295" y="0"/>
                  </a:moveTo>
                  <a:lnTo>
                    <a:pt x="8584954" y="239659"/>
                  </a:lnTo>
                  <a:lnTo>
                    <a:pt x="7892340" y="932273"/>
                  </a:lnTo>
                  <a:lnTo>
                    <a:pt x="466136" y="932272"/>
                  </a:lnTo>
                  <a:cubicBezTo>
                    <a:pt x="208696" y="932272"/>
                    <a:pt x="0" y="723575"/>
                    <a:pt x="0" y="466136"/>
                  </a:cubicBezTo>
                  <a:cubicBezTo>
                    <a:pt x="0" y="208697"/>
                    <a:pt x="208696" y="1"/>
                    <a:pt x="466136" y="0"/>
                  </a:cubicBezTo>
                  <a:lnTo>
                    <a:pt x="834529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A173F1A-E4C6-B701-2AC9-FFED8CFAE0DA}"/>
                </a:ext>
              </a:extLst>
            </p:cNvPr>
            <p:cNvSpPr/>
            <p:nvPr userDrawn="1"/>
          </p:nvSpPr>
          <p:spPr>
            <a:xfrm rot="18900000">
              <a:off x="9359742" y="2215232"/>
              <a:ext cx="3704357" cy="932272"/>
            </a:xfrm>
            <a:custGeom>
              <a:avLst/>
              <a:gdLst>
                <a:gd name="connsiteX0" fmla="*/ 3704357 w 3704357"/>
                <a:gd name="connsiteY0" fmla="*/ 0 h 932272"/>
                <a:gd name="connsiteX1" fmla="*/ 2772085 w 3704357"/>
                <a:gd name="connsiteY1" fmla="*/ 932272 h 932272"/>
                <a:gd name="connsiteX2" fmla="*/ 466137 w 3704357"/>
                <a:gd name="connsiteY2" fmla="*/ 932272 h 932272"/>
                <a:gd name="connsiteX3" fmla="*/ 0 w 3704357"/>
                <a:gd name="connsiteY3" fmla="*/ 466136 h 932272"/>
                <a:gd name="connsiteX4" fmla="*/ 1 w 3704357"/>
                <a:gd name="connsiteY4" fmla="*/ 466137 h 932272"/>
                <a:gd name="connsiteX5" fmla="*/ 466137 w 3704357"/>
                <a:gd name="connsiteY5" fmla="*/ 0 h 932272"/>
                <a:gd name="connsiteX6" fmla="*/ 3704357 w 3704357"/>
                <a:gd name="connsiteY6" fmla="*/ 0 h 93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4357" h="932272">
                  <a:moveTo>
                    <a:pt x="3704357" y="0"/>
                  </a:moveTo>
                  <a:lnTo>
                    <a:pt x="2772085" y="932272"/>
                  </a:lnTo>
                  <a:lnTo>
                    <a:pt x="466137" y="932272"/>
                  </a:lnTo>
                  <a:cubicBezTo>
                    <a:pt x="208697" y="932272"/>
                    <a:pt x="1" y="723576"/>
                    <a:pt x="0" y="466136"/>
                  </a:cubicBezTo>
                  <a:lnTo>
                    <a:pt x="1" y="466137"/>
                  </a:lnTo>
                  <a:cubicBezTo>
                    <a:pt x="1" y="208697"/>
                    <a:pt x="208697" y="1"/>
                    <a:pt x="466137" y="0"/>
                  </a:cubicBezTo>
                  <a:lnTo>
                    <a:pt x="370435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6204FD-5E2C-E73A-CD43-E7D4C2309BFD}"/>
                </a:ext>
              </a:extLst>
            </p:cNvPr>
            <p:cNvSpPr/>
            <p:nvPr userDrawn="1"/>
          </p:nvSpPr>
          <p:spPr>
            <a:xfrm>
              <a:off x="3612238" y="1463080"/>
              <a:ext cx="6054135" cy="5394920"/>
            </a:xfrm>
            <a:custGeom>
              <a:avLst/>
              <a:gdLst>
                <a:gd name="connsiteX0" fmla="*/ 5588000 w 6054135"/>
                <a:gd name="connsiteY0" fmla="*/ 0 h 5394920"/>
                <a:gd name="connsiteX1" fmla="*/ 5917608 w 6054135"/>
                <a:gd name="connsiteY1" fmla="*/ 136528 h 5394920"/>
                <a:gd name="connsiteX2" fmla="*/ 5917608 w 6054135"/>
                <a:gd name="connsiteY2" fmla="*/ 136529 h 5394920"/>
                <a:gd name="connsiteX3" fmla="*/ 5917608 w 6054135"/>
                <a:gd name="connsiteY3" fmla="*/ 795745 h 5394920"/>
                <a:gd name="connsiteX4" fmla="*/ 1318432 w 6054135"/>
                <a:gd name="connsiteY4" fmla="*/ 5394920 h 5394920"/>
                <a:gd name="connsiteX5" fmla="*/ 0 w 6054135"/>
                <a:gd name="connsiteY5" fmla="*/ 5394920 h 5394920"/>
                <a:gd name="connsiteX6" fmla="*/ 5258392 w 6054135"/>
                <a:gd name="connsiteY6" fmla="*/ 136528 h 5394920"/>
                <a:gd name="connsiteX7" fmla="*/ 5588000 w 6054135"/>
                <a:gd name="connsiteY7" fmla="*/ 0 h 539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135" h="5394920">
                  <a:moveTo>
                    <a:pt x="5588000" y="0"/>
                  </a:moveTo>
                  <a:cubicBezTo>
                    <a:pt x="5707295" y="-1"/>
                    <a:pt x="5826589" y="45509"/>
                    <a:pt x="5917608" y="136528"/>
                  </a:cubicBezTo>
                  <a:lnTo>
                    <a:pt x="5917608" y="136529"/>
                  </a:lnTo>
                  <a:cubicBezTo>
                    <a:pt x="6099645" y="318566"/>
                    <a:pt x="6099645" y="613707"/>
                    <a:pt x="5917608" y="795745"/>
                  </a:cubicBezTo>
                  <a:lnTo>
                    <a:pt x="1318432" y="5394920"/>
                  </a:lnTo>
                  <a:lnTo>
                    <a:pt x="0" y="5394920"/>
                  </a:lnTo>
                  <a:lnTo>
                    <a:pt x="5258392" y="136528"/>
                  </a:lnTo>
                  <a:cubicBezTo>
                    <a:pt x="5349411" y="45509"/>
                    <a:pt x="5468706" y="-1"/>
                    <a:pt x="5588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152F3B-E888-B279-8569-3506E333165F}"/>
                </a:ext>
              </a:extLst>
            </p:cNvPr>
            <p:cNvSpPr/>
            <p:nvPr userDrawn="1"/>
          </p:nvSpPr>
          <p:spPr>
            <a:xfrm>
              <a:off x="2234290" y="2815630"/>
              <a:ext cx="4701585" cy="4042370"/>
            </a:xfrm>
            <a:custGeom>
              <a:avLst/>
              <a:gdLst>
                <a:gd name="connsiteX0" fmla="*/ 4235450 w 4701585"/>
                <a:gd name="connsiteY0" fmla="*/ 0 h 4042370"/>
                <a:gd name="connsiteX1" fmla="*/ 4565058 w 4701585"/>
                <a:gd name="connsiteY1" fmla="*/ 136528 h 4042370"/>
                <a:gd name="connsiteX2" fmla="*/ 4565057 w 4701585"/>
                <a:gd name="connsiteY2" fmla="*/ 136528 h 4042370"/>
                <a:gd name="connsiteX3" fmla="*/ 4565057 w 4701585"/>
                <a:gd name="connsiteY3" fmla="*/ 795744 h 4042370"/>
                <a:gd name="connsiteX4" fmla="*/ 1318430 w 4701585"/>
                <a:gd name="connsiteY4" fmla="*/ 4042370 h 4042370"/>
                <a:gd name="connsiteX5" fmla="*/ 0 w 4701585"/>
                <a:gd name="connsiteY5" fmla="*/ 4042370 h 4042370"/>
                <a:gd name="connsiteX6" fmla="*/ 3905842 w 4701585"/>
                <a:gd name="connsiteY6" fmla="*/ 136528 h 4042370"/>
                <a:gd name="connsiteX7" fmla="*/ 4235450 w 4701585"/>
                <a:gd name="connsiteY7" fmla="*/ 0 h 404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1585" h="4042370">
                  <a:moveTo>
                    <a:pt x="4235450" y="0"/>
                  </a:moveTo>
                  <a:cubicBezTo>
                    <a:pt x="4354745" y="-1"/>
                    <a:pt x="4474039" y="45509"/>
                    <a:pt x="4565058" y="136528"/>
                  </a:cubicBezTo>
                  <a:lnTo>
                    <a:pt x="4565057" y="136528"/>
                  </a:lnTo>
                  <a:cubicBezTo>
                    <a:pt x="4747095" y="318566"/>
                    <a:pt x="4747095" y="613707"/>
                    <a:pt x="4565057" y="795744"/>
                  </a:cubicBezTo>
                  <a:lnTo>
                    <a:pt x="1318430" y="4042370"/>
                  </a:lnTo>
                  <a:lnTo>
                    <a:pt x="0" y="4042370"/>
                  </a:lnTo>
                  <a:lnTo>
                    <a:pt x="3905842" y="136528"/>
                  </a:lnTo>
                  <a:cubicBezTo>
                    <a:pt x="3996861" y="45509"/>
                    <a:pt x="4116156" y="-1"/>
                    <a:pt x="42354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78A2BA-5C81-E366-7D83-051A4B5BA018}"/>
                </a:ext>
              </a:extLst>
            </p:cNvPr>
            <p:cNvSpPr/>
            <p:nvPr userDrawn="1"/>
          </p:nvSpPr>
          <p:spPr>
            <a:xfrm>
              <a:off x="6393538" y="3895128"/>
              <a:ext cx="3622085" cy="2962872"/>
            </a:xfrm>
            <a:custGeom>
              <a:avLst/>
              <a:gdLst>
                <a:gd name="connsiteX0" fmla="*/ 3155950 w 3622085"/>
                <a:gd name="connsiteY0" fmla="*/ 0 h 2962872"/>
                <a:gd name="connsiteX1" fmla="*/ 3485558 w 3622085"/>
                <a:gd name="connsiteY1" fmla="*/ 136529 h 2962872"/>
                <a:gd name="connsiteX2" fmla="*/ 3485558 w 3622085"/>
                <a:gd name="connsiteY2" fmla="*/ 136530 h 2962872"/>
                <a:gd name="connsiteX3" fmla="*/ 3485558 w 3622085"/>
                <a:gd name="connsiteY3" fmla="*/ 795746 h 2962872"/>
                <a:gd name="connsiteX4" fmla="*/ 1318431 w 3622085"/>
                <a:gd name="connsiteY4" fmla="*/ 2962872 h 2962872"/>
                <a:gd name="connsiteX5" fmla="*/ 0 w 3622085"/>
                <a:gd name="connsiteY5" fmla="*/ 2962872 h 2962872"/>
                <a:gd name="connsiteX6" fmla="*/ 2826342 w 3622085"/>
                <a:gd name="connsiteY6" fmla="*/ 136529 h 2962872"/>
                <a:gd name="connsiteX7" fmla="*/ 3155950 w 3622085"/>
                <a:gd name="connsiteY7" fmla="*/ 0 h 296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2085" h="2962872">
                  <a:moveTo>
                    <a:pt x="3155950" y="0"/>
                  </a:moveTo>
                  <a:cubicBezTo>
                    <a:pt x="3275245" y="0"/>
                    <a:pt x="3394539" y="45510"/>
                    <a:pt x="3485558" y="136529"/>
                  </a:cubicBezTo>
                  <a:lnTo>
                    <a:pt x="3485558" y="136530"/>
                  </a:lnTo>
                  <a:cubicBezTo>
                    <a:pt x="3667595" y="318567"/>
                    <a:pt x="3667595" y="613708"/>
                    <a:pt x="3485558" y="795746"/>
                  </a:cubicBezTo>
                  <a:lnTo>
                    <a:pt x="1318431" y="2962872"/>
                  </a:lnTo>
                  <a:lnTo>
                    <a:pt x="0" y="2962872"/>
                  </a:lnTo>
                  <a:lnTo>
                    <a:pt x="2826342" y="136529"/>
                  </a:lnTo>
                  <a:cubicBezTo>
                    <a:pt x="2917361" y="45510"/>
                    <a:pt x="3036656" y="0"/>
                    <a:pt x="31559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 err="1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8A8C3A-5044-E332-BDCD-7FCAC2805840}"/>
                </a:ext>
              </a:extLst>
            </p:cNvPr>
            <p:cNvSpPr/>
            <p:nvPr userDrawn="1"/>
          </p:nvSpPr>
          <p:spPr>
            <a:xfrm>
              <a:off x="5014454" y="6149378"/>
              <a:ext cx="1367838" cy="708622"/>
            </a:xfrm>
            <a:custGeom>
              <a:avLst/>
              <a:gdLst>
                <a:gd name="connsiteX0" fmla="*/ 901702 w 1367838"/>
                <a:gd name="connsiteY0" fmla="*/ 0 h 708622"/>
                <a:gd name="connsiteX1" fmla="*/ 1231310 w 1367838"/>
                <a:gd name="connsiteY1" fmla="*/ 136528 h 708622"/>
                <a:gd name="connsiteX2" fmla="*/ 1231310 w 1367838"/>
                <a:gd name="connsiteY2" fmla="*/ 136529 h 708622"/>
                <a:gd name="connsiteX3" fmla="*/ 1333706 w 1367838"/>
                <a:gd name="connsiteY3" fmla="*/ 641544 h 708622"/>
                <a:gd name="connsiteX4" fmla="*/ 1298408 w 1367838"/>
                <a:gd name="connsiteY4" fmla="*/ 708622 h 708622"/>
                <a:gd name="connsiteX5" fmla="*/ 0 w 1367838"/>
                <a:gd name="connsiteY5" fmla="*/ 708622 h 708622"/>
                <a:gd name="connsiteX6" fmla="*/ 572094 w 1367838"/>
                <a:gd name="connsiteY6" fmla="*/ 136528 h 708622"/>
                <a:gd name="connsiteX7" fmla="*/ 901702 w 1367838"/>
                <a:gd name="connsiteY7" fmla="*/ 0 h 70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7838" h="708622">
                  <a:moveTo>
                    <a:pt x="901702" y="0"/>
                  </a:moveTo>
                  <a:cubicBezTo>
                    <a:pt x="1020997" y="0"/>
                    <a:pt x="1140292" y="45509"/>
                    <a:pt x="1231310" y="136528"/>
                  </a:cubicBezTo>
                  <a:lnTo>
                    <a:pt x="1231310" y="136529"/>
                  </a:lnTo>
                  <a:cubicBezTo>
                    <a:pt x="1367838" y="273057"/>
                    <a:pt x="1401970" y="473206"/>
                    <a:pt x="1333706" y="641544"/>
                  </a:cubicBezTo>
                  <a:lnTo>
                    <a:pt x="1298408" y="708622"/>
                  </a:lnTo>
                  <a:lnTo>
                    <a:pt x="0" y="708622"/>
                  </a:lnTo>
                  <a:lnTo>
                    <a:pt x="572094" y="136528"/>
                  </a:lnTo>
                  <a:cubicBezTo>
                    <a:pt x="663113" y="45509"/>
                    <a:pt x="782408" y="0"/>
                    <a:pt x="901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 err="1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D1012A8-A101-43B4-8E0C-3EA5BF2FF5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7" y="628649"/>
            <a:ext cx="4954367" cy="3967163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0202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_Pill_Transition3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D9E56C-DC40-4520-A6FB-0874D36300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5242" y="0"/>
            <a:ext cx="8546758" cy="6858000"/>
          </a:xfrm>
          <a:custGeom>
            <a:avLst/>
            <a:gdLst>
              <a:gd name="connsiteX0" fmla="*/ 6317672 w 8546758"/>
              <a:gd name="connsiteY0" fmla="*/ 5860023 h 6858000"/>
              <a:gd name="connsiteX1" fmla="*/ 6760367 w 8546758"/>
              <a:gd name="connsiteY1" fmla="*/ 6042677 h 6858000"/>
              <a:gd name="connsiteX2" fmla="*/ 6879139 w 8546758"/>
              <a:gd name="connsiteY2" fmla="*/ 6761298 h 6858000"/>
              <a:gd name="connsiteX3" fmla="*/ 6821155 w 8546758"/>
              <a:gd name="connsiteY3" fmla="*/ 6858000 h 6858000"/>
              <a:gd name="connsiteX4" fmla="*/ 5060951 w 8546758"/>
              <a:gd name="connsiteY4" fmla="*/ 6858000 h 6858000"/>
              <a:gd name="connsiteX5" fmla="*/ 5062540 w 8546758"/>
              <a:gd name="connsiteY5" fmla="*/ 6856409 h 6858000"/>
              <a:gd name="connsiteX6" fmla="*/ 5874978 w 8546758"/>
              <a:gd name="connsiteY6" fmla="*/ 6042677 h 6858000"/>
              <a:gd name="connsiteX7" fmla="*/ 6317672 w 8546758"/>
              <a:gd name="connsiteY7" fmla="*/ 5860023 h 6858000"/>
              <a:gd name="connsiteX8" fmla="*/ 8546758 w 8546758"/>
              <a:gd name="connsiteY8" fmla="*/ 3367399 h 6858000"/>
              <a:gd name="connsiteX9" fmla="*/ 8546758 w 8546758"/>
              <a:gd name="connsiteY9" fmla="*/ 5140108 h 6858000"/>
              <a:gd name="connsiteX10" fmla="*/ 8534487 w 8546758"/>
              <a:gd name="connsiteY10" fmla="*/ 5152390 h 6858000"/>
              <a:gd name="connsiteX11" fmla="*/ 7670947 w 8546758"/>
              <a:gd name="connsiteY11" fmla="*/ 6016626 h 6858000"/>
              <a:gd name="connsiteX12" fmla="*/ 6785307 w 8546758"/>
              <a:gd name="connsiteY12" fmla="*/ 6016626 h 6858000"/>
              <a:gd name="connsiteX13" fmla="*/ 6785307 w 8546758"/>
              <a:gd name="connsiteY13" fmla="*/ 5130271 h 6858000"/>
              <a:gd name="connsiteX14" fmla="*/ 6292160 w 8546758"/>
              <a:gd name="connsiteY14" fmla="*/ 823516 h 6858000"/>
              <a:gd name="connsiteX15" fmla="*/ 6735270 w 8546758"/>
              <a:gd name="connsiteY15" fmla="*/ 1008063 h 6858000"/>
              <a:gd name="connsiteX16" fmla="*/ 6735270 w 8546758"/>
              <a:gd name="connsiteY16" fmla="*/ 1894417 h 6858000"/>
              <a:gd name="connsiteX17" fmla="*/ 1772439 w 8546758"/>
              <a:gd name="connsiteY17" fmla="*/ 6858000 h 6858000"/>
              <a:gd name="connsiteX18" fmla="*/ 1768978 w 8546758"/>
              <a:gd name="connsiteY18" fmla="*/ 6858000 h 6858000"/>
              <a:gd name="connsiteX19" fmla="*/ 1760756 w 8546758"/>
              <a:gd name="connsiteY19" fmla="*/ 6858000 h 6858000"/>
              <a:gd name="connsiteX20" fmla="*/ 1744745 w 8546758"/>
              <a:gd name="connsiteY20" fmla="*/ 6858000 h 6858000"/>
              <a:gd name="connsiteX21" fmla="*/ 1718349 w 8546758"/>
              <a:gd name="connsiteY21" fmla="*/ 6858000 h 6858000"/>
              <a:gd name="connsiteX22" fmla="*/ 1678971 w 8546758"/>
              <a:gd name="connsiteY22" fmla="*/ 6858000 h 6858000"/>
              <a:gd name="connsiteX23" fmla="*/ 1624015 w 8546758"/>
              <a:gd name="connsiteY23" fmla="*/ 6858000 h 6858000"/>
              <a:gd name="connsiteX24" fmla="*/ 1550885 w 8546758"/>
              <a:gd name="connsiteY24" fmla="*/ 6858000 h 6858000"/>
              <a:gd name="connsiteX25" fmla="*/ 1456983 w 8546758"/>
              <a:gd name="connsiteY25" fmla="*/ 6858000 h 6858000"/>
              <a:gd name="connsiteX26" fmla="*/ 1339715 w 8546758"/>
              <a:gd name="connsiteY26" fmla="*/ 6858000 h 6858000"/>
              <a:gd name="connsiteX27" fmla="*/ 1196483 w 8546758"/>
              <a:gd name="connsiteY27" fmla="*/ 6858000 h 6858000"/>
              <a:gd name="connsiteX28" fmla="*/ 1024692 w 8546758"/>
              <a:gd name="connsiteY28" fmla="*/ 6858000 h 6858000"/>
              <a:gd name="connsiteX29" fmla="*/ 821744 w 8546758"/>
              <a:gd name="connsiteY29" fmla="*/ 6858000 h 6858000"/>
              <a:gd name="connsiteX30" fmla="*/ 585044 w 8546758"/>
              <a:gd name="connsiteY30" fmla="*/ 6858000 h 6858000"/>
              <a:gd name="connsiteX31" fmla="*/ 311995 w 8546758"/>
              <a:gd name="connsiteY31" fmla="*/ 6858000 h 6858000"/>
              <a:gd name="connsiteX32" fmla="*/ 161028 w 8546758"/>
              <a:gd name="connsiteY32" fmla="*/ 6858000 h 6858000"/>
              <a:gd name="connsiteX33" fmla="*/ 0 w 8546758"/>
              <a:gd name="connsiteY33" fmla="*/ 6858000 h 6858000"/>
              <a:gd name="connsiteX34" fmla="*/ 5849050 w 8546758"/>
              <a:gd name="connsiteY34" fmla="*/ 1008063 h 6858000"/>
              <a:gd name="connsiteX35" fmla="*/ 6292160 w 8546758"/>
              <a:gd name="connsiteY35" fmla="*/ 823516 h 6858000"/>
              <a:gd name="connsiteX36" fmla="*/ 8546758 w 8546758"/>
              <a:gd name="connsiteY36" fmla="*/ 148013 h 6858000"/>
              <a:gd name="connsiteX37" fmla="*/ 8546758 w 8546758"/>
              <a:gd name="connsiteY37" fmla="*/ 3304635 h 6858000"/>
              <a:gd name="connsiteX38" fmla="*/ 4997450 w 8546758"/>
              <a:gd name="connsiteY38" fmla="*/ 6858000 h 6858000"/>
              <a:gd name="connsiteX39" fmla="*/ 1838325 w 8546758"/>
              <a:gd name="connsiteY39" fmla="*/ 6858000 h 6858000"/>
              <a:gd name="connsiteX40" fmla="*/ 6856244 w 8546758"/>
              <a:gd name="connsiteY40" fmla="*/ 0 h 6858000"/>
              <a:gd name="connsiteX41" fmla="*/ 6859705 w 8546758"/>
              <a:gd name="connsiteY41" fmla="*/ 0 h 6858000"/>
              <a:gd name="connsiteX42" fmla="*/ 6867923 w 8546758"/>
              <a:gd name="connsiteY42" fmla="*/ 0 h 6858000"/>
              <a:gd name="connsiteX43" fmla="*/ 6883929 w 8546758"/>
              <a:gd name="connsiteY43" fmla="*/ 0 h 6858000"/>
              <a:gd name="connsiteX44" fmla="*/ 6910316 w 8546758"/>
              <a:gd name="connsiteY44" fmla="*/ 0 h 6858000"/>
              <a:gd name="connsiteX45" fmla="*/ 6949680 w 8546758"/>
              <a:gd name="connsiteY45" fmla="*/ 0 h 6858000"/>
              <a:gd name="connsiteX46" fmla="*/ 7004616 w 8546758"/>
              <a:gd name="connsiteY46" fmla="*/ 0 h 6858000"/>
              <a:gd name="connsiteX47" fmla="*/ 7077721 w 8546758"/>
              <a:gd name="connsiteY47" fmla="*/ 0 h 6858000"/>
              <a:gd name="connsiteX48" fmla="*/ 7171590 w 8546758"/>
              <a:gd name="connsiteY48" fmla="*/ 0 h 6858000"/>
              <a:gd name="connsiteX49" fmla="*/ 7288817 w 8546758"/>
              <a:gd name="connsiteY49" fmla="*/ 0 h 6858000"/>
              <a:gd name="connsiteX50" fmla="*/ 7431998 w 8546758"/>
              <a:gd name="connsiteY50" fmla="*/ 0 h 6858000"/>
              <a:gd name="connsiteX51" fmla="*/ 7603730 w 8546758"/>
              <a:gd name="connsiteY51" fmla="*/ 0 h 6858000"/>
              <a:gd name="connsiteX52" fmla="*/ 7806606 w 8546758"/>
              <a:gd name="connsiteY52" fmla="*/ 0 h 6858000"/>
              <a:gd name="connsiteX53" fmla="*/ 8043224 w 8546758"/>
              <a:gd name="connsiteY53" fmla="*/ 0 h 6858000"/>
              <a:gd name="connsiteX54" fmla="*/ 8316177 w 8546758"/>
              <a:gd name="connsiteY54" fmla="*/ 0 h 6858000"/>
              <a:gd name="connsiteX55" fmla="*/ 8467091 w 8546758"/>
              <a:gd name="connsiteY55" fmla="*/ 0 h 6858000"/>
              <a:gd name="connsiteX56" fmla="*/ 8546758 w 8546758"/>
              <a:gd name="connsiteY56" fmla="*/ 0 h 6858000"/>
              <a:gd name="connsiteX57" fmla="*/ 8546758 w 8546758"/>
              <a:gd name="connsiteY57" fmla="*/ 81089 h 6858000"/>
              <a:gd name="connsiteX58" fmla="*/ 8546347 w 8546758"/>
              <a:gd name="connsiteY58" fmla="*/ 81500 h 6858000"/>
              <a:gd name="connsiteX59" fmla="*/ 7652240 w 8546758"/>
              <a:gd name="connsiteY59" fmla="*/ 973244 h 6858000"/>
              <a:gd name="connsiteX60" fmla="*/ 6766331 w 8546758"/>
              <a:gd name="connsiteY60" fmla="*/ 973244 h 6858000"/>
              <a:gd name="connsiteX61" fmla="*/ 6766331 w 8546758"/>
              <a:gd name="connsiteY61" fmla="*/ 87275 h 6858000"/>
              <a:gd name="connsiteX62" fmla="*/ 6856244 w 8546758"/>
              <a:gd name="connsiteY6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546758" h="6858000">
                <a:moveTo>
                  <a:pt x="6317672" y="5860023"/>
                </a:moveTo>
                <a:cubicBezTo>
                  <a:pt x="6478232" y="5860023"/>
                  <a:pt x="6638791" y="5920907"/>
                  <a:pt x="6760367" y="6042677"/>
                </a:cubicBezTo>
                <a:cubicBezTo>
                  <a:pt x="6952310" y="6234927"/>
                  <a:pt x="6992492" y="6526487"/>
                  <a:pt x="6879139" y="6761298"/>
                </a:cubicBezTo>
                <a:lnTo>
                  <a:pt x="6821155" y="6858000"/>
                </a:lnTo>
                <a:lnTo>
                  <a:pt x="5060951" y="6858000"/>
                </a:lnTo>
                <a:lnTo>
                  <a:pt x="5062540" y="6856409"/>
                </a:lnTo>
                <a:cubicBezTo>
                  <a:pt x="5073669" y="6845262"/>
                  <a:pt x="5162704" y="6756086"/>
                  <a:pt x="5874978" y="6042677"/>
                </a:cubicBezTo>
                <a:cubicBezTo>
                  <a:pt x="5996554" y="5920907"/>
                  <a:pt x="6157113" y="5860023"/>
                  <a:pt x="6317672" y="5860023"/>
                </a:cubicBezTo>
                <a:close/>
                <a:moveTo>
                  <a:pt x="8546758" y="3367399"/>
                </a:moveTo>
                <a:lnTo>
                  <a:pt x="8546758" y="5140108"/>
                </a:lnTo>
                <a:lnTo>
                  <a:pt x="8534487" y="5152390"/>
                </a:lnTo>
                <a:cubicBezTo>
                  <a:pt x="8324436" y="5362609"/>
                  <a:pt x="8044370" y="5642902"/>
                  <a:pt x="7670947" y="6016626"/>
                </a:cubicBezTo>
                <a:cubicBezTo>
                  <a:pt x="7427726" y="6262688"/>
                  <a:pt x="7028528" y="6262688"/>
                  <a:pt x="6785307" y="6016626"/>
                </a:cubicBezTo>
                <a:cubicBezTo>
                  <a:pt x="6542087" y="5773209"/>
                  <a:pt x="6542087" y="5376334"/>
                  <a:pt x="6785307" y="5130271"/>
                </a:cubicBezTo>
                <a:close/>
                <a:moveTo>
                  <a:pt x="6292160" y="823516"/>
                </a:moveTo>
                <a:cubicBezTo>
                  <a:pt x="6452870" y="823516"/>
                  <a:pt x="6613580" y="885032"/>
                  <a:pt x="6735270" y="1008063"/>
                </a:cubicBezTo>
                <a:cubicBezTo>
                  <a:pt x="6978650" y="1251479"/>
                  <a:pt x="6978650" y="1651000"/>
                  <a:pt x="6735270" y="1894417"/>
                </a:cubicBezTo>
                <a:cubicBezTo>
                  <a:pt x="6735270" y="1894417"/>
                  <a:pt x="6735270" y="1894417"/>
                  <a:pt x="1772439" y="6858000"/>
                </a:cubicBezTo>
                <a:lnTo>
                  <a:pt x="1768978" y="6858000"/>
                </a:lnTo>
                <a:lnTo>
                  <a:pt x="1760756" y="6858000"/>
                </a:lnTo>
                <a:lnTo>
                  <a:pt x="1744745" y="6858000"/>
                </a:lnTo>
                <a:lnTo>
                  <a:pt x="1718349" y="6858000"/>
                </a:lnTo>
                <a:lnTo>
                  <a:pt x="1678971" y="6858000"/>
                </a:lnTo>
                <a:lnTo>
                  <a:pt x="1624015" y="6858000"/>
                </a:lnTo>
                <a:lnTo>
                  <a:pt x="1550885" y="6858000"/>
                </a:lnTo>
                <a:lnTo>
                  <a:pt x="1456983" y="6858000"/>
                </a:lnTo>
                <a:lnTo>
                  <a:pt x="1339715" y="6858000"/>
                </a:lnTo>
                <a:lnTo>
                  <a:pt x="1196483" y="6858000"/>
                </a:lnTo>
                <a:lnTo>
                  <a:pt x="1024692" y="6858000"/>
                </a:lnTo>
                <a:lnTo>
                  <a:pt x="821744" y="6858000"/>
                </a:lnTo>
                <a:lnTo>
                  <a:pt x="585044" y="6858000"/>
                </a:lnTo>
                <a:lnTo>
                  <a:pt x="311995" y="6858000"/>
                </a:lnTo>
                <a:lnTo>
                  <a:pt x="161028" y="6858000"/>
                </a:lnTo>
                <a:lnTo>
                  <a:pt x="0" y="6858000"/>
                </a:lnTo>
                <a:cubicBezTo>
                  <a:pt x="0" y="6858000"/>
                  <a:pt x="0" y="6858000"/>
                  <a:pt x="5849050" y="1008063"/>
                </a:cubicBezTo>
                <a:cubicBezTo>
                  <a:pt x="5970740" y="885032"/>
                  <a:pt x="6131450" y="823516"/>
                  <a:pt x="6292160" y="823516"/>
                </a:cubicBezTo>
                <a:close/>
                <a:moveTo>
                  <a:pt x="8546758" y="148013"/>
                </a:moveTo>
                <a:lnTo>
                  <a:pt x="8546758" y="3304635"/>
                </a:lnTo>
                <a:lnTo>
                  <a:pt x="4997450" y="6858000"/>
                </a:lnTo>
                <a:lnTo>
                  <a:pt x="1838325" y="6858000"/>
                </a:lnTo>
                <a:close/>
                <a:moveTo>
                  <a:pt x="6856244" y="0"/>
                </a:moveTo>
                <a:lnTo>
                  <a:pt x="6859705" y="0"/>
                </a:lnTo>
                <a:lnTo>
                  <a:pt x="6867923" y="0"/>
                </a:lnTo>
                <a:lnTo>
                  <a:pt x="6883929" y="0"/>
                </a:lnTo>
                <a:lnTo>
                  <a:pt x="6910316" y="0"/>
                </a:lnTo>
                <a:lnTo>
                  <a:pt x="6949680" y="0"/>
                </a:lnTo>
                <a:lnTo>
                  <a:pt x="7004616" y="0"/>
                </a:lnTo>
                <a:lnTo>
                  <a:pt x="7077721" y="0"/>
                </a:lnTo>
                <a:lnTo>
                  <a:pt x="7171590" y="0"/>
                </a:lnTo>
                <a:lnTo>
                  <a:pt x="7288817" y="0"/>
                </a:lnTo>
                <a:lnTo>
                  <a:pt x="7431998" y="0"/>
                </a:lnTo>
                <a:lnTo>
                  <a:pt x="7603730" y="0"/>
                </a:lnTo>
                <a:lnTo>
                  <a:pt x="7806606" y="0"/>
                </a:lnTo>
                <a:lnTo>
                  <a:pt x="8043224" y="0"/>
                </a:lnTo>
                <a:lnTo>
                  <a:pt x="8316177" y="0"/>
                </a:lnTo>
                <a:lnTo>
                  <a:pt x="8467091" y="0"/>
                </a:lnTo>
                <a:lnTo>
                  <a:pt x="8546758" y="0"/>
                </a:lnTo>
                <a:lnTo>
                  <a:pt x="8546758" y="81089"/>
                </a:lnTo>
                <a:lnTo>
                  <a:pt x="8546347" y="81500"/>
                </a:lnTo>
                <a:cubicBezTo>
                  <a:pt x="8441284" y="186285"/>
                  <a:pt x="8201140" y="425794"/>
                  <a:pt x="7652240" y="973244"/>
                </a:cubicBezTo>
                <a:cubicBezTo>
                  <a:pt x="7408946" y="1219200"/>
                  <a:pt x="7009626" y="1219200"/>
                  <a:pt x="6766331" y="973244"/>
                </a:cubicBezTo>
                <a:cubicBezTo>
                  <a:pt x="6523037" y="729933"/>
                  <a:pt x="6523037" y="330586"/>
                  <a:pt x="6766331" y="87275"/>
                </a:cubicBezTo>
                <a:cubicBezTo>
                  <a:pt x="6766331" y="87275"/>
                  <a:pt x="6766331" y="87275"/>
                  <a:pt x="685624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4C68B8-E430-020A-E1AF-70E83332DB1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BE82380-4E70-46AE-92D4-098EF8151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24157" y="331596"/>
            <a:ext cx="4637370" cy="478301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2D12F34-9160-43F5-BFCE-E2ED30C9BC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385" y="5760594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_Pill_Transition3Color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AD9A903-FE59-EED8-1F34-E3BBDF697264}"/>
              </a:ext>
            </a:extLst>
          </p:cNvPr>
          <p:cNvSpPr/>
          <p:nvPr/>
        </p:nvSpPr>
        <p:spPr>
          <a:xfrm>
            <a:off x="3658205" y="825414"/>
            <a:ext cx="6919063" cy="6032585"/>
          </a:xfrm>
          <a:custGeom>
            <a:avLst/>
            <a:gdLst>
              <a:gd name="connsiteX0" fmla="*/ 6736231 w 6919063"/>
              <a:gd name="connsiteY0" fmla="*/ 182834 h 6032585"/>
              <a:gd name="connsiteX1" fmla="*/ 5849769 w 6919063"/>
              <a:gd name="connsiteY1" fmla="*/ 182834 h 6032585"/>
              <a:gd name="connsiteX2" fmla="*/ 0 w 6919063"/>
              <a:gd name="connsiteY2" fmla="*/ 6032585 h 6032585"/>
              <a:gd name="connsiteX3" fmla="*/ 1772934 w 6919063"/>
              <a:gd name="connsiteY3" fmla="*/ 6032585 h 6032585"/>
              <a:gd name="connsiteX4" fmla="*/ 6736231 w 6919063"/>
              <a:gd name="connsiteY4" fmla="*/ 1069298 h 6032585"/>
              <a:gd name="connsiteX5" fmla="*/ 6736231 w 6919063"/>
              <a:gd name="connsiteY5" fmla="*/ 182834 h 603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9063" h="6032585">
                <a:moveTo>
                  <a:pt x="6736231" y="182834"/>
                </a:moveTo>
                <a:cubicBezTo>
                  <a:pt x="6492454" y="-60945"/>
                  <a:pt x="6093547" y="-60945"/>
                  <a:pt x="5849769" y="182834"/>
                </a:cubicBezTo>
                <a:lnTo>
                  <a:pt x="0" y="6032585"/>
                </a:lnTo>
                <a:lnTo>
                  <a:pt x="1772934" y="6032585"/>
                </a:lnTo>
                <a:lnTo>
                  <a:pt x="6736231" y="1069298"/>
                </a:lnTo>
                <a:cubicBezTo>
                  <a:pt x="6980008" y="825522"/>
                  <a:pt x="6980008" y="426615"/>
                  <a:pt x="6736231" y="182834"/>
                </a:cubicBezTo>
                <a:close/>
              </a:path>
            </a:pathLst>
          </a:custGeom>
          <a:solidFill>
            <a:schemeClr val="accent1"/>
          </a:soli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9E219D-0570-7CE4-DEFC-F2476DBCFD7C}"/>
              </a:ext>
            </a:extLst>
          </p:cNvPr>
          <p:cNvSpPr/>
          <p:nvPr/>
        </p:nvSpPr>
        <p:spPr>
          <a:xfrm>
            <a:off x="10244030" y="0"/>
            <a:ext cx="1947970" cy="1158658"/>
          </a:xfrm>
          <a:custGeom>
            <a:avLst/>
            <a:gdLst>
              <a:gd name="connsiteX0" fmla="*/ 272188 w 1947970"/>
              <a:gd name="connsiteY0" fmla="*/ 0 h 1158658"/>
              <a:gd name="connsiteX1" fmla="*/ 1947970 w 1947970"/>
              <a:gd name="connsiteY1" fmla="*/ 0 h 1158658"/>
              <a:gd name="connsiteX2" fmla="*/ 1947970 w 1947970"/>
              <a:gd name="connsiteY2" fmla="*/ 97153 h 1158658"/>
              <a:gd name="connsiteX3" fmla="*/ 1069305 w 1947970"/>
              <a:gd name="connsiteY3" fmla="*/ 975827 h 1158658"/>
              <a:gd name="connsiteX4" fmla="*/ 182833 w 1947970"/>
              <a:gd name="connsiteY4" fmla="*/ 975827 h 1158658"/>
              <a:gd name="connsiteX5" fmla="*/ 182833 w 1947970"/>
              <a:gd name="connsiteY5" fmla="*/ 975821 h 1158658"/>
              <a:gd name="connsiteX6" fmla="*/ 182833 w 1947970"/>
              <a:gd name="connsiteY6" fmla="*/ 89359 h 1158658"/>
              <a:gd name="connsiteX7" fmla="*/ 272188 w 1947970"/>
              <a:gd name="connsiteY7" fmla="*/ 0 h 115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970" h="1158658">
                <a:moveTo>
                  <a:pt x="272188" y="0"/>
                </a:moveTo>
                <a:lnTo>
                  <a:pt x="1947970" y="0"/>
                </a:lnTo>
                <a:lnTo>
                  <a:pt x="1947970" y="97153"/>
                </a:lnTo>
                <a:lnTo>
                  <a:pt x="1069305" y="975827"/>
                </a:lnTo>
                <a:cubicBezTo>
                  <a:pt x="825518" y="1219602"/>
                  <a:pt x="426610" y="1219602"/>
                  <a:pt x="182833" y="975827"/>
                </a:cubicBezTo>
                <a:lnTo>
                  <a:pt x="182833" y="975821"/>
                </a:lnTo>
                <a:cubicBezTo>
                  <a:pt x="-60944" y="732043"/>
                  <a:pt x="-60944" y="333137"/>
                  <a:pt x="182833" y="89359"/>
                </a:cubicBezTo>
                <a:lnTo>
                  <a:pt x="272188" y="0"/>
                </a:lnTo>
                <a:close/>
              </a:path>
            </a:pathLst>
          </a:custGeom>
          <a:solidFill>
            <a:srgbClr val="7FD1EF"/>
          </a:soli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4FD353-45C9-CD02-581D-49A0AE4F8BC9}"/>
              </a:ext>
            </a:extLst>
          </p:cNvPr>
          <p:cNvSpPr/>
          <p:nvPr/>
        </p:nvSpPr>
        <p:spPr>
          <a:xfrm>
            <a:off x="5495739" y="161753"/>
            <a:ext cx="6696261" cy="6696247"/>
          </a:xfrm>
          <a:custGeom>
            <a:avLst/>
            <a:gdLst>
              <a:gd name="connsiteX0" fmla="*/ 6696261 w 6696261"/>
              <a:gd name="connsiteY0" fmla="*/ 0 h 6696247"/>
              <a:gd name="connsiteX1" fmla="*/ 6696261 w 6696261"/>
              <a:gd name="connsiteY1" fmla="*/ 3159504 h 6696247"/>
              <a:gd name="connsiteX2" fmla="*/ 3159502 w 6696261"/>
              <a:gd name="connsiteY2" fmla="*/ 6696247 h 6696247"/>
              <a:gd name="connsiteX3" fmla="*/ 0 w 6696261"/>
              <a:gd name="connsiteY3" fmla="*/ 6696247 h 6696247"/>
              <a:gd name="connsiteX4" fmla="*/ 6696261 w 6696261"/>
              <a:gd name="connsiteY4" fmla="*/ 0 h 669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261" h="6696247">
                <a:moveTo>
                  <a:pt x="6696261" y="0"/>
                </a:moveTo>
                <a:lnTo>
                  <a:pt x="6696261" y="3159504"/>
                </a:lnTo>
                <a:lnTo>
                  <a:pt x="3159502" y="6696247"/>
                </a:lnTo>
                <a:lnTo>
                  <a:pt x="0" y="6696247"/>
                </a:lnTo>
                <a:lnTo>
                  <a:pt x="6696261" y="0"/>
                </a:lnTo>
                <a:close/>
              </a:path>
            </a:pathLst>
          </a:custGeom>
          <a:solidFill>
            <a:schemeClr val="accent2"/>
          </a:soli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8E1BE9D-A0A3-FFFE-71FC-84828801027D}"/>
              </a:ext>
            </a:extLst>
          </p:cNvPr>
          <p:cNvSpPr/>
          <p:nvPr/>
        </p:nvSpPr>
        <p:spPr>
          <a:xfrm>
            <a:off x="10262477" y="3385846"/>
            <a:ext cx="1929523" cy="2815981"/>
          </a:xfrm>
          <a:custGeom>
            <a:avLst/>
            <a:gdLst>
              <a:gd name="connsiteX0" fmla="*/ 1929523 w 1929523"/>
              <a:gd name="connsiteY0" fmla="*/ 0 h 2815981"/>
              <a:gd name="connsiteX1" fmla="*/ 1929523 w 1929523"/>
              <a:gd name="connsiteY1" fmla="*/ 1772933 h 2815981"/>
              <a:gd name="connsiteX2" fmla="*/ 1069305 w 1929523"/>
              <a:gd name="connsiteY2" fmla="*/ 2633149 h 2815981"/>
              <a:gd name="connsiteX3" fmla="*/ 182844 w 1929523"/>
              <a:gd name="connsiteY3" fmla="*/ 2633149 h 2815981"/>
              <a:gd name="connsiteX4" fmla="*/ 182833 w 1929523"/>
              <a:gd name="connsiteY4" fmla="*/ 2633149 h 2815981"/>
              <a:gd name="connsiteX5" fmla="*/ 182833 w 1929523"/>
              <a:gd name="connsiteY5" fmla="*/ 1746679 h 2815981"/>
              <a:gd name="connsiteX6" fmla="*/ 1929523 w 1929523"/>
              <a:gd name="connsiteY6" fmla="*/ 0 h 281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9523" h="2815981">
                <a:moveTo>
                  <a:pt x="1929523" y="0"/>
                </a:moveTo>
                <a:lnTo>
                  <a:pt x="1929523" y="1772933"/>
                </a:lnTo>
                <a:lnTo>
                  <a:pt x="1069305" y="2633149"/>
                </a:lnTo>
                <a:cubicBezTo>
                  <a:pt x="825528" y="2876925"/>
                  <a:pt x="426621" y="2876925"/>
                  <a:pt x="182844" y="2633149"/>
                </a:cubicBezTo>
                <a:lnTo>
                  <a:pt x="182833" y="2633149"/>
                </a:lnTo>
                <a:cubicBezTo>
                  <a:pt x="-60944" y="2389373"/>
                  <a:pt x="-60944" y="1990465"/>
                  <a:pt x="182833" y="1746679"/>
                </a:cubicBezTo>
                <a:lnTo>
                  <a:pt x="1929523" y="0"/>
                </a:lnTo>
                <a:close/>
              </a:path>
            </a:pathLst>
          </a:custGeom>
          <a:solidFill>
            <a:schemeClr val="accent1"/>
          </a:soli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AC84D5B-4E9D-97CA-01FD-363A0E90F0AF}"/>
              </a:ext>
            </a:extLst>
          </p:cNvPr>
          <p:cNvSpPr/>
          <p:nvPr/>
        </p:nvSpPr>
        <p:spPr>
          <a:xfrm>
            <a:off x="8719831" y="5861301"/>
            <a:ext cx="1883169" cy="996698"/>
          </a:xfrm>
          <a:custGeom>
            <a:avLst/>
            <a:gdLst>
              <a:gd name="connsiteX0" fmla="*/ 1700343 w 1883169"/>
              <a:gd name="connsiteY0" fmla="*/ 182840 h 996698"/>
              <a:gd name="connsiteX1" fmla="*/ 813871 w 1883169"/>
              <a:gd name="connsiteY1" fmla="*/ 182840 h 996698"/>
              <a:gd name="connsiteX2" fmla="*/ 0 w 1883169"/>
              <a:gd name="connsiteY2" fmla="*/ 996699 h 996698"/>
              <a:gd name="connsiteX3" fmla="*/ 1762616 w 1883169"/>
              <a:gd name="connsiteY3" fmla="*/ 996699 h 996698"/>
              <a:gd name="connsiteX4" fmla="*/ 1700343 w 1883169"/>
              <a:gd name="connsiteY4" fmla="*/ 182840 h 99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169" h="996698">
                <a:moveTo>
                  <a:pt x="1700343" y="182840"/>
                </a:moveTo>
                <a:cubicBezTo>
                  <a:pt x="1456555" y="-60947"/>
                  <a:pt x="1057648" y="-60947"/>
                  <a:pt x="813871" y="182840"/>
                </a:cubicBezTo>
                <a:lnTo>
                  <a:pt x="0" y="996699"/>
                </a:lnTo>
                <a:lnTo>
                  <a:pt x="1762616" y="996699"/>
                </a:lnTo>
                <a:cubicBezTo>
                  <a:pt x="1941961" y="751896"/>
                  <a:pt x="1921197" y="403704"/>
                  <a:pt x="1700343" y="182840"/>
                </a:cubicBezTo>
                <a:close/>
              </a:path>
            </a:pathLst>
          </a:custGeom>
          <a:solidFill>
            <a:srgbClr val="7FD1EF"/>
          </a:soli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4C68B8-E430-020A-E1AF-70E83332DB1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BE82380-4E70-46AE-92D4-098EF81513C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1024157" y="331596"/>
            <a:ext cx="4637370" cy="478301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2D12F34-9160-43F5-BFCE-E2ED30C9B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385" y="5760594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g01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AE22B14-6C76-49AB-BED0-5402C8FF1C1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4012"/>
            <a:ext cx="6016529" cy="6849226"/>
          </a:xfrm>
          <a:custGeom>
            <a:avLst/>
            <a:gdLst>
              <a:gd name="connsiteX0" fmla="*/ 1801388 w 6016529"/>
              <a:gd name="connsiteY0" fmla="*/ 5504671 h 6849226"/>
              <a:gd name="connsiteX1" fmla="*/ 2088635 w 6016529"/>
              <a:gd name="connsiteY1" fmla="*/ 5623907 h 6849226"/>
              <a:gd name="connsiteX2" fmla="*/ 2088635 w 6016529"/>
              <a:gd name="connsiteY2" fmla="*/ 6194943 h 6849226"/>
              <a:gd name="connsiteX3" fmla="*/ 1516579 w 6016529"/>
              <a:gd name="connsiteY3" fmla="*/ 6194943 h 6849226"/>
              <a:gd name="connsiteX4" fmla="*/ 1516579 w 6016529"/>
              <a:gd name="connsiteY4" fmla="*/ 5623907 h 6849226"/>
              <a:gd name="connsiteX5" fmla="*/ 1801388 w 6016529"/>
              <a:gd name="connsiteY5" fmla="*/ 5504671 h 6849226"/>
              <a:gd name="connsiteX6" fmla="*/ 1696584 w 6016529"/>
              <a:gd name="connsiteY6" fmla="*/ 4364868 h 6849226"/>
              <a:gd name="connsiteX7" fmla="*/ 1987195 w 6016529"/>
              <a:gd name="connsiteY7" fmla="*/ 4484170 h 6849226"/>
              <a:gd name="connsiteX8" fmla="*/ 1987195 w 6016529"/>
              <a:gd name="connsiteY8" fmla="*/ 5065263 h 6849226"/>
              <a:gd name="connsiteX9" fmla="*/ 360615 w 6016529"/>
              <a:gd name="connsiteY9" fmla="*/ 6691481 h 6849226"/>
              <a:gd name="connsiteX10" fmla="*/ 202834 w 6016529"/>
              <a:gd name="connsiteY10" fmla="*/ 6849226 h 6849226"/>
              <a:gd name="connsiteX11" fmla="*/ 1 w 6016529"/>
              <a:gd name="connsiteY11" fmla="*/ 6849226 h 6849226"/>
              <a:gd name="connsiteX12" fmla="*/ 1 w 6016529"/>
              <a:gd name="connsiteY12" fmla="*/ 6838974 h 6849226"/>
              <a:gd name="connsiteX13" fmla="*/ 1 w 6016529"/>
              <a:gd name="connsiteY13" fmla="*/ 5893076 h 6849226"/>
              <a:gd name="connsiteX14" fmla="*/ 1405973 w 6016529"/>
              <a:gd name="connsiteY14" fmla="*/ 4484170 h 6849226"/>
              <a:gd name="connsiteX15" fmla="*/ 1696584 w 6016529"/>
              <a:gd name="connsiteY15" fmla="*/ 4364868 h 6849226"/>
              <a:gd name="connsiteX16" fmla="*/ 5356050 w 6016529"/>
              <a:gd name="connsiteY16" fmla="*/ 3185373 h 6849226"/>
              <a:gd name="connsiteX17" fmla="*/ 5647937 w 6016529"/>
              <a:gd name="connsiteY17" fmla="*/ 3304731 h 6849226"/>
              <a:gd name="connsiteX18" fmla="*/ 5647937 w 6016529"/>
              <a:gd name="connsiteY18" fmla="*/ 3882843 h 6849226"/>
              <a:gd name="connsiteX19" fmla="*/ 4417055 w 6016529"/>
              <a:gd name="connsiteY19" fmla="*/ 5110519 h 6849226"/>
              <a:gd name="connsiteX20" fmla="*/ 3838963 w 6016529"/>
              <a:gd name="connsiteY20" fmla="*/ 5110519 h 6849226"/>
              <a:gd name="connsiteX21" fmla="*/ 3838963 w 6016529"/>
              <a:gd name="connsiteY21" fmla="*/ 4532407 h 6849226"/>
              <a:gd name="connsiteX22" fmla="*/ 5066597 w 6016529"/>
              <a:gd name="connsiteY22" fmla="*/ 3304731 h 6849226"/>
              <a:gd name="connsiteX23" fmla="*/ 5356050 w 6016529"/>
              <a:gd name="connsiteY23" fmla="*/ 3185373 h 6849226"/>
              <a:gd name="connsiteX24" fmla="*/ 5536808 w 6016529"/>
              <a:gd name="connsiteY24" fmla="*/ 1763773 h 6849226"/>
              <a:gd name="connsiteX25" fmla="*/ 5825779 w 6016529"/>
              <a:gd name="connsiteY25" fmla="*/ 1885531 h 6849226"/>
              <a:gd name="connsiteX26" fmla="*/ 5825779 w 6016529"/>
              <a:gd name="connsiteY26" fmla="*/ 2463473 h 6849226"/>
              <a:gd name="connsiteX27" fmla="*/ 2708786 w 6016529"/>
              <a:gd name="connsiteY27" fmla="*/ 5580466 h 6849226"/>
              <a:gd name="connsiteX28" fmla="*/ 2127597 w 6016529"/>
              <a:gd name="connsiteY28" fmla="*/ 5580466 h 6849226"/>
              <a:gd name="connsiteX29" fmla="*/ 2127597 w 6016529"/>
              <a:gd name="connsiteY29" fmla="*/ 5002523 h 6849226"/>
              <a:gd name="connsiteX30" fmla="*/ 5247836 w 6016529"/>
              <a:gd name="connsiteY30" fmla="*/ 1885531 h 6849226"/>
              <a:gd name="connsiteX31" fmla="*/ 5536808 w 6016529"/>
              <a:gd name="connsiteY31" fmla="*/ 1763773 h 6849226"/>
              <a:gd name="connsiteX32" fmla="*/ 3838081 w 6016529"/>
              <a:gd name="connsiteY32" fmla="*/ 983508 h 6849226"/>
              <a:gd name="connsiteX33" fmla="*/ 4127118 w 6016529"/>
              <a:gd name="connsiteY33" fmla="*/ 1102856 h 6849226"/>
              <a:gd name="connsiteX34" fmla="*/ 4127118 w 6016529"/>
              <a:gd name="connsiteY34" fmla="*/ 1684167 h 6849226"/>
              <a:gd name="connsiteX35" fmla="*/ 834045 w 6016529"/>
              <a:gd name="connsiteY35" fmla="*/ 4977183 h 6849226"/>
              <a:gd name="connsiteX36" fmla="*/ 255971 w 6016529"/>
              <a:gd name="connsiteY36" fmla="*/ 4977183 h 6849226"/>
              <a:gd name="connsiteX37" fmla="*/ 255971 w 6016529"/>
              <a:gd name="connsiteY37" fmla="*/ 4395872 h 6849226"/>
              <a:gd name="connsiteX38" fmla="*/ 3549044 w 6016529"/>
              <a:gd name="connsiteY38" fmla="*/ 1102856 h 6849226"/>
              <a:gd name="connsiteX39" fmla="*/ 3838081 w 6016529"/>
              <a:gd name="connsiteY39" fmla="*/ 983508 h 6849226"/>
              <a:gd name="connsiteX40" fmla="*/ 2974523 w 6016529"/>
              <a:gd name="connsiteY40" fmla="*/ 610447 h 6849226"/>
              <a:gd name="connsiteX41" fmla="*/ 3263533 w 6016529"/>
              <a:gd name="connsiteY41" fmla="*/ 729803 h 6849226"/>
              <a:gd name="connsiteX42" fmla="*/ 3263533 w 6016529"/>
              <a:gd name="connsiteY42" fmla="*/ 1307904 h 6849226"/>
              <a:gd name="connsiteX43" fmla="*/ 217569 w 6016529"/>
              <a:gd name="connsiteY43" fmla="*/ 4357551 h 6849226"/>
              <a:gd name="connsiteX44" fmla="*/ 0 w 6016529"/>
              <a:gd name="connsiteY44" fmla="*/ 4467975 h 6849226"/>
              <a:gd name="connsiteX45" fmla="*/ 0 w 6016529"/>
              <a:gd name="connsiteY45" fmla="*/ 4465920 h 6849226"/>
              <a:gd name="connsiteX46" fmla="*/ 0 w 6016529"/>
              <a:gd name="connsiteY46" fmla="*/ 4451533 h 6849226"/>
              <a:gd name="connsiteX47" fmla="*/ 0 w 6016529"/>
              <a:gd name="connsiteY47" fmla="*/ 4435862 h 6849226"/>
              <a:gd name="connsiteX48" fmla="*/ 0 w 6016529"/>
              <a:gd name="connsiteY48" fmla="*/ 4412484 h 6849226"/>
              <a:gd name="connsiteX49" fmla="*/ 0 w 6016529"/>
              <a:gd name="connsiteY49" fmla="*/ 4379858 h 6849226"/>
              <a:gd name="connsiteX50" fmla="*/ 0 w 6016529"/>
              <a:gd name="connsiteY50" fmla="*/ 4336441 h 6849226"/>
              <a:gd name="connsiteX51" fmla="*/ 0 w 6016529"/>
              <a:gd name="connsiteY51" fmla="*/ 4280693 h 6849226"/>
              <a:gd name="connsiteX52" fmla="*/ 0 w 6016529"/>
              <a:gd name="connsiteY52" fmla="*/ 4211072 h 6849226"/>
              <a:gd name="connsiteX53" fmla="*/ 0 w 6016529"/>
              <a:gd name="connsiteY53" fmla="*/ 4126038 h 6849226"/>
              <a:gd name="connsiteX54" fmla="*/ 0 w 6016529"/>
              <a:gd name="connsiteY54" fmla="*/ 4024047 h 6849226"/>
              <a:gd name="connsiteX55" fmla="*/ 0 w 6016529"/>
              <a:gd name="connsiteY55" fmla="*/ 3903560 h 6849226"/>
              <a:gd name="connsiteX56" fmla="*/ 0 w 6016529"/>
              <a:gd name="connsiteY56" fmla="*/ 3763034 h 6849226"/>
              <a:gd name="connsiteX57" fmla="*/ 0 w 6016529"/>
              <a:gd name="connsiteY57" fmla="*/ 3600928 h 6849226"/>
              <a:gd name="connsiteX58" fmla="*/ 0 w 6016529"/>
              <a:gd name="connsiteY58" fmla="*/ 3415701 h 6849226"/>
              <a:gd name="connsiteX59" fmla="*/ 2685514 w 6016529"/>
              <a:gd name="connsiteY59" fmla="*/ 729803 h 6849226"/>
              <a:gd name="connsiteX60" fmla="*/ 2974523 w 6016529"/>
              <a:gd name="connsiteY60" fmla="*/ 610447 h 6849226"/>
              <a:gd name="connsiteX61" fmla="*/ 5606520 w 6016529"/>
              <a:gd name="connsiteY61" fmla="*/ 454871 h 6849226"/>
              <a:gd name="connsiteX62" fmla="*/ 5897180 w 6016529"/>
              <a:gd name="connsiteY62" fmla="*/ 574220 h 6849226"/>
              <a:gd name="connsiteX63" fmla="*/ 5897180 w 6016529"/>
              <a:gd name="connsiteY63" fmla="*/ 1155542 h 6849226"/>
              <a:gd name="connsiteX64" fmla="*/ 2607355 w 6016529"/>
              <a:gd name="connsiteY64" fmla="*/ 4445367 h 6849226"/>
              <a:gd name="connsiteX65" fmla="*/ 2026033 w 6016529"/>
              <a:gd name="connsiteY65" fmla="*/ 4445367 h 6849226"/>
              <a:gd name="connsiteX66" fmla="*/ 2026033 w 6016529"/>
              <a:gd name="connsiteY66" fmla="*/ 3867293 h 6849226"/>
              <a:gd name="connsiteX67" fmla="*/ 5315859 w 6016529"/>
              <a:gd name="connsiteY67" fmla="*/ 574220 h 6849226"/>
              <a:gd name="connsiteX68" fmla="*/ 5606520 w 6016529"/>
              <a:gd name="connsiteY68" fmla="*/ 454871 h 6849226"/>
              <a:gd name="connsiteX69" fmla="*/ 3590538 w 6016529"/>
              <a:gd name="connsiteY69" fmla="*/ 0 h 6849226"/>
              <a:gd name="connsiteX70" fmla="*/ 3877809 w 6016529"/>
              <a:gd name="connsiteY70" fmla="*/ 116812 h 6849226"/>
              <a:gd name="connsiteX71" fmla="*/ 3877809 w 6016529"/>
              <a:gd name="connsiteY71" fmla="*/ 687893 h 6849226"/>
              <a:gd name="connsiteX72" fmla="*/ 3305704 w 6016529"/>
              <a:gd name="connsiteY72" fmla="*/ 687893 h 6849226"/>
              <a:gd name="connsiteX73" fmla="*/ 3305704 w 6016529"/>
              <a:gd name="connsiteY73" fmla="*/ 116812 h 6849226"/>
              <a:gd name="connsiteX74" fmla="*/ 3590538 w 6016529"/>
              <a:gd name="connsiteY74" fmla="*/ 0 h 684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16529" h="6849226">
                <a:moveTo>
                  <a:pt x="1801388" y="5504671"/>
                </a:moveTo>
                <a:cubicBezTo>
                  <a:pt x="1904992" y="5504671"/>
                  <a:pt x="2009003" y="5544416"/>
                  <a:pt x="2088635" y="5623907"/>
                </a:cubicBezTo>
                <a:cubicBezTo>
                  <a:pt x="2247901" y="5779644"/>
                  <a:pt x="2247901" y="6035962"/>
                  <a:pt x="2088635" y="6194943"/>
                </a:cubicBezTo>
                <a:cubicBezTo>
                  <a:pt x="1929370" y="6353925"/>
                  <a:pt x="1672594" y="6353925"/>
                  <a:pt x="1516579" y="6194943"/>
                </a:cubicBezTo>
                <a:cubicBezTo>
                  <a:pt x="1357313" y="6035962"/>
                  <a:pt x="1357313" y="5779644"/>
                  <a:pt x="1516579" y="5623907"/>
                </a:cubicBezTo>
                <a:cubicBezTo>
                  <a:pt x="1594586" y="5544416"/>
                  <a:pt x="1697784" y="5504671"/>
                  <a:pt x="1801388" y="5504671"/>
                </a:cubicBezTo>
                <a:close/>
                <a:moveTo>
                  <a:pt x="1696584" y="4364868"/>
                </a:moveTo>
                <a:cubicBezTo>
                  <a:pt x="1802113" y="4364868"/>
                  <a:pt x="1907643" y="4404635"/>
                  <a:pt x="1987195" y="4484170"/>
                </a:cubicBezTo>
                <a:cubicBezTo>
                  <a:pt x="2146300" y="4643240"/>
                  <a:pt x="2146300" y="4906193"/>
                  <a:pt x="1987195" y="5065263"/>
                </a:cubicBezTo>
                <a:cubicBezTo>
                  <a:pt x="1987195" y="5065263"/>
                  <a:pt x="1987195" y="5065263"/>
                  <a:pt x="360615" y="6691481"/>
                </a:cubicBezTo>
                <a:lnTo>
                  <a:pt x="202834" y="6849226"/>
                </a:lnTo>
                <a:lnTo>
                  <a:pt x="1" y="6849226"/>
                </a:lnTo>
                <a:lnTo>
                  <a:pt x="1" y="6838974"/>
                </a:lnTo>
                <a:cubicBezTo>
                  <a:pt x="1" y="6793931"/>
                  <a:pt x="1" y="6613760"/>
                  <a:pt x="1" y="5893076"/>
                </a:cubicBezTo>
                <a:cubicBezTo>
                  <a:pt x="1" y="5893076"/>
                  <a:pt x="1" y="5893076"/>
                  <a:pt x="1405973" y="4484170"/>
                </a:cubicBezTo>
                <a:cubicBezTo>
                  <a:pt x="1485526" y="4404635"/>
                  <a:pt x="1591055" y="4364868"/>
                  <a:pt x="1696584" y="4364868"/>
                </a:cubicBezTo>
                <a:close/>
                <a:moveTo>
                  <a:pt x="5356050" y="3185373"/>
                </a:moveTo>
                <a:cubicBezTo>
                  <a:pt x="5461194" y="3185373"/>
                  <a:pt x="5566745" y="3225159"/>
                  <a:pt x="5647937" y="3304731"/>
                </a:cubicBezTo>
                <a:cubicBezTo>
                  <a:pt x="5807075" y="3463874"/>
                  <a:pt x="5807075" y="3723699"/>
                  <a:pt x="5647937" y="3882843"/>
                </a:cubicBezTo>
                <a:cubicBezTo>
                  <a:pt x="5647937" y="3882843"/>
                  <a:pt x="5647937" y="3882843"/>
                  <a:pt x="4417055" y="5110519"/>
                </a:cubicBezTo>
                <a:cubicBezTo>
                  <a:pt x="4257918" y="5269662"/>
                  <a:pt x="3998101" y="5269662"/>
                  <a:pt x="3838963" y="5110519"/>
                </a:cubicBezTo>
                <a:cubicBezTo>
                  <a:pt x="3679825" y="4951376"/>
                  <a:pt x="3679825" y="4691550"/>
                  <a:pt x="3838963" y="4532407"/>
                </a:cubicBezTo>
                <a:cubicBezTo>
                  <a:pt x="3838963" y="4532407"/>
                  <a:pt x="3838963" y="4532407"/>
                  <a:pt x="5066597" y="3304731"/>
                </a:cubicBezTo>
                <a:cubicBezTo>
                  <a:pt x="5146166" y="3225159"/>
                  <a:pt x="5250905" y="3185373"/>
                  <a:pt x="5356050" y="3185373"/>
                </a:cubicBezTo>
                <a:close/>
                <a:moveTo>
                  <a:pt x="5536808" y="1763773"/>
                </a:moveTo>
                <a:cubicBezTo>
                  <a:pt x="5641519" y="1763773"/>
                  <a:pt x="5746231" y="1804359"/>
                  <a:pt x="5825779" y="1885531"/>
                </a:cubicBezTo>
                <a:cubicBezTo>
                  <a:pt x="5984875" y="2044627"/>
                  <a:pt x="5984875" y="2304377"/>
                  <a:pt x="5825779" y="2463473"/>
                </a:cubicBezTo>
                <a:cubicBezTo>
                  <a:pt x="5825779" y="2463473"/>
                  <a:pt x="5825779" y="2463473"/>
                  <a:pt x="2708786" y="5580466"/>
                </a:cubicBezTo>
                <a:cubicBezTo>
                  <a:pt x="2549689" y="5739562"/>
                  <a:pt x="2286693" y="5739562"/>
                  <a:pt x="2127597" y="5580466"/>
                </a:cubicBezTo>
                <a:cubicBezTo>
                  <a:pt x="1968500" y="5421369"/>
                  <a:pt x="1968500" y="5161620"/>
                  <a:pt x="2127597" y="5002523"/>
                </a:cubicBezTo>
                <a:cubicBezTo>
                  <a:pt x="2127597" y="5002523"/>
                  <a:pt x="2127597" y="5002523"/>
                  <a:pt x="5247836" y="1885531"/>
                </a:cubicBezTo>
                <a:cubicBezTo>
                  <a:pt x="5327384" y="1804359"/>
                  <a:pt x="5432096" y="1763773"/>
                  <a:pt x="5536808" y="1763773"/>
                </a:cubicBezTo>
                <a:close/>
                <a:moveTo>
                  <a:pt x="3838081" y="983508"/>
                </a:moveTo>
                <a:cubicBezTo>
                  <a:pt x="3942817" y="983508"/>
                  <a:pt x="4047552" y="1023291"/>
                  <a:pt x="4127118" y="1102856"/>
                </a:cubicBezTo>
                <a:cubicBezTo>
                  <a:pt x="4286251" y="1265233"/>
                  <a:pt x="4286251" y="1525037"/>
                  <a:pt x="4127118" y="1684167"/>
                </a:cubicBezTo>
                <a:cubicBezTo>
                  <a:pt x="4127118" y="1684167"/>
                  <a:pt x="4127118" y="1684167"/>
                  <a:pt x="834045" y="4977183"/>
                </a:cubicBezTo>
                <a:cubicBezTo>
                  <a:pt x="674913" y="5136313"/>
                  <a:pt x="415104" y="5136313"/>
                  <a:pt x="255971" y="4977183"/>
                </a:cubicBezTo>
                <a:cubicBezTo>
                  <a:pt x="96839" y="4814806"/>
                  <a:pt x="96839" y="4555002"/>
                  <a:pt x="255971" y="4395872"/>
                </a:cubicBezTo>
                <a:cubicBezTo>
                  <a:pt x="255971" y="4395872"/>
                  <a:pt x="255971" y="4395872"/>
                  <a:pt x="3549044" y="1102856"/>
                </a:cubicBezTo>
                <a:cubicBezTo>
                  <a:pt x="3628611" y="1023291"/>
                  <a:pt x="3733346" y="983508"/>
                  <a:pt x="3838081" y="983508"/>
                </a:cubicBezTo>
                <a:close/>
                <a:moveTo>
                  <a:pt x="2974523" y="610447"/>
                </a:moveTo>
                <a:cubicBezTo>
                  <a:pt x="3079249" y="610447"/>
                  <a:pt x="3183974" y="650233"/>
                  <a:pt x="3263533" y="729803"/>
                </a:cubicBezTo>
                <a:cubicBezTo>
                  <a:pt x="3422650" y="888943"/>
                  <a:pt x="3422650" y="1148764"/>
                  <a:pt x="3263533" y="1307904"/>
                </a:cubicBezTo>
                <a:lnTo>
                  <a:pt x="217569" y="4357551"/>
                </a:lnTo>
                <a:cubicBezTo>
                  <a:pt x="155871" y="4419259"/>
                  <a:pt x="77935" y="4454984"/>
                  <a:pt x="0" y="4467975"/>
                </a:cubicBezTo>
                <a:lnTo>
                  <a:pt x="0" y="4465920"/>
                </a:lnTo>
                <a:lnTo>
                  <a:pt x="0" y="4451533"/>
                </a:lnTo>
                <a:lnTo>
                  <a:pt x="0" y="4435862"/>
                </a:lnTo>
                <a:lnTo>
                  <a:pt x="0" y="4412484"/>
                </a:lnTo>
                <a:lnTo>
                  <a:pt x="0" y="4379858"/>
                </a:lnTo>
                <a:lnTo>
                  <a:pt x="0" y="4336441"/>
                </a:lnTo>
                <a:lnTo>
                  <a:pt x="0" y="4280693"/>
                </a:lnTo>
                <a:lnTo>
                  <a:pt x="0" y="4211072"/>
                </a:lnTo>
                <a:lnTo>
                  <a:pt x="0" y="4126038"/>
                </a:lnTo>
                <a:lnTo>
                  <a:pt x="0" y="4024047"/>
                </a:lnTo>
                <a:lnTo>
                  <a:pt x="0" y="3903560"/>
                </a:lnTo>
                <a:lnTo>
                  <a:pt x="0" y="3763034"/>
                </a:lnTo>
                <a:lnTo>
                  <a:pt x="0" y="3600928"/>
                </a:lnTo>
                <a:lnTo>
                  <a:pt x="0" y="3415701"/>
                </a:lnTo>
                <a:cubicBezTo>
                  <a:pt x="0" y="3415701"/>
                  <a:pt x="0" y="3415701"/>
                  <a:pt x="2685514" y="729803"/>
                </a:cubicBezTo>
                <a:cubicBezTo>
                  <a:pt x="2765073" y="650233"/>
                  <a:pt x="2869798" y="610447"/>
                  <a:pt x="2974523" y="610447"/>
                </a:cubicBezTo>
                <a:close/>
                <a:moveTo>
                  <a:pt x="5606520" y="454871"/>
                </a:moveTo>
                <a:cubicBezTo>
                  <a:pt x="5712067" y="454871"/>
                  <a:pt x="5817614" y="494654"/>
                  <a:pt x="5897180" y="574220"/>
                </a:cubicBezTo>
                <a:cubicBezTo>
                  <a:pt x="6056313" y="733353"/>
                  <a:pt x="6056313" y="996409"/>
                  <a:pt x="5897180" y="1155542"/>
                </a:cubicBezTo>
                <a:cubicBezTo>
                  <a:pt x="5897180" y="1155542"/>
                  <a:pt x="5897180" y="1155542"/>
                  <a:pt x="2607355" y="4445367"/>
                </a:cubicBezTo>
                <a:cubicBezTo>
                  <a:pt x="2444975" y="4604500"/>
                  <a:pt x="2185166" y="4604500"/>
                  <a:pt x="2026033" y="4445367"/>
                </a:cubicBezTo>
                <a:cubicBezTo>
                  <a:pt x="1866901" y="4286235"/>
                  <a:pt x="1866901" y="4026426"/>
                  <a:pt x="2026033" y="3867293"/>
                </a:cubicBezTo>
                <a:cubicBezTo>
                  <a:pt x="2026033" y="3867293"/>
                  <a:pt x="2026033" y="3867293"/>
                  <a:pt x="5315859" y="574220"/>
                </a:cubicBezTo>
                <a:cubicBezTo>
                  <a:pt x="5395425" y="494654"/>
                  <a:pt x="5500972" y="454871"/>
                  <a:pt x="5606520" y="454871"/>
                </a:cubicBezTo>
                <a:close/>
                <a:moveTo>
                  <a:pt x="3590538" y="0"/>
                </a:moveTo>
                <a:cubicBezTo>
                  <a:pt x="3694151" y="0"/>
                  <a:pt x="3798170" y="38937"/>
                  <a:pt x="3877809" y="116812"/>
                </a:cubicBezTo>
                <a:cubicBezTo>
                  <a:pt x="4033838" y="275806"/>
                  <a:pt x="4033838" y="532144"/>
                  <a:pt x="3877809" y="687893"/>
                </a:cubicBezTo>
                <a:cubicBezTo>
                  <a:pt x="3718530" y="846887"/>
                  <a:pt x="3461733" y="846887"/>
                  <a:pt x="3305704" y="687893"/>
                </a:cubicBezTo>
                <a:cubicBezTo>
                  <a:pt x="3146425" y="532144"/>
                  <a:pt x="3146425" y="275806"/>
                  <a:pt x="3305704" y="116812"/>
                </a:cubicBezTo>
                <a:cubicBezTo>
                  <a:pt x="3383719" y="38937"/>
                  <a:pt x="3486925" y="0"/>
                  <a:pt x="3590538" y="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change photo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65771-7C11-4A8C-84F4-5192D613DB5E}"/>
              </a:ext>
            </a:extLst>
          </p:cNvPr>
          <p:cNvSpPr txBox="1"/>
          <p:nvPr userDrawn="1"/>
        </p:nvSpPr>
        <p:spPr bwMode="black">
          <a:xfrm>
            <a:off x="7315200" y="6367152"/>
            <a:ext cx="4495800" cy="33855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C836A395-FD4E-4917-8E6D-2BE4CAD83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5200" y="4175059"/>
            <a:ext cx="4495800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7536598-0245-4E2C-BBB9-0BD097E797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5200" y="1918354"/>
            <a:ext cx="4495800" cy="208882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2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32pt Arial Bold Title Case and Can be 3 Lines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84C363C-541B-44AF-8E1E-02C68EDA59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5200" y="5518464"/>
            <a:ext cx="4495800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FCEAB378-025C-41A6-9397-DD16EC6FDF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8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_Pill_Transition3 - IQVIA">
    <p:bg>
      <p:bgPr>
        <a:gradFill>
          <a:gsLst>
            <a:gs pos="20000">
              <a:srgbClr val="005587"/>
            </a:gs>
            <a:gs pos="80000">
              <a:srgbClr val="00A3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D9E56C-DC40-4520-A6FB-0874D36300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5242" y="0"/>
            <a:ext cx="8546758" cy="6858000"/>
          </a:xfrm>
          <a:custGeom>
            <a:avLst/>
            <a:gdLst>
              <a:gd name="connsiteX0" fmla="*/ 6317672 w 8546758"/>
              <a:gd name="connsiteY0" fmla="*/ 5860023 h 6858000"/>
              <a:gd name="connsiteX1" fmla="*/ 6760367 w 8546758"/>
              <a:gd name="connsiteY1" fmla="*/ 6042677 h 6858000"/>
              <a:gd name="connsiteX2" fmla="*/ 6879139 w 8546758"/>
              <a:gd name="connsiteY2" fmla="*/ 6761298 h 6858000"/>
              <a:gd name="connsiteX3" fmla="*/ 6821155 w 8546758"/>
              <a:gd name="connsiteY3" fmla="*/ 6858000 h 6858000"/>
              <a:gd name="connsiteX4" fmla="*/ 5060951 w 8546758"/>
              <a:gd name="connsiteY4" fmla="*/ 6858000 h 6858000"/>
              <a:gd name="connsiteX5" fmla="*/ 5062540 w 8546758"/>
              <a:gd name="connsiteY5" fmla="*/ 6856409 h 6858000"/>
              <a:gd name="connsiteX6" fmla="*/ 5874978 w 8546758"/>
              <a:gd name="connsiteY6" fmla="*/ 6042677 h 6858000"/>
              <a:gd name="connsiteX7" fmla="*/ 6317672 w 8546758"/>
              <a:gd name="connsiteY7" fmla="*/ 5860023 h 6858000"/>
              <a:gd name="connsiteX8" fmla="*/ 8546758 w 8546758"/>
              <a:gd name="connsiteY8" fmla="*/ 3367399 h 6858000"/>
              <a:gd name="connsiteX9" fmla="*/ 8546758 w 8546758"/>
              <a:gd name="connsiteY9" fmla="*/ 5140108 h 6858000"/>
              <a:gd name="connsiteX10" fmla="*/ 8534487 w 8546758"/>
              <a:gd name="connsiteY10" fmla="*/ 5152390 h 6858000"/>
              <a:gd name="connsiteX11" fmla="*/ 7670947 w 8546758"/>
              <a:gd name="connsiteY11" fmla="*/ 6016626 h 6858000"/>
              <a:gd name="connsiteX12" fmla="*/ 6785307 w 8546758"/>
              <a:gd name="connsiteY12" fmla="*/ 6016626 h 6858000"/>
              <a:gd name="connsiteX13" fmla="*/ 6785307 w 8546758"/>
              <a:gd name="connsiteY13" fmla="*/ 5130271 h 6858000"/>
              <a:gd name="connsiteX14" fmla="*/ 6292160 w 8546758"/>
              <a:gd name="connsiteY14" fmla="*/ 823516 h 6858000"/>
              <a:gd name="connsiteX15" fmla="*/ 6735270 w 8546758"/>
              <a:gd name="connsiteY15" fmla="*/ 1008063 h 6858000"/>
              <a:gd name="connsiteX16" fmla="*/ 6735270 w 8546758"/>
              <a:gd name="connsiteY16" fmla="*/ 1894417 h 6858000"/>
              <a:gd name="connsiteX17" fmla="*/ 1772439 w 8546758"/>
              <a:gd name="connsiteY17" fmla="*/ 6858000 h 6858000"/>
              <a:gd name="connsiteX18" fmla="*/ 1768978 w 8546758"/>
              <a:gd name="connsiteY18" fmla="*/ 6858000 h 6858000"/>
              <a:gd name="connsiteX19" fmla="*/ 1760756 w 8546758"/>
              <a:gd name="connsiteY19" fmla="*/ 6858000 h 6858000"/>
              <a:gd name="connsiteX20" fmla="*/ 1744745 w 8546758"/>
              <a:gd name="connsiteY20" fmla="*/ 6858000 h 6858000"/>
              <a:gd name="connsiteX21" fmla="*/ 1718349 w 8546758"/>
              <a:gd name="connsiteY21" fmla="*/ 6858000 h 6858000"/>
              <a:gd name="connsiteX22" fmla="*/ 1678971 w 8546758"/>
              <a:gd name="connsiteY22" fmla="*/ 6858000 h 6858000"/>
              <a:gd name="connsiteX23" fmla="*/ 1624015 w 8546758"/>
              <a:gd name="connsiteY23" fmla="*/ 6858000 h 6858000"/>
              <a:gd name="connsiteX24" fmla="*/ 1550885 w 8546758"/>
              <a:gd name="connsiteY24" fmla="*/ 6858000 h 6858000"/>
              <a:gd name="connsiteX25" fmla="*/ 1456983 w 8546758"/>
              <a:gd name="connsiteY25" fmla="*/ 6858000 h 6858000"/>
              <a:gd name="connsiteX26" fmla="*/ 1339715 w 8546758"/>
              <a:gd name="connsiteY26" fmla="*/ 6858000 h 6858000"/>
              <a:gd name="connsiteX27" fmla="*/ 1196483 w 8546758"/>
              <a:gd name="connsiteY27" fmla="*/ 6858000 h 6858000"/>
              <a:gd name="connsiteX28" fmla="*/ 1024692 w 8546758"/>
              <a:gd name="connsiteY28" fmla="*/ 6858000 h 6858000"/>
              <a:gd name="connsiteX29" fmla="*/ 821744 w 8546758"/>
              <a:gd name="connsiteY29" fmla="*/ 6858000 h 6858000"/>
              <a:gd name="connsiteX30" fmla="*/ 585044 w 8546758"/>
              <a:gd name="connsiteY30" fmla="*/ 6858000 h 6858000"/>
              <a:gd name="connsiteX31" fmla="*/ 311995 w 8546758"/>
              <a:gd name="connsiteY31" fmla="*/ 6858000 h 6858000"/>
              <a:gd name="connsiteX32" fmla="*/ 161028 w 8546758"/>
              <a:gd name="connsiteY32" fmla="*/ 6858000 h 6858000"/>
              <a:gd name="connsiteX33" fmla="*/ 0 w 8546758"/>
              <a:gd name="connsiteY33" fmla="*/ 6858000 h 6858000"/>
              <a:gd name="connsiteX34" fmla="*/ 5849050 w 8546758"/>
              <a:gd name="connsiteY34" fmla="*/ 1008063 h 6858000"/>
              <a:gd name="connsiteX35" fmla="*/ 6292160 w 8546758"/>
              <a:gd name="connsiteY35" fmla="*/ 823516 h 6858000"/>
              <a:gd name="connsiteX36" fmla="*/ 8546758 w 8546758"/>
              <a:gd name="connsiteY36" fmla="*/ 148013 h 6858000"/>
              <a:gd name="connsiteX37" fmla="*/ 8546758 w 8546758"/>
              <a:gd name="connsiteY37" fmla="*/ 3304635 h 6858000"/>
              <a:gd name="connsiteX38" fmla="*/ 4997450 w 8546758"/>
              <a:gd name="connsiteY38" fmla="*/ 6858000 h 6858000"/>
              <a:gd name="connsiteX39" fmla="*/ 1838325 w 8546758"/>
              <a:gd name="connsiteY39" fmla="*/ 6858000 h 6858000"/>
              <a:gd name="connsiteX40" fmla="*/ 6856244 w 8546758"/>
              <a:gd name="connsiteY40" fmla="*/ 0 h 6858000"/>
              <a:gd name="connsiteX41" fmla="*/ 6859705 w 8546758"/>
              <a:gd name="connsiteY41" fmla="*/ 0 h 6858000"/>
              <a:gd name="connsiteX42" fmla="*/ 6867923 w 8546758"/>
              <a:gd name="connsiteY42" fmla="*/ 0 h 6858000"/>
              <a:gd name="connsiteX43" fmla="*/ 6883929 w 8546758"/>
              <a:gd name="connsiteY43" fmla="*/ 0 h 6858000"/>
              <a:gd name="connsiteX44" fmla="*/ 6910316 w 8546758"/>
              <a:gd name="connsiteY44" fmla="*/ 0 h 6858000"/>
              <a:gd name="connsiteX45" fmla="*/ 6949680 w 8546758"/>
              <a:gd name="connsiteY45" fmla="*/ 0 h 6858000"/>
              <a:gd name="connsiteX46" fmla="*/ 7004616 w 8546758"/>
              <a:gd name="connsiteY46" fmla="*/ 0 h 6858000"/>
              <a:gd name="connsiteX47" fmla="*/ 7077721 w 8546758"/>
              <a:gd name="connsiteY47" fmla="*/ 0 h 6858000"/>
              <a:gd name="connsiteX48" fmla="*/ 7171590 w 8546758"/>
              <a:gd name="connsiteY48" fmla="*/ 0 h 6858000"/>
              <a:gd name="connsiteX49" fmla="*/ 7288817 w 8546758"/>
              <a:gd name="connsiteY49" fmla="*/ 0 h 6858000"/>
              <a:gd name="connsiteX50" fmla="*/ 7431998 w 8546758"/>
              <a:gd name="connsiteY50" fmla="*/ 0 h 6858000"/>
              <a:gd name="connsiteX51" fmla="*/ 7603730 w 8546758"/>
              <a:gd name="connsiteY51" fmla="*/ 0 h 6858000"/>
              <a:gd name="connsiteX52" fmla="*/ 7806606 w 8546758"/>
              <a:gd name="connsiteY52" fmla="*/ 0 h 6858000"/>
              <a:gd name="connsiteX53" fmla="*/ 8043224 w 8546758"/>
              <a:gd name="connsiteY53" fmla="*/ 0 h 6858000"/>
              <a:gd name="connsiteX54" fmla="*/ 8316177 w 8546758"/>
              <a:gd name="connsiteY54" fmla="*/ 0 h 6858000"/>
              <a:gd name="connsiteX55" fmla="*/ 8467091 w 8546758"/>
              <a:gd name="connsiteY55" fmla="*/ 0 h 6858000"/>
              <a:gd name="connsiteX56" fmla="*/ 8546758 w 8546758"/>
              <a:gd name="connsiteY56" fmla="*/ 0 h 6858000"/>
              <a:gd name="connsiteX57" fmla="*/ 8546758 w 8546758"/>
              <a:gd name="connsiteY57" fmla="*/ 81089 h 6858000"/>
              <a:gd name="connsiteX58" fmla="*/ 8546347 w 8546758"/>
              <a:gd name="connsiteY58" fmla="*/ 81500 h 6858000"/>
              <a:gd name="connsiteX59" fmla="*/ 7652240 w 8546758"/>
              <a:gd name="connsiteY59" fmla="*/ 973244 h 6858000"/>
              <a:gd name="connsiteX60" fmla="*/ 6766331 w 8546758"/>
              <a:gd name="connsiteY60" fmla="*/ 973244 h 6858000"/>
              <a:gd name="connsiteX61" fmla="*/ 6766331 w 8546758"/>
              <a:gd name="connsiteY61" fmla="*/ 87275 h 6858000"/>
              <a:gd name="connsiteX62" fmla="*/ 6856244 w 8546758"/>
              <a:gd name="connsiteY6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546758" h="6858000">
                <a:moveTo>
                  <a:pt x="6317672" y="5860023"/>
                </a:moveTo>
                <a:cubicBezTo>
                  <a:pt x="6478232" y="5860023"/>
                  <a:pt x="6638791" y="5920907"/>
                  <a:pt x="6760367" y="6042677"/>
                </a:cubicBezTo>
                <a:cubicBezTo>
                  <a:pt x="6952310" y="6234927"/>
                  <a:pt x="6992492" y="6526487"/>
                  <a:pt x="6879139" y="6761298"/>
                </a:cubicBezTo>
                <a:lnTo>
                  <a:pt x="6821155" y="6858000"/>
                </a:lnTo>
                <a:lnTo>
                  <a:pt x="5060951" y="6858000"/>
                </a:lnTo>
                <a:lnTo>
                  <a:pt x="5062540" y="6856409"/>
                </a:lnTo>
                <a:cubicBezTo>
                  <a:pt x="5073669" y="6845262"/>
                  <a:pt x="5162704" y="6756086"/>
                  <a:pt x="5874978" y="6042677"/>
                </a:cubicBezTo>
                <a:cubicBezTo>
                  <a:pt x="5996554" y="5920907"/>
                  <a:pt x="6157113" y="5860023"/>
                  <a:pt x="6317672" y="5860023"/>
                </a:cubicBezTo>
                <a:close/>
                <a:moveTo>
                  <a:pt x="8546758" y="3367399"/>
                </a:moveTo>
                <a:lnTo>
                  <a:pt x="8546758" y="5140108"/>
                </a:lnTo>
                <a:lnTo>
                  <a:pt x="8534487" y="5152390"/>
                </a:lnTo>
                <a:cubicBezTo>
                  <a:pt x="8324436" y="5362609"/>
                  <a:pt x="8044370" y="5642902"/>
                  <a:pt x="7670947" y="6016626"/>
                </a:cubicBezTo>
                <a:cubicBezTo>
                  <a:pt x="7427726" y="6262688"/>
                  <a:pt x="7028528" y="6262688"/>
                  <a:pt x="6785307" y="6016626"/>
                </a:cubicBezTo>
                <a:cubicBezTo>
                  <a:pt x="6542087" y="5773209"/>
                  <a:pt x="6542087" y="5376334"/>
                  <a:pt x="6785307" y="5130271"/>
                </a:cubicBezTo>
                <a:close/>
                <a:moveTo>
                  <a:pt x="6292160" y="823516"/>
                </a:moveTo>
                <a:cubicBezTo>
                  <a:pt x="6452870" y="823516"/>
                  <a:pt x="6613580" y="885032"/>
                  <a:pt x="6735270" y="1008063"/>
                </a:cubicBezTo>
                <a:cubicBezTo>
                  <a:pt x="6978650" y="1251479"/>
                  <a:pt x="6978650" y="1651000"/>
                  <a:pt x="6735270" y="1894417"/>
                </a:cubicBezTo>
                <a:cubicBezTo>
                  <a:pt x="6735270" y="1894417"/>
                  <a:pt x="6735270" y="1894417"/>
                  <a:pt x="1772439" y="6858000"/>
                </a:cubicBezTo>
                <a:lnTo>
                  <a:pt x="1768978" y="6858000"/>
                </a:lnTo>
                <a:lnTo>
                  <a:pt x="1760756" y="6858000"/>
                </a:lnTo>
                <a:lnTo>
                  <a:pt x="1744745" y="6858000"/>
                </a:lnTo>
                <a:lnTo>
                  <a:pt x="1718349" y="6858000"/>
                </a:lnTo>
                <a:lnTo>
                  <a:pt x="1678971" y="6858000"/>
                </a:lnTo>
                <a:lnTo>
                  <a:pt x="1624015" y="6858000"/>
                </a:lnTo>
                <a:lnTo>
                  <a:pt x="1550885" y="6858000"/>
                </a:lnTo>
                <a:lnTo>
                  <a:pt x="1456983" y="6858000"/>
                </a:lnTo>
                <a:lnTo>
                  <a:pt x="1339715" y="6858000"/>
                </a:lnTo>
                <a:lnTo>
                  <a:pt x="1196483" y="6858000"/>
                </a:lnTo>
                <a:lnTo>
                  <a:pt x="1024692" y="6858000"/>
                </a:lnTo>
                <a:lnTo>
                  <a:pt x="821744" y="6858000"/>
                </a:lnTo>
                <a:lnTo>
                  <a:pt x="585044" y="6858000"/>
                </a:lnTo>
                <a:lnTo>
                  <a:pt x="311995" y="6858000"/>
                </a:lnTo>
                <a:lnTo>
                  <a:pt x="161028" y="6858000"/>
                </a:lnTo>
                <a:lnTo>
                  <a:pt x="0" y="6858000"/>
                </a:lnTo>
                <a:cubicBezTo>
                  <a:pt x="0" y="6858000"/>
                  <a:pt x="0" y="6858000"/>
                  <a:pt x="5849050" y="1008063"/>
                </a:cubicBezTo>
                <a:cubicBezTo>
                  <a:pt x="5970740" y="885032"/>
                  <a:pt x="6131450" y="823516"/>
                  <a:pt x="6292160" y="823516"/>
                </a:cubicBezTo>
                <a:close/>
                <a:moveTo>
                  <a:pt x="8546758" y="148013"/>
                </a:moveTo>
                <a:lnTo>
                  <a:pt x="8546758" y="3304635"/>
                </a:lnTo>
                <a:lnTo>
                  <a:pt x="4997450" y="6858000"/>
                </a:lnTo>
                <a:lnTo>
                  <a:pt x="1838325" y="6858000"/>
                </a:lnTo>
                <a:close/>
                <a:moveTo>
                  <a:pt x="6856244" y="0"/>
                </a:moveTo>
                <a:lnTo>
                  <a:pt x="6859705" y="0"/>
                </a:lnTo>
                <a:lnTo>
                  <a:pt x="6867923" y="0"/>
                </a:lnTo>
                <a:lnTo>
                  <a:pt x="6883929" y="0"/>
                </a:lnTo>
                <a:lnTo>
                  <a:pt x="6910316" y="0"/>
                </a:lnTo>
                <a:lnTo>
                  <a:pt x="6949680" y="0"/>
                </a:lnTo>
                <a:lnTo>
                  <a:pt x="7004616" y="0"/>
                </a:lnTo>
                <a:lnTo>
                  <a:pt x="7077721" y="0"/>
                </a:lnTo>
                <a:lnTo>
                  <a:pt x="7171590" y="0"/>
                </a:lnTo>
                <a:lnTo>
                  <a:pt x="7288817" y="0"/>
                </a:lnTo>
                <a:lnTo>
                  <a:pt x="7431998" y="0"/>
                </a:lnTo>
                <a:lnTo>
                  <a:pt x="7603730" y="0"/>
                </a:lnTo>
                <a:lnTo>
                  <a:pt x="7806606" y="0"/>
                </a:lnTo>
                <a:lnTo>
                  <a:pt x="8043224" y="0"/>
                </a:lnTo>
                <a:lnTo>
                  <a:pt x="8316177" y="0"/>
                </a:lnTo>
                <a:lnTo>
                  <a:pt x="8467091" y="0"/>
                </a:lnTo>
                <a:lnTo>
                  <a:pt x="8546758" y="0"/>
                </a:lnTo>
                <a:lnTo>
                  <a:pt x="8546758" y="81089"/>
                </a:lnTo>
                <a:lnTo>
                  <a:pt x="8546347" y="81500"/>
                </a:lnTo>
                <a:cubicBezTo>
                  <a:pt x="8441284" y="186285"/>
                  <a:pt x="8201140" y="425794"/>
                  <a:pt x="7652240" y="973244"/>
                </a:cubicBezTo>
                <a:cubicBezTo>
                  <a:pt x="7408946" y="1219200"/>
                  <a:pt x="7009626" y="1219200"/>
                  <a:pt x="6766331" y="973244"/>
                </a:cubicBezTo>
                <a:cubicBezTo>
                  <a:pt x="6523037" y="729933"/>
                  <a:pt x="6523037" y="330586"/>
                  <a:pt x="6766331" y="87275"/>
                </a:cubicBezTo>
                <a:cubicBezTo>
                  <a:pt x="6766331" y="87275"/>
                  <a:pt x="6766331" y="87275"/>
                  <a:pt x="685624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4C68B8-E430-020A-E1AF-70E83332DB1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BE82380-4E70-46AE-92D4-098EF8151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24157" y="331596"/>
            <a:ext cx="4637370" cy="478301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7E17F00-0CB4-4FD5-887F-A2221364E0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385" y="5760594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_Pill_Transition3Color - IQVIA">
    <p:bg>
      <p:bgPr>
        <a:gradFill>
          <a:gsLst>
            <a:gs pos="20000">
              <a:srgbClr val="005587"/>
            </a:gs>
            <a:gs pos="80000">
              <a:srgbClr val="00A3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D0571-E527-AF31-2CDF-19F369D863FC}"/>
              </a:ext>
            </a:extLst>
          </p:cNvPr>
          <p:cNvSpPr/>
          <p:nvPr/>
        </p:nvSpPr>
        <p:spPr>
          <a:xfrm>
            <a:off x="3658205" y="825414"/>
            <a:ext cx="6919063" cy="6032585"/>
          </a:xfrm>
          <a:custGeom>
            <a:avLst/>
            <a:gdLst>
              <a:gd name="connsiteX0" fmla="*/ 6736231 w 6919063"/>
              <a:gd name="connsiteY0" fmla="*/ 182834 h 6032585"/>
              <a:gd name="connsiteX1" fmla="*/ 5849769 w 6919063"/>
              <a:gd name="connsiteY1" fmla="*/ 182834 h 6032585"/>
              <a:gd name="connsiteX2" fmla="*/ 0 w 6919063"/>
              <a:gd name="connsiteY2" fmla="*/ 6032585 h 6032585"/>
              <a:gd name="connsiteX3" fmla="*/ 1772934 w 6919063"/>
              <a:gd name="connsiteY3" fmla="*/ 6032585 h 6032585"/>
              <a:gd name="connsiteX4" fmla="*/ 6736231 w 6919063"/>
              <a:gd name="connsiteY4" fmla="*/ 1069298 h 6032585"/>
              <a:gd name="connsiteX5" fmla="*/ 6736231 w 6919063"/>
              <a:gd name="connsiteY5" fmla="*/ 182834 h 603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9063" h="6032585">
                <a:moveTo>
                  <a:pt x="6736231" y="182834"/>
                </a:moveTo>
                <a:cubicBezTo>
                  <a:pt x="6492454" y="-60945"/>
                  <a:pt x="6093547" y="-60945"/>
                  <a:pt x="5849769" y="182834"/>
                </a:cubicBezTo>
                <a:lnTo>
                  <a:pt x="0" y="6032585"/>
                </a:lnTo>
                <a:lnTo>
                  <a:pt x="1772934" y="6032585"/>
                </a:lnTo>
                <a:lnTo>
                  <a:pt x="6736231" y="1069298"/>
                </a:lnTo>
                <a:cubicBezTo>
                  <a:pt x="6980008" y="825522"/>
                  <a:pt x="6980008" y="426615"/>
                  <a:pt x="6736231" y="182834"/>
                </a:cubicBezTo>
                <a:close/>
              </a:path>
            </a:pathLst>
          </a:custGeom>
          <a:gradFill flip="none" rotWithShape="1">
            <a:gsLst>
              <a:gs pos="20000">
                <a:srgbClr val="005587"/>
              </a:gs>
              <a:gs pos="80000">
                <a:srgbClr val="00A3E0"/>
              </a:gs>
            </a:gsLst>
            <a:lin ang="8100000" scaled="1"/>
            <a:tileRect/>
          </a:gra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29FDDB-7C1B-8EF7-E5CA-C4F5F07A6AE6}"/>
              </a:ext>
            </a:extLst>
          </p:cNvPr>
          <p:cNvSpPr/>
          <p:nvPr/>
        </p:nvSpPr>
        <p:spPr>
          <a:xfrm>
            <a:off x="10244030" y="0"/>
            <a:ext cx="1947970" cy="1158658"/>
          </a:xfrm>
          <a:custGeom>
            <a:avLst/>
            <a:gdLst>
              <a:gd name="connsiteX0" fmla="*/ 272188 w 1947970"/>
              <a:gd name="connsiteY0" fmla="*/ 0 h 1158658"/>
              <a:gd name="connsiteX1" fmla="*/ 1947970 w 1947970"/>
              <a:gd name="connsiteY1" fmla="*/ 0 h 1158658"/>
              <a:gd name="connsiteX2" fmla="*/ 1947970 w 1947970"/>
              <a:gd name="connsiteY2" fmla="*/ 97153 h 1158658"/>
              <a:gd name="connsiteX3" fmla="*/ 1069305 w 1947970"/>
              <a:gd name="connsiteY3" fmla="*/ 975827 h 1158658"/>
              <a:gd name="connsiteX4" fmla="*/ 182833 w 1947970"/>
              <a:gd name="connsiteY4" fmla="*/ 975827 h 1158658"/>
              <a:gd name="connsiteX5" fmla="*/ 182833 w 1947970"/>
              <a:gd name="connsiteY5" fmla="*/ 975821 h 1158658"/>
              <a:gd name="connsiteX6" fmla="*/ 182833 w 1947970"/>
              <a:gd name="connsiteY6" fmla="*/ 89359 h 1158658"/>
              <a:gd name="connsiteX7" fmla="*/ 272188 w 1947970"/>
              <a:gd name="connsiteY7" fmla="*/ 0 h 115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970" h="1158658">
                <a:moveTo>
                  <a:pt x="272188" y="0"/>
                </a:moveTo>
                <a:lnTo>
                  <a:pt x="1947970" y="0"/>
                </a:lnTo>
                <a:lnTo>
                  <a:pt x="1947970" y="97153"/>
                </a:lnTo>
                <a:lnTo>
                  <a:pt x="1069305" y="975827"/>
                </a:lnTo>
                <a:cubicBezTo>
                  <a:pt x="825518" y="1219602"/>
                  <a:pt x="426610" y="1219602"/>
                  <a:pt x="182833" y="975827"/>
                </a:cubicBezTo>
                <a:lnTo>
                  <a:pt x="182833" y="975821"/>
                </a:lnTo>
                <a:cubicBezTo>
                  <a:pt x="-60944" y="732043"/>
                  <a:pt x="-60944" y="333137"/>
                  <a:pt x="182833" y="89359"/>
                </a:cubicBezTo>
                <a:lnTo>
                  <a:pt x="272188" y="0"/>
                </a:lnTo>
                <a:close/>
              </a:path>
            </a:pathLst>
          </a:custGeom>
          <a:gradFill flip="none" rotWithShape="1">
            <a:gsLst>
              <a:gs pos="20000">
                <a:srgbClr val="005587"/>
              </a:gs>
              <a:gs pos="80000">
                <a:srgbClr val="00A3E0"/>
              </a:gs>
            </a:gsLst>
            <a:lin ang="8100000" scaled="1"/>
            <a:tileRect/>
          </a:gra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0F5E80-F74B-D36B-0694-6EDB12E03026}"/>
              </a:ext>
            </a:extLst>
          </p:cNvPr>
          <p:cNvSpPr/>
          <p:nvPr/>
        </p:nvSpPr>
        <p:spPr>
          <a:xfrm>
            <a:off x="5495739" y="161753"/>
            <a:ext cx="6696261" cy="6696247"/>
          </a:xfrm>
          <a:custGeom>
            <a:avLst/>
            <a:gdLst>
              <a:gd name="connsiteX0" fmla="*/ 6696261 w 6696261"/>
              <a:gd name="connsiteY0" fmla="*/ 0 h 6696247"/>
              <a:gd name="connsiteX1" fmla="*/ 6696261 w 6696261"/>
              <a:gd name="connsiteY1" fmla="*/ 3159504 h 6696247"/>
              <a:gd name="connsiteX2" fmla="*/ 3159502 w 6696261"/>
              <a:gd name="connsiteY2" fmla="*/ 6696247 h 6696247"/>
              <a:gd name="connsiteX3" fmla="*/ 0 w 6696261"/>
              <a:gd name="connsiteY3" fmla="*/ 6696247 h 6696247"/>
              <a:gd name="connsiteX4" fmla="*/ 6696261 w 6696261"/>
              <a:gd name="connsiteY4" fmla="*/ 0 h 669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261" h="6696247">
                <a:moveTo>
                  <a:pt x="6696261" y="0"/>
                </a:moveTo>
                <a:lnTo>
                  <a:pt x="6696261" y="3159504"/>
                </a:lnTo>
                <a:lnTo>
                  <a:pt x="3159502" y="6696247"/>
                </a:lnTo>
                <a:lnTo>
                  <a:pt x="0" y="6696247"/>
                </a:lnTo>
                <a:lnTo>
                  <a:pt x="6696261" y="0"/>
                </a:lnTo>
                <a:close/>
              </a:path>
            </a:pathLst>
          </a:custGeom>
          <a:gradFill flip="none" rotWithShape="1">
            <a:gsLst>
              <a:gs pos="20000">
                <a:srgbClr val="005587"/>
              </a:gs>
              <a:gs pos="80000">
                <a:srgbClr val="00A3E0"/>
              </a:gs>
            </a:gsLst>
            <a:lin ang="8100000" scaled="1"/>
            <a:tileRect/>
          </a:gra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B584AD-A754-34BA-236F-BDB082F43EAF}"/>
              </a:ext>
            </a:extLst>
          </p:cNvPr>
          <p:cNvSpPr/>
          <p:nvPr/>
        </p:nvSpPr>
        <p:spPr>
          <a:xfrm>
            <a:off x="10262477" y="3385846"/>
            <a:ext cx="1929523" cy="2815981"/>
          </a:xfrm>
          <a:custGeom>
            <a:avLst/>
            <a:gdLst>
              <a:gd name="connsiteX0" fmla="*/ 1929523 w 1929523"/>
              <a:gd name="connsiteY0" fmla="*/ 0 h 2815981"/>
              <a:gd name="connsiteX1" fmla="*/ 1929523 w 1929523"/>
              <a:gd name="connsiteY1" fmla="*/ 1772933 h 2815981"/>
              <a:gd name="connsiteX2" fmla="*/ 1069305 w 1929523"/>
              <a:gd name="connsiteY2" fmla="*/ 2633149 h 2815981"/>
              <a:gd name="connsiteX3" fmla="*/ 182844 w 1929523"/>
              <a:gd name="connsiteY3" fmla="*/ 2633149 h 2815981"/>
              <a:gd name="connsiteX4" fmla="*/ 182833 w 1929523"/>
              <a:gd name="connsiteY4" fmla="*/ 2633149 h 2815981"/>
              <a:gd name="connsiteX5" fmla="*/ 182833 w 1929523"/>
              <a:gd name="connsiteY5" fmla="*/ 1746679 h 2815981"/>
              <a:gd name="connsiteX6" fmla="*/ 1929523 w 1929523"/>
              <a:gd name="connsiteY6" fmla="*/ 0 h 281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9523" h="2815981">
                <a:moveTo>
                  <a:pt x="1929523" y="0"/>
                </a:moveTo>
                <a:lnTo>
                  <a:pt x="1929523" y="1772933"/>
                </a:lnTo>
                <a:lnTo>
                  <a:pt x="1069305" y="2633149"/>
                </a:lnTo>
                <a:cubicBezTo>
                  <a:pt x="825528" y="2876925"/>
                  <a:pt x="426621" y="2876925"/>
                  <a:pt x="182844" y="2633149"/>
                </a:cubicBezTo>
                <a:lnTo>
                  <a:pt x="182833" y="2633149"/>
                </a:lnTo>
                <a:cubicBezTo>
                  <a:pt x="-60944" y="2389373"/>
                  <a:pt x="-60944" y="1990465"/>
                  <a:pt x="182833" y="1746679"/>
                </a:cubicBezTo>
                <a:lnTo>
                  <a:pt x="1929523" y="0"/>
                </a:lnTo>
                <a:close/>
              </a:path>
            </a:pathLst>
          </a:custGeom>
          <a:gradFill flip="none" rotWithShape="1">
            <a:gsLst>
              <a:gs pos="20000">
                <a:srgbClr val="005587"/>
              </a:gs>
              <a:gs pos="80000">
                <a:srgbClr val="00A3E0"/>
              </a:gs>
            </a:gsLst>
            <a:lin ang="8100000" scaled="1"/>
            <a:tileRect/>
          </a:gra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BCB67D-AC13-14AB-C8BE-49CE5FF917E0}"/>
              </a:ext>
            </a:extLst>
          </p:cNvPr>
          <p:cNvSpPr/>
          <p:nvPr/>
        </p:nvSpPr>
        <p:spPr>
          <a:xfrm>
            <a:off x="8719831" y="5861301"/>
            <a:ext cx="1883169" cy="996698"/>
          </a:xfrm>
          <a:custGeom>
            <a:avLst/>
            <a:gdLst>
              <a:gd name="connsiteX0" fmla="*/ 1700343 w 1883169"/>
              <a:gd name="connsiteY0" fmla="*/ 182840 h 996698"/>
              <a:gd name="connsiteX1" fmla="*/ 813871 w 1883169"/>
              <a:gd name="connsiteY1" fmla="*/ 182840 h 996698"/>
              <a:gd name="connsiteX2" fmla="*/ 0 w 1883169"/>
              <a:gd name="connsiteY2" fmla="*/ 996699 h 996698"/>
              <a:gd name="connsiteX3" fmla="*/ 1762616 w 1883169"/>
              <a:gd name="connsiteY3" fmla="*/ 996699 h 996698"/>
              <a:gd name="connsiteX4" fmla="*/ 1700343 w 1883169"/>
              <a:gd name="connsiteY4" fmla="*/ 182840 h 99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169" h="996698">
                <a:moveTo>
                  <a:pt x="1700343" y="182840"/>
                </a:moveTo>
                <a:cubicBezTo>
                  <a:pt x="1456555" y="-60947"/>
                  <a:pt x="1057648" y="-60947"/>
                  <a:pt x="813871" y="182840"/>
                </a:cubicBezTo>
                <a:lnTo>
                  <a:pt x="0" y="996699"/>
                </a:lnTo>
                <a:lnTo>
                  <a:pt x="1762616" y="996699"/>
                </a:lnTo>
                <a:cubicBezTo>
                  <a:pt x="1941961" y="751896"/>
                  <a:pt x="1921197" y="403704"/>
                  <a:pt x="1700343" y="182840"/>
                </a:cubicBezTo>
                <a:close/>
              </a:path>
            </a:pathLst>
          </a:custGeom>
          <a:gradFill flip="none" rotWithShape="1">
            <a:gsLst>
              <a:gs pos="20000">
                <a:srgbClr val="005587"/>
              </a:gs>
              <a:gs pos="80000">
                <a:srgbClr val="00A3E0"/>
              </a:gs>
            </a:gsLst>
            <a:lin ang="8100000" scaled="1"/>
            <a:tileRect/>
          </a:gradFill>
          <a:ln w="98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4C68B8-E430-020A-E1AF-70E83332DB1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BE82380-4E70-46AE-92D4-098EF81513C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1024157" y="331596"/>
            <a:ext cx="4637370" cy="478301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7E17F00-0CB4-4FD5-887F-A2221364E0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385" y="5760594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2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E85BE28-1C3E-4A79-9B84-3BC2D0438DD8}"/>
              </a:ext>
            </a:extLst>
          </p:cNvPr>
          <p:cNvSpPr/>
          <p:nvPr/>
        </p:nvSpPr>
        <p:spPr bwMode="gray">
          <a:xfrm>
            <a:off x="353877" y="-1"/>
            <a:ext cx="11484246" cy="6858001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BC05FF-F7B1-2643-B9FF-FE7362631CA8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4AF320E-9B8F-3143-935B-C21387DC95B0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B250C1E-384C-5A4D-B493-4F16109AFBFE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A2F5A00-A48E-1A46-9393-ED80FF031B14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96862EF-B16A-7B49-B5EF-1F789A62F17C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43B517CD-81B5-1241-9C7C-2B8168938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2212" y="4988527"/>
            <a:ext cx="5381689" cy="36576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800" b="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— Attribution Line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2212" y="1809398"/>
            <a:ext cx="5785628" cy="29705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Place quote here in 32pt Arial sentence case with quote attribution. Up to 6 lines of text can be used.”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04865E-13FE-4711-97A9-D413EE17A679}"/>
              </a:ext>
            </a:extLst>
          </p:cNvPr>
          <p:cNvSpPr txBox="1"/>
          <p:nvPr/>
        </p:nvSpPr>
        <p:spPr>
          <a:xfrm>
            <a:off x="379147" y="1416103"/>
            <a:ext cx="937240" cy="1569660"/>
          </a:xfrm>
          <a:custGeom>
            <a:avLst/>
            <a:gdLst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937240 w 937240"/>
              <a:gd name="connsiteY2" fmla="*/ 1862048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698700 w 937240"/>
              <a:gd name="connsiteY2" fmla="*/ 1225944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225944"/>
              <a:gd name="connsiteX1" fmla="*/ 937240 w 937240"/>
              <a:gd name="connsiteY1" fmla="*/ 0 h 1225944"/>
              <a:gd name="connsiteX2" fmla="*/ 698700 w 937240"/>
              <a:gd name="connsiteY2" fmla="*/ 1225944 h 1225944"/>
              <a:gd name="connsiteX3" fmla="*/ 53009 w 937240"/>
              <a:gd name="connsiteY3" fmla="*/ 960901 h 1225944"/>
              <a:gd name="connsiteX4" fmla="*/ 0 w 937240"/>
              <a:gd name="connsiteY4" fmla="*/ 0 h 122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240" h="1225944">
                <a:moveTo>
                  <a:pt x="0" y="0"/>
                </a:moveTo>
                <a:lnTo>
                  <a:pt x="937240" y="0"/>
                </a:lnTo>
                <a:lnTo>
                  <a:pt x="698700" y="1225944"/>
                </a:lnTo>
                <a:lnTo>
                  <a:pt x="53009" y="96090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2B5EAC86-5955-6C44-B473-E9638CE45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082212" y="6387858"/>
            <a:ext cx="8587966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0B8041C5-D44C-8F4A-BD08-5435D5173B91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7F7F7F"/>
                </a:solidFill>
              </a:rPr>
              <a:t>‹#›</a:t>
            </a:fld>
            <a:endParaRPr lang="en-US" sz="800" b="0" dirty="0">
              <a:solidFill>
                <a:srgbClr val="7F7F7F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76FBE2-B43F-5C47-8389-AD3C99D975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54A23A-653F-044A-872E-96D84FA8FBB7}"/>
              </a:ext>
            </a:extLst>
          </p:cNvPr>
          <p:cNvGrpSpPr/>
          <p:nvPr/>
        </p:nvGrpSpPr>
        <p:grpSpPr>
          <a:xfrm>
            <a:off x="0" y="1460563"/>
            <a:ext cx="2550984" cy="4676908"/>
            <a:chOff x="0" y="1403413"/>
            <a:chExt cx="2550984" cy="4676908"/>
          </a:xfrm>
          <a:solidFill>
            <a:schemeClr val="accent1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4260B0-4CB4-D64E-9C92-5124265DA7A3}"/>
                </a:ext>
              </a:extLst>
            </p:cNvPr>
            <p:cNvGrpSpPr/>
            <p:nvPr/>
          </p:nvGrpSpPr>
          <p:grpSpPr>
            <a:xfrm>
              <a:off x="1" y="4502072"/>
              <a:ext cx="1013573" cy="545364"/>
              <a:chOff x="1" y="4502072"/>
              <a:chExt cx="1013573" cy="545364"/>
            </a:xfrm>
            <a:grpFill/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FE54BDC-92F7-FF47-96F4-48A8CED3C760}"/>
                  </a:ext>
                </a:extLst>
              </p:cNvPr>
              <p:cNvSpPr/>
              <p:nvPr/>
            </p:nvSpPr>
            <p:spPr>
              <a:xfrm>
                <a:off x="1" y="4502072"/>
                <a:ext cx="73504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C52103-9224-6C4C-89DA-F8113C00854E}"/>
                  </a:ext>
                </a:extLst>
              </p:cNvPr>
              <p:cNvSpPr/>
              <p:nvPr/>
            </p:nvSpPr>
            <p:spPr>
              <a:xfrm>
                <a:off x="468210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C066D0-213A-4E42-B2BA-FB39C744A96E}"/>
                </a:ext>
              </a:extLst>
            </p:cNvPr>
            <p:cNvGrpSpPr/>
            <p:nvPr/>
          </p:nvGrpSpPr>
          <p:grpSpPr>
            <a:xfrm>
              <a:off x="0" y="3469185"/>
              <a:ext cx="1162174" cy="545364"/>
              <a:chOff x="0" y="3469185"/>
              <a:chExt cx="1162174" cy="54536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A67A407-7D4D-3749-9A23-617DCB2CC42B}"/>
                  </a:ext>
                </a:extLst>
              </p:cNvPr>
              <p:cNvSpPr/>
              <p:nvPr/>
            </p:nvSpPr>
            <p:spPr>
              <a:xfrm>
                <a:off x="0" y="3469185"/>
                <a:ext cx="8836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5FFBBA7-854B-B748-B093-1CE3952BB1BD}"/>
                  </a:ext>
                </a:extLst>
              </p:cNvPr>
              <p:cNvSpPr/>
              <p:nvPr/>
            </p:nvSpPr>
            <p:spPr>
              <a:xfrm>
                <a:off x="616810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143330-49E8-4D4D-A683-BA5AC4536F35}"/>
                </a:ext>
              </a:extLst>
            </p:cNvPr>
            <p:cNvGrpSpPr/>
            <p:nvPr/>
          </p:nvGrpSpPr>
          <p:grpSpPr>
            <a:xfrm>
              <a:off x="0" y="2436300"/>
              <a:ext cx="1023436" cy="545364"/>
              <a:chOff x="0" y="2440184"/>
              <a:chExt cx="1023436" cy="545364"/>
            </a:xfrm>
            <a:grpFill/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036A379-1707-5D4E-AAD8-4CD10718D475}"/>
                  </a:ext>
                </a:extLst>
              </p:cNvPr>
              <p:cNvSpPr/>
              <p:nvPr/>
            </p:nvSpPr>
            <p:spPr>
              <a:xfrm>
                <a:off x="0" y="2440184"/>
                <a:ext cx="74406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B1666CD-BEF0-4D4B-BA70-902CCBD452A2}"/>
                  </a:ext>
                </a:extLst>
              </p:cNvPr>
              <p:cNvSpPr/>
              <p:nvPr/>
            </p:nvSpPr>
            <p:spPr>
              <a:xfrm>
                <a:off x="478072" y="2440184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37A27-019B-564D-B996-C91C1F5CC2C9}"/>
                </a:ext>
              </a:extLst>
            </p:cNvPr>
            <p:cNvGrpSpPr/>
            <p:nvPr/>
          </p:nvGrpSpPr>
          <p:grpSpPr>
            <a:xfrm>
              <a:off x="876713" y="5534957"/>
              <a:ext cx="1674271" cy="545364"/>
              <a:chOff x="876236" y="5534957"/>
              <a:chExt cx="1674271" cy="545364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A63EA5C-5E6E-BC4A-9E7A-94DE3B6280E8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0BB5E6-BAD7-3F49-A359-BE26A2F6BE4C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C16252C-42E7-844C-86B3-C65D63364C8F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5CA18-ACA9-2A42-A4F3-CA7027AC1183}"/>
                </a:ext>
              </a:extLst>
            </p:cNvPr>
            <p:cNvGrpSpPr/>
            <p:nvPr/>
          </p:nvGrpSpPr>
          <p:grpSpPr>
            <a:xfrm>
              <a:off x="1404844" y="4502072"/>
              <a:ext cx="1146140" cy="545364"/>
              <a:chOff x="1404367" y="4502072"/>
              <a:chExt cx="1146140" cy="545364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9009F8-F40E-4142-9FD4-5F82D827183E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56972E-4EE4-B440-BF3B-7C50C2F4AFD2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56FC643-92EC-5446-B635-5272B44ABBC4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F13C1C-5A0B-E349-81D8-289CF597EFF6}"/>
                </a:ext>
              </a:extLst>
            </p:cNvPr>
            <p:cNvGrpSpPr/>
            <p:nvPr/>
          </p:nvGrpSpPr>
          <p:grpSpPr>
            <a:xfrm>
              <a:off x="1563753" y="3469185"/>
              <a:ext cx="987231" cy="545364"/>
              <a:chOff x="1560101" y="3469185"/>
              <a:chExt cx="987231" cy="545364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4037E36-7ECF-7242-B733-14F93EF6E7A7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3A075E0-B627-254E-A4FB-378B4E95EDE4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2AE0DCE-94BE-7947-8768-92F78F9D7213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D361C0-AC3B-D84D-9A88-5FC411D00470}"/>
                </a:ext>
              </a:extLst>
            </p:cNvPr>
            <p:cNvGrpSpPr/>
            <p:nvPr/>
          </p:nvGrpSpPr>
          <p:grpSpPr>
            <a:xfrm>
              <a:off x="1416321" y="2436300"/>
              <a:ext cx="1134663" cy="545364"/>
              <a:chOff x="1415887" y="2436300"/>
              <a:chExt cx="1134663" cy="545364"/>
            </a:xfrm>
            <a:grpFill/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603488A-FE35-DC44-B59F-D73A4174124C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562BC2A-8E8F-8F4A-AF64-D93514A83DE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DA935B-E728-D449-B962-9C993F9194C3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C5B5FC-28F8-6A43-9D03-F89AA5DADC09}"/>
                </a:ext>
              </a:extLst>
            </p:cNvPr>
            <p:cNvGrpSpPr/>
            <p:nvPr/>
          </p:nvGrpSpPr>
          <p:grpSpPr>
            <a:xfrm>
              <a:off x="898206" y="1403413"/>
              <a:ext cx="1652778" cy="545364"/>
              <a:chOff x="898206" y="1403413"/>
              <a:chExt cx="1652778" cy="545364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34D7784-E348-154F-80D9-BA83F6D4D68E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49EC6B-F9A7-F742-813C-BBB1639B37A5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DB5796-D137-AF40-AB92-A11E96841BD6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606B288-B2E5-CB4F-9CD4-6304B4259D84}"/>
                </a:ext>
              </a:extLst>
            </p:cNvPr>
            <p:cNvSpPr/>
            <p:nvPr/>
          </p:nvSpPr>
          <p:spPr>
            <a:xfrm>
              <a:off x="1945" y="5534957"/>
              <a:ext cx="476127" cy="545364"/>
            </a:xfrm>
            <a:custGeom>
              <a:avLst/>
              <a:gdLst>
                <a:gd name="connsiteX0" fmla="*/ 0 w 476127"/>
                <a:gd name="connsiteY0" fmla="*/ 0 h 545364"/>
                <a:gd name="connsiteX1" fmla="*/ 197590 w 476127"/>
                <a:gd name="connsiteY1" fmla="*/ 0 h 545364"/>
                <a:gd name="connsiteX2" fmla="*/ 197590 w 476127"/>
                <a:gd name="connsiteY2" fmla="*/ 590 h 545364"/>
                <a:gd name="connsiteX3" fmla="*/ 203445 w 476127"/>
                <a:gd name="connsiteY3" fmla="*/ 0 h 545364"/>
                <a:gd name="connsiteX4" fmla="*/ 476127 w 476127"/>
                <a:gd name="connsiteY4" fmla="*/ 272682 h 545364"/>
                <a:gd name="connsiteX5" fmla="*/ 203445 w 476127"/>
                <a:gd name="connsiteY5" fmla="*/ 545364 h 545364"/>
                <a:gd name="connsiteX6" fmla="*/ 197590 w 476127"/>
                <a:gd name="connsiteY6" fmla="*/ 544774 h 545364"/>
                <a:gd name="connsiteX7" fmla="*/ 197590 w 476127"/>
                <a:gd name="connsiteY7" fmla="*/ 545364 h 545364"/>
                <a:gd name="connsiteX8" fmla="*/ 0 w 476127"/>
                <a:gd name="connsiteY8" fmla="*/ 545364 h 545364"/>
                <a:gd name="connsiteX9" fmla="*/ 0 w 476127"/>
                <a:gd name="connsiteY9" fmla="*/ 452614 h 545364"/>
                <a:gd name="connsiteX10" fmla="*/ 0 w 476127"/>
                <a:gd name="connsiteY10" fmla="*/ 92750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127" h="545364">
                  <a:moveTo>
                    <a:pt x="0" y="0"/>
                  </a:moveTo>
                  <a:lnTo>
                    <a:pt x="197590" y="0"/>
                  </a:lnTo>
                  <a:lnTo>
                    <a:pt x="197590" y="590"/>
                  </a:lnTo>
                  <a:lnTo>
                    <a:pt x="203445" y="0"/>
                  </a:lnTo>
                  <a:cubicBezTo>
                    <a:pt x="354043" y="0"/>
                    <a:pt x="476127" y="122084"/>
                    <a:pt x="476127" y="272682"/>
                  </a:cubicBezTo>
                  <a:cubicBezTo>
                    <a:pt x="476127" y="423280"/>
                    <a:pt x="354043" y="545364"/>
                    <a:pt x="203445" y="545364"/>
                  </a:cubicBezTo>
                  <a:lnTo>
                    <a:pt x="197590" y="544774"/>
                  </a:lnTo>
                  <a:lnTo>
                    <a:pt x="197590" y="545364"/>
                  </a:lnTo>
                  <a:lnTo>
                    <a:pt x="0" y="545364"/>
                  </a:lnTo>
                  <a:lnTo>
                    <a:pt x="0" y="452614"/>
                  </a:lnTo>
                  <a:lnTo>
                    <a:pt x="0" y="92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8324F76-739D-5A41-8026-F96B96947F97}"/>
                </a:ext>
              </a:extLst>
            </p:cNvPr>
            <p:cNvSpPr/>
            <p:nvPr/>
          </p:nvSpPr>
          <p:spPr>
            <a:xfrm>
              <a:off x="0" y="1403413"/>
              <a:ext cx="501699" cy="545364"/>
            </a:xfrm>
            <a:custGeom>
              <a:avLst/>
              <a:gdLst>
                <a:gd name="connsiteX0" fmla="*/ 1 w 501699"/>
                <a:gd name="connsiteY0" fmla="*/ 0 h 545364"/>
                <a:gd name="connsiteX1" fmla="*/ 223169 w 501699"/>
                <a:gd name="connsiteY1" fmla="*/ 0 h 545364"/>
                <a:gd name="connsiteX2" fmla="*/ 223169 w 501699"/>
                <a:gd name="connsiteY2" fmla="*/ 590 h 545364"/>
                <a:gd name="connsiteX3" fmla="*/ 229017 w 501699"/>
                <a:gd name="connsiteY3" fmla="*/ 0 h 545364"/>
                <a:gd name="connsiteX4" fmla="*/ 501699 w 501699"/>
                <a:gd name="connsiteY4" fmla="*/ 272682 h 545364"/>
                <a:gd name="connsiteX5" fmla="*/ 229017 w 501699"/>
                <a:gd name="connsiteY5" fmla="*/ 545364 h 545364"/>
                <a:gd name="connsiteX6" fmla="*/ 223169 w 501699"/>
                <a:gd name="connsiteY6" fmla="*/ 544775 h 545364"/>
                <a:gd name="connsiteX7" fmla="*/ 223169 w 501699"/>
                <a:gd name="connsiteY7" fmla="*/ 545364 h 545364"/>
                <a:gd name="connsiteX8" fmla="*/ 1 w 501699"/>
                <a:gd name="connsiteY8" fmla="*/ 545364 h 545364"/>
                <a:gd name="connsiteX9" fmla="*/ 1 w 501699"/>
                <a:gd name="connsiteY9" fmla="*/ 419791 h 545364"/>
                <a:gd name="connsiteX10" fmla="*/ 0 w 501699"/>
                <a:gd name="connsiteY10" fmla="*/ 419789 h 545364"/>
                <a:gd name="connsiteX11" fmla="*/ 0 w 501699"/>
                <a:gd name="connsiteY11" fmla="*/ 125575 h 545364"/>
                <a:gd name="connsiteX12" fmla="*/ 1 w 501699"/>
                <a:gd name="connsiteY12" fmla="*/ 125573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1699" h="545364">
                  <a:moveTo>
                    <a:pt x="1" y="0"/>
                  </a:moveTo>
                  <a:lnTo>
                    <a:pt x="223169" y="0"/>
                  </a:lnTo>
                  <a:lnTo>
                    <a:pt x="223169" y="590"/>
                  </a:lnTo>
                  <a:lnTo>
                    <a:pt x="229017" y="0"/>
                  </a:lnTo>
                  <a:cubicBezTo>
                    <a:pt x="379615" y="0"/>
                    <a:pt x="501699" y="122084"/>
                    <a:pt x="501699" y="272682"/>
                  </a:cubicBezTo>
                  <a:cubicBezTo>
                    <a:pt x="501699" y="423280"/>
                    <a:pt x="379615" y="545364"/>
                    <a:pt x="229017" y="545364"/>
                  </a:cubicBezTo>
                  <a:lnTo>
                    <a:pt x="223169" y="544775"/>
                  </a:lnTo>
                  <a:lnTo>
                    <a:pt x="223169" y="545364"/>
                  </a:lnTo>
                  <a:lnTo>
                    <a:pt x="1" y="545364"/>
                  </a:lnTo>
                  <a:lnTo>
                    <a:pt x="1" y="419791"/>
                  </a:lnTo>
                  <a:lnTo>
                    <a:pt x="0" y="419789"/>
                  </a:lnTo>
                  <a:lnTo>
                    <a:pt x="0" y="125575"/>
                  </a:lnTo>
                  <a:lnTo>
                    <a:pt x="1" y="125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99B32E9C-8531-8F42-88AC-648425B4B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3393370" y="1460563"/>
            <a:ext cx="7988504" cy="4676908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Thought slides are 36pt </a:t>
            </a:r>
            <a:br>
              <a:rPr lang="en-US" dirty="0"/>
            </a:br>
            <a:r>
              <a:rPr lang="en-US" dirty="0"/>
              <a:t>Arial Bold sentence case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BE3E6C0-8C36-8B43-957E-48824B0A0BBC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117F4479-AB2F-544F-914C-7C68ABE310F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36859" y="3208148"/>
            <a:ext cx="5588846" cy="2929323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54864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82296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109728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1371600" indent="-27432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24pt bullet level 1</a:t>
            </a:r>
          </a:p>
          <a:p>
            <a:pPr lvl="1"/>
            <a:r>
              <a:rPr lang="en-US" dirty="0"/>
              <a:t>Arial 24pt bullet level 2</a:t>
            </a:r>
          </a:p>
          <a:p>
            <a:pPr lvl="2"/>
            <a:r>
              <a:rPr lang="en-US" dirty="0"/>
              <a:t>Arial 24pt bullet level 3</a:t>
            </a:r>
          </a:p>
          <a:p>
            <a:pPr lvl="3"/>
            <a:r>
              <a:rPr lang="en-US" dirty="0"/>
              <a:t>Arial 24pt bullet level 4</a:t>
            </a:r>
          </a:p>
          <a:p>
            <a:pPr lvl="4"/>
            <a:r>
              <a:rPr lang="en-US" dirty="0"/>
              <a:t>Arial 24pt bullet level 5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77FA37B5-B8A2-E447-B5FC-531DD50C18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320" y="1795534"/>
            <a:ext cx="7631698" cy="1174627"/>
          </a:xfrm>
          <a:prstGeom prst="rect">
            <a:avLst/>
          </a:prstGeom>
        </p:spPr>
        <p:txBody>
          <a:bodyPr anchor="b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slides are 36pt Arial Bold sentence case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4B443-1067-8D4E-8347-69E3D88570DB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23B4D94-914D-6A47-AF73-BDD6ABF78CB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941EA1A-7BCD-E547-9195-3AF3CBAB9DE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BF4E84-D8C8-3340-8821-E170F38BCB95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4358390-5EFC-484C-9E81-E6E1DFD520E7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29E62D4C-ACB0-644F-9042-ADF3C890FE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g02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008FDF6-6C42-435C-8ABA-FDA3F0DFE0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0000">
                <a:srgbClr val="005587"/>
              </a:gs>
              <a:gs pos="80000">
                <a:srgbClr val="00A3E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8417A7B-0748-4FAB-875B-381521CB81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06507" y="1"/>
            <a:ext cx="5682319" cy="6857999"/>
          </a:xfrm>
          <a:custGeom>
            <a:avLst/>
            <a:gdLst>
              <a:gd name="connsiteX0" fmla="*/ 3882150 w 5682319"/>
              <a:gd name="connsiteY0" fmla="*/ 4074443 h 6857999"/>
              <a:gd name="connsiteX1" fmla="*/ 4169357 w 5682319"/>
              <a:gd name="connsiteY1" fmla="*/ 4191499 h 6857999"/>
              <a:gd name="connsiteX2" fmla="*/ 4169357 w 5682319"/>
              <a:gd name="connsiteY2" fmla="*/ 4765537 h 6857999"/>
              <a:gd name="connsiteX3" fmla="*/ 2075525 w 5682319"/>
              <a:gd name="connsiteY3" fmla="*/ 6857999 h 6857999"/>
              <a:gd name="connsiteX4" fmla="*/ 929344 w 5682319"/>
              <a:gd name="connsiteY4" fmla="*/ 6857999 h 6857999"/>
              <a:gd name="connsiteX5" fmla="*/ 3594943 w 5682319"/>
              <a:gd name="connsiteY5" fmla="*/ 4191499 h 6857999"/>
              <a:gd name="connsiteX6" fmla="*/ 3882150 w 5682319"/>
              <a:gd name="connsiteY6" fmla="*/ 4074443 h 6857999"/>
              <a:gd name="connsiteX7" fmla="*/ 5682319 w 5682319"/>
              <a:gd name="connsiteY7" fmla="*/ 3317874 h 6857999"/>
              <a:gd name="connsiteX8" fmla="*/ 5682319 w 5682319"/>
              <a:gd name="connsiteY8" fmla="*/ 4466166 h 6857999"/>
              <a:gd name="connsiteX9" fmla="*/ 3668064 w 5682319"/>
              <a:gd name="connsiteY9" fmla="*/ 6479645 h 6857999"/>
              <a:gd name="connsiteX10" fmla="*/ 3096343 w 5682319"/>
              <a:gd name="connsiteY10" fmla="*/ 6479645 h 6857999"/>
              <a:gd name="connsiteX11" fmla="*/ 3096343 w 5682319"/>
              <a:gd name="connsiteY11" fmla="*/ 5905499 h 6857999"/>
              <a:gd name="connsiteX12" fmla="*/ 4185522 w 5682319"/>
              <a:gd name="connsiteY12" fmla="*/ 1341442 h 6857999"/>
              <a:gd name="connsiteX13" fmla="*/ 4472627 w 5682319"/>
              <a:gd name="connsiteY13" fmla="*/ 1460518 h 6857999"/>
              <a:gd name="connsiteX14" fmla="*/ 4472627 w 5682319"/>
              <a:gd name="connsiteY14" fmla="*/ 2034728 h 6857999"/>
              <a:gd name="connsiteX15" fmla="*/ 691303 w 5682319"/>
              <a:gd name="connsiteY15" fmla="*/ 5816052 h 6857999"/>
              <a:gd name="connsiteX16" fmla="*/ 117092 w 5682319"/>
              <a:gd name="connsiteY16" fmla="*/ 5816052 h 6857999"/>
              <a:gd name="connsiteX17" fmla="*/ 117092 w 5682319"/>
              <a:gd name="connsiteY17" fmla="*/ 5241841 h 6857999"/>
              <a:gd name="connsiteX18" fmla="*/ 3898416 w 5682319"/>
              <a:gd name="connsiteY18" fmla="*/ 1460518 h 6857999"/>
              <a:gd name="connsiteX19" fmla="*/ 4185522 w 5682319"/>
              <a:gd name="connsiteY19" fmla="*/ 1341442 h 6857999"/>
              <a:gd name="connsiteX20" fmla="*/ 5682319 w 5682319"/>
              <a:gd name="connsiteY20" fmla="*/ 892174 h 6857999"/>
              <a:gd name="connsiteX21" fmla="*/ 5682319 w 5682319"/>
              <a:gd name="connsiteY21" fmla="*/ 2037686 h 6857999"/>
              <a:gd name="connsiteX22" fmla="*/ 2456186 w 5682319"/>
              <a:gd name="connsiteY22" fmla="*/ 5265226 h 6857999"/>
              <a:gd name="connsiteX23" fmla="*/ 1881887 w 5682319"/>
              <a:gd name="connsiteY23" fmla="*/ 5265226 h 6857999"/>
              <a:gd name="connsiteX24" fmla="*/ 1881887 w 5682319"/>
              <a:gd name="connsiteY24" fmla="*/ 4691147 h 6857999"/>
              <a:gd name="connsiteX25" fmla="*/ 5663793 w 5682319"/>
              <a:gd name="connsiteY25" fmla="*/ 910693 h 6857999"/>
              <a:gd name="connsiteX26" fmla="*/ 5682319 w 5682319"/>
              <a:gd name="connsiteY26" fmla="*/ 892174 h 6857999"/>
              <a:gd name="connsiteX27" fmla="*/ 4144645 w 5682319"/>
              <a:gd name="connsiteY27" fmla="*/ 0 h 6857999"/>
              <a:gd name="connsiteX28" fmla="*/ 5293380 w 5682319"/>
              <a:gd name="connsiteY28" fmla="*/ 0 h 6857999"/>
              <a:gd name="connsiteX29" fmla="*/ 5292555 w 5682319"/>
              <a:gd name="connsiteY29" fmla="*/ 824 h 6857999"/>
              <a:gd name="connsiteX30" fmla="*/ 1910701 w 5682319"/>
              <a:gd name="connsiteY30" fmla="*/ 3380869 h 6857999"/>
              <a:gd name="connsiteX31" fmla="*/ 1338981 w 5682319"/>
              <a:gd name="connsiteY31" fmla="*/ 3380869 h 6857999"/>
              <a:gd name="connsiteX32" fmla="*/ 1338981 w 5682319"/>
              <a:gd name="connsiteY32" fmla="*/ 2806808 h 6857999"/>
              <a:gd name="connsiteX33" fmla="*/ 3889749 w 5682319"/>
              <a:gd name="connsiteY33" fmla="*/ 2550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682319" h="6857999">
                <a:moveTo>
                  <a:pt x="3882150" y="4074443"/>
                </a:moveTo>
                <a:cubicBezTo>
                  <a:pt x="3986048" y="4074443"/>
                  <a:pt x="4089945" y="4113462"/>
                  <a:pt x="4169357" y="4191499"/>
                </a:cubicBezTo>
                <a:cubicBezTo>
                  <a:pt x="4328181" y="4350219"/>
                  <a:pt x="4328181" y="4609462"/>
                  <a:pt x="4169357" y="4765537"/>
                </a:cubicBezTo>
                <a:cubicBezTo>
                  <a:pt x="4169357" y="4765537"/>
                  <a:pt x="4169357" y="4765537"/>
                  <a:pt x="2075525" y="6857999"/>
                </a:cubicBezTo>
                <a:cubicBezTo>
                  <a:pt x="2075525" y="6857999"/>
                  <a:pt x="2075525" y="6857999"/>
                  <a:pt x="929344" y="6857999"/>
                </a:cubicBezTo>
                <a:cubicBezTo>
                  <a:pt x="929344" y="6857999"/>
                  <a:pt x="929344" y="6857999"/>
                  <a:pt x="3594943" y="4191499"/>
                </a:cubicBezTo>
                <a:cubicBezTo>
                  <a:pt x="3674355" y="4113462"/>
                  <a:pt x="3778252" y="4074443"/>
                  <a:pt x="3882150" y="4074443"/>
                </a:cubicBezTo>
                <a:close/>
                <a:moveTo>
                  <a:pt x="5682319" y="3317874"/>
                </a:moveTo>
                <a:cubicBezTo>
                  <a:pt x="5682319" y="3317874"/>
                  <a:pt x="5682319" y="3317874"/>
                  <a:pt x="5682319" y="4466166"/>
                </a:cubicBezTo>
                <a:cubicBezTo>
                  <a:pt x="5682319" y="4466166"/>
                  <a:pt x="5682319" y="4466166"/>
                  <a:pt x="3668064" y="6479645"/>
                </a:cubicBezTo>
                <a:cubicBezTo>
                  <a:pt x="3511899" y="6635749"/>
                  <a:pt x="3252508" y="6635749"/>
                  <a:pt x="3096343" y="6479645"/>
                </a:cubicBezTo>
                <a:cubicBezTo>
                  <a:pt x="2937532" y="6320895"/>
                  <a:pt x="2937532" y="6061603"/>
                  <a:pt x="3096343" y="5905499"/>
                </a:cubicBezTo>
                <a:close/>
                <a:moveTo>
                  <a:pt x="4185522" y="1341442"/>
                </a:moveTo>
                <a:cubicBezTo>
                  <a:pt x="4289382" y="1341442"/>
                  <a:pt x="4393243" y="1381134"/>
                  <a:pt x="4472627" y="1460518"/>
                </a:cubicBezTo>
                <a:cubicBezTo>
                  <a:pt x="4631395" y="1619285"/>
                  <a:pt x="4631395" y="1875960"/>
                  <a:pt x="4472627" y="2034728"/>
                </a:cubicBezTo>
                <a:cubicBezTo>
                  <a:pt x="4472627" y="2034728"/>
                  <a:pt x="4472627" y="2034728"/>
                  <a:pt x="691303" y="5816052"/>
                </a:cubicBezTo>
                <a:cubicBezTo>
                  <a:pt x="532535" y="5972174"/>
                  <a:pt x="275860" y="5972174"/>
                  <a:pt x="117092" y="5816052"/>
                </a:cubicBezTo>
                <a:cubicBezTo>
                  <a:pt x="-39030" y="5657284"/>
                  <a:pt x="-39030" y="5400609"/>
                  <a:pt x="117092" y="5241841"/>
                </a:cubicBezTo>
                <a:cubicBezTo>
                  <a:pt x="117092" y="5241841"/>
                  <a:pt x="117092" y="5241841"/>
                  <a:pt x="3898416" y="1460518"/>
                </a:cubicBezTo>
                <a:cubicBezTo>
                  <a:pt x="3977800" y="1381134"/>
                  <a:pt x="4081661" y="1341442"/>
                  <a:pt x="4185522" y="1341442"/>
                </a:cubicBezTo>
                <a:close/>
                <a:moveTo>
                  <a:pt x="5682319" y="892174"/>
                </a:moveTo>
                <a:cubicBezTo>
                  <a:pt x="5682319" y="892174"/>
                  <a:pt x="5682319" y="892174"/>
                  <a:pt x="5682319" y="2037686"/>
                </a:cubicBezTo>
                <a:cubicBezTo>
                  <a:pt x="5682319" y="2037686"/>
                  <a:pt x="5682319" y="2037686"/>
                  <a:pt x="2456186" y="5265226"/>
                </a:cubicBezTo>
                <a:cubicBezTo>
                  <a:pt x="2297393" y="5421312"/>
                  <a:pt x="2040679" y="5421312"/>
                  <a:pt x="1881887" y="5265226"/>
                </a:cubicBezTo>
                <a:cubicBezTo>
                  <a:pt x="1723094" y="5106495"/>
                  <a:pt x="1723094" y="4849879"/>
                  <a:pt x="1881887" y="4691147"/>
                </a:cubicBezTo>
                <a:lnTo>
                  <a:pt x="5663793" y="910693"/>
                </a:lnTo>
                <a:cubicBezTo>
                  <a:pt x="5669086" y="905402"/>
                  <a:pt x="5677026" y="900111"/>
                  <a:pt x="5682319" y="892174"/>
                </a:cubicBezTo>
                <a:close/>
                <a:moveTo>
                  <a:pt x="4144645" y="0"/>
                </a:moveTo>
                <a:lnTo>
                  <a:pt x="5293380" y="0"/>
                </a:lnTo>
                <a:lnTo>
                  <a:pt x="5292555" y="824"/>
                </a:lnTo>
                <a:cubicBezTo>
                  <a:pt x="5280167" y="13206"/>
                  <a:pt x="5081964" y="211303"/>
                  <a:pt x="1910701" y="3380869"/>
                </a:cubicBezTo>
                <a:cubicBezTo>
                  <a:pt x="1754537" y="3536949"/>
                  <a:pt x="1495145" y="3536949"/>
                  <a:pt x="1338981" y="3380869"/>
                </a:cubicBezTo>
                <a:cubicBezTo>
                  <a:pt x="1180169" y="3222143"/>
                  <a:pt x="1180169" y="2962889"/>
                  <a:pt x="1338981" y="2806808"/>
                </a:cubicBezTo>
                <a:cubicBezTo>
                  <a:pt x="1338981" y="2806808"/>
                  <a:pt x="1338981" y="2806808"/>
                  <a:pt x="3889749" y="25500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change photo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7AFCC2-DAD5-47A8-80A2-C1F764ACAB11}"/>
              </a:ext>
            </a:extLst>
          </p:cNvPr>
          <p:cNvSpPr txBox="1"/>
          <p:nvPr userDrawn="1"/>
        </p:nvSpPr>
        <p:spPr bwMode="black">
          <a:xfrm>
            <a:off x="731520" y="6367152"/>
            <a:ext cx="4495800" cy="33855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rgbClr val="7FD1EF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DF6C4E0C-B7EB-46A6-B6F0-C76FDCFC3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520" y="4175059"/>
            <a:ext cx="4495800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7111441-0C14-4EE9-B6C1-ED9FC63641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520" y="1918354"/>
            <a:ext cx="4495800" cy="208882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32pt Arial Bold Title Case and Can be 3 Lines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13712FA-495E-465D-A2EB-8AA7E6AE55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520" y="5518464"/>
            <a:ext cx="4495800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8BCC127-A4D6-48D0-A944-3E354801CDCC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1709"/>
          <a:stretch/>
        </p:blipFill>
        <p:spPr>
          <a:xfrm>
            <a:off x="731520" y="812800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6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g03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A7DB7-B22C-4B80-97B4-17A8ADF157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57737" y="0"/>
            <a:ext cx="6334262" cy="6858000"/>
          </a:xfrm>
          <a:custGeom>
            <a:avLst/>
            <a:gdLst>
              <a:gd name="connsiteX0" fmla="*/ 4013337 w 6334262"/>
              <a:gd name="connsiteY0" fmla="*/ 5842794 h 6858000"/>
              <a:gd name="connsiteX1" fmla="*/ 4330837 w 6334262"/>
              <a:gd name="connsiteY1" fmla="*/ 5973762 h 6858000"/>
              <a:gd name="connsiteX2" fmla="*/ 4330837 w 6334262"/>
              <a:gd name="connsiteY2" fmla="*/ 6608762 h 6858000"/>
              <a:gd name="connsiteX3" fmla="*/ 3695837 w 6334262"/>
              <a:gd name="connsiteY3" fmla="*/ 6608762 h 6858000"/>
              <a:gd name="connsiteX4" fmla="*/ 3695837 w 6334262"/>
              <a:gd name="connsiteY4" fmla="*/ 5973762 h 6858000"/>
              <a:gd name="connsiteX5" fmla="*/ 4013337 w 6334262"/>
              <a:gd name="connsiteY5" fmla="*/ 5842794 h 6858000"/>
              <a:gd name="connsiteX6" fmla="*/ 3809726 w 6334262"/>
              <a:gd name="connsiteY6" fmla="*/ 4691876 h 6858000"/>
              <a:gd name="connsiteX7" fmla="*/ 4129796 w 6334262"/>
              <a:gd name="connsiteY7" fmla="*/ 4822907 h 6858000"/>
              <a:gd name="connsiteX8" fmla="*/ 4129796 w 6334262"/>
              <a:gd name="connsiteY8" fmla="*/ 5466147 h 6858000"/>
              <a:gd name="connsiteX9" fmla="*/ 2881257 w 6334262"/>
              <a:gd name="connsiteY9" fmla="*/ 6715570 h 6858000"/>
              <a:gd name="connsiteX10" fmla="*/ 2241116 w 6334262"/>
              <a:gd name="connsiteY10" fmla="*/ 6715570 h 6858000"/>
              <a:gd name="connsiteX11" fmla="*/ 2241116 w 6334262"/>
              <a:gd name="connsiteY11" fmla="*/ 6072329 h 6858000"/>
              <a:gd name="connsiteX12" fmla="*/ 3489655 w 6334262"/>
              <a:gd name="connsiteY12" fmla="*/ 4822907 h 6858000"/>
              <a:gd name="connsiteX13" fmla="*/ 3809726 w 6334262"/>
              <a:gd name="connsiteY13" fmla="*/ 4691876 h 6858000"/>
              <a:gd name="connsiteX14" fmla="*/ 6334262 w 6334262"/>
              <a:gd name="connsiteY14" fmla="*/ 3330575 h 6858000"/>
              <a:gd name="connsiteX15" fmla="*/ 6334262 w 6334262"/>
              <a:gd name="connsiteY15" fmla="*/ 4614291 h 6858000"/>
              <a:gd name="connsiteX16" fmla="*/ 5008700 w 6334262"/>
              <a:gd name="connsiteY16" fmla="*/ 5937711 h 6858000"/>
              <a:gd name="connsiteX17" fmla="*/ 4368408 w 6334262"/>
              <a:gd name="connsiteY17" fmla="*/ 5937711 h 6858000"/>
              <a:gd name="connsiteX18" fmla="*/ 4368408 w 6334262"/>
              <a:gd name="connsiteY18" fmla="*/ 5297176 h 6858000"/>
              <a:gd name="connsiteX19" fmla="*/ 4147423 w 6334262"/>
              <a:gd name="connsiteY19" fmla="*/ 3005005 h 6858000"/>
              <a:gd name="connsiteX20" fmla="*/ 4468930 w 6334262"/>
              <a:gd name="connsiteY20" fmla="*/ 3137959 h 6858000"/>
              <a:gd name="connsiteX21" fmla="*/ 4468930 w 6334262"/>
              <a:gd name="connsiteY21" fmla="*/ 3778250 h 6858000"/>
              <a:gd name="connsiteX22" fmla="*/ 1388815 w 6334262"/>
              <a:gd name="connsiteY22" fmla="*/ 6858000 h 6858000"/>
              <a:gd name="connsiteX23" fmla="*/ 1386438 w 6334262"/>
              <a:gd name="connsiteY23" fmla="*/ 6858000 h 6858000"/>
              <a:gd name="connsiteX24" fmla="*/ 1369796 w 6334262"/>
              <a:gd name="connsiteY24" fmla="*/ 6858000 h 6858000"/>
              <a:gd name="connsiteX25" fmla="*/ 1351668 w 6334262"/>
              <a:gd name="connsiteY25" fmla="*/ 6858000 h 6858000"/>
              <a:gd name="connsiteX26" fmla="*/ 1324626 w 6334262"/>
              <a:gd name="connsiteY26" fmla="*/ 6858000 h 6858000"/>
              <a:gd name="connsiteX27" fmla="*/ 1286884 w 6334262"/>
              <a:gd name="connsiteY27" fmla="*/ 6858000 h 6858000"/>
              <a:gd name="connsiteX28" fmla="*/ 1236662 w 6334262"/>
              <a:gd name="connsiteY28" fmla="*/ 6858000 h 6858000"/>
              <a:gd name="connsiteX29" fmla="*/ 1172175 w 6334262"/>
              <a:gd name="connsiteY29" fmla="*/ 6858000 h 6858000"/>
              <a:gd name="connsiteX30" fmla="*/ 1091641 w 6334262"/>
              <a:gd name="connsiteY30" fmla="*/ 6858000 h 6858000"/>
              <a:gd name="connsiteX31" fmla="*/ 993276 w 6334262"/>
              <a:gd name="connsiteY31" fmla="*/ 6858000 h 6858000"/>
              <a:gd name="connsiteX32" fmla="*/ 875297 w 6334262"/>
              <a:gd name="connsiteY32" fmla="*/ 6858000 h 6858000"/>
              <a:gd name="connsiteX33" fmla="*/ 735922 w 6334262"/>
              <a:gd name="connsiteY33" fmla="*/ 6858000 h 6858000"/>
              <a:gd name="connsiteX34" fmla="*/ 573368 w 6334262"/>
              <a:gd name="connsiteY34" fmla="*/ 6858000 h 6858000"/>
              <a:gd name="connsiteX35" fmla="*/ 385850 w 6334262"/>
              <a:gd name="connsiteY35" fmla="*/ 6858000 h 6858000"/>
              <a:gd name="connsiteX36" fmla="*/ 171587 w 6334262"/>
              <a:gd name="connsiteY36" fmla="*/ 6858000 h 6858000"/>
              <a:gd name="connsiteX37" fmla="*/ 280079 w 6334262"/>
              <a:gd name="connsiteY37" fmla="*/ 6683375 h 6858000"/>
              <a:gd name="connsiteX38" fmla="*/ 3825916 w 6334262"/>
              <a:gd name="connsiteY38" fmla="*/ 3137959 h 6858000"/>
              <a:gd name="connsiteX39" fmla="*/ 4147423 w 6334262"/>
              <a:gd name="connsiteY39" fmla="*/ 3005005 h 6858000"/>
              <a:gd name="connsiteX40" fmla="*/ 5753797 w 6334262"/>
              <a:gd name="connsiteY40" fmla="*/ 2747852 h 6858000"/>
              <a:gd name="connsiteX41" fmla="*/ 6075418 w 6334262"/>
              <a:gd name="connsiteY41" fmla="*/ 2880867 h 6858000"/>
              <a:gd name="connsiteX42" fmla="*/ 6075418 w 6334262"/>
              <a:gd name="connsiteY42" fmla="*/ 3524107 h 6858000"/>
              <a:gd name="connsiteX43" fmla="*/ 4825995 w 6334262"/>
              <a:gd name="connsiteY43" fmla="*/ 4773530 h 6858000"/>
              <a:gd name="connsiteX44" fmla="*/ 4182754 w 6334262"/>
              <a:gd name="connsiteY44" fmla="*/ 4773530 h 6858000"/>
              <a:gd name="connsiteX45" fmla="*/ 4182754 w 6334262"/>
              <a:gd name="connsiteY45" fmla="*/ 4130289 h 6858000"/>
              <a:gd name="connsiteX46" fmla="*/ 5432177 w 6334262"/>
              <a:gd name="connsiteY46" fmla="*/ 2880867 h 6858000"/>
              <a:gd name="connsiteX47" fmla="*/ 5753797 w 6334262"/>
              <a:gd name="connsiteY47" fmla="*/ 2747852 h 6858000"/>
              <a:gd name="connsiteX48" fmla="*/ 4256015 w 6334262"/>
              <a:gd name="connsiteY48" fmla="*/ 1544501 h 6858000"/>
              <a:gd name="connsiteX49" fmla="*/ 4577448 w 6334262"/>
              <a:gd name="connsiteY49" fmla="*/ 1677439 h 6858000"/>
              <a:gd name="connsiteX50" fmla="*/ 4577448 w 6334262"/>
              <a:gd name="connsiteY50" fmla="*/ 2317660 h 6858000"/>
              <a:gd name="connsiteX51" fmla="*/ 775805 w 6334262"/>
              <a:gd name="connsiteY51" fmla="*/ 6121949 h 6858000"/>
              <a:gd name="connsiteX52" fmla="*/ 132939 w 6334262"/>
              <a:gd name="connsiteY52" fmla="*/ 6121949 h 6858000"/>
              <a:gd name="connsiteX53" fmla="*/ 132939 w 6334262"/>
              <a:gd name="connsiteY53" fmla="*/ 5479082 h 6858000"/>
              <a:gd name="connsiteX54" fmla="*/ 3934582 w 6334262"/>
              <a:gd name="connsiteY54" fmla="*/ 1677439 h 6858000"/>
              <a:gd name="connsiteX55" fmla="*/ 4256015 w 6334262"/>
              <a:gd name="connsiteY55" fmla="*/ 1544501 h 6858000"/>
              <a:gd name="connsiteX56" fmla="*/ 3595373 w 6334262"/>
              <a:gd name="connsiteY56" fmla="*/ 853935 h 6858000"/>
              <a:gd name="connsiteX57" fmla="*/ 3915470 w 6334262"/>
              <a:gd name="connsiteY57" fmla="*/ 986868 h 6858000"/>
              <a:gd name="connsiteX58" fmla="*/ 3915470 w 6334262"/>
              <a:gd name="connsiteY58" fmla="*/ 1629706 h 6858000"/>
              <a:gd name="connsiteX59" fmla="*/ 1479032 w 6334262"/>
              <a:gd name="connsiteY59" fmla="*/ 4066144 h 6858000"/>
              <a:gd name="connsiteX60" fmla="*/ 836194 w 6334262"/>
              <a:gd name="connsiteY60" fmla="*/ 4066144 h 6858000"/>
              <a:gd name="connsiteX61" fmla="*/ 836194 w 6334262"/>
              <a:gd name="connsiteY61" fmla="*/ 3425951 h 6858000"/>
              <a:gd name="connsiteX62" fmla="*/ 3275276 w 6334262"/>
              <a:gd name="connsiteY62" fmla="*/ 986868 h 6858000"/>
              <a:gd name="connsiteX63" fmla="*/ 3595373 w 6334262"/>
              <a:gd name="connsiteY63" fmla="*/ 853935 h 6858000"/>
              <a:gd name="connsiteX64" fmla="*/ 6334262 w 6334262"/>
              <a:gd name="connsiteY64" fmla="*/ 812799 h 6858000"/>
              <a:gd name="connsiteX65" fmla="*/ 6334262 w 6334262"/>
              <a:gd name="connsiteY65" fmla="*/ 1913228 h 6858000"/>
              <a:gd name="connsiteX66" fmla="*/ 5170406 w 6334262"/>
              <a:gd name="connsiteY66" fmla="*/ 3077142 h 6858000"/>
              <a:gd name="connsiteX67" fmla="*/ 4527640 w 6334262"/>
              <a:gd name="connsiteY67" fmla="*/ 3077142 h 6858000"/>
              <a:gd name="connsiteX68" fmla="*/ 4527640 w 6334262"/>
              <a:gd name="connsiteY68" fmla="*/ 2434344 h 6858000"/>
              <a:gd name="connsiteX69" fmla="*/ 6016847 w 6334262"/>
              <a:gd name="connsiteY69" fmla="*/ 945062 h 6858000"/>
              <a:gd name="connsiteX70" fmla="*/ 6334262 w 6334262"/>
              <a:gd name="connsiteY70" fmla="*/ 812799 h 6858000"/>
              <a:gd name="connsiteX71" fmla="*/ 4280302 w 6334262"/>
              <a:gd name="connsiteY71" fmla="*/ 175418 h 6858000"/>
              <a:gd name="connsiteX72" fmla="*/ 4596479 w 6334262"/>
              <a:gd name="connsiteY72" fmla="*/ 306387 h 6858000"/>
              <a:gd name="connsiteX73" fmla="*/ 4596479 w 6334262"/>
              <a:gd name="connsiteY73" fmla="*/ 941387 h 6858000"/>
              <a:gd name="connsiteX74" fmla="*/ 3964125 w 6334262"/>
              <a:gd name="connsiteY74" fmla="*/ 941387 h 6858000"/>
              <a:gd name="connsiteX75" fmla="*/ 3964125 w 6334262"/>
              <a:gd name="connsiteY75" fmla="*/ 306387 h 6858000"/>
              <a:gd name="connsiteX76" fmla="*/ 4280302 w 6334262"/>
              <a:gd name="connsiteY76" fmla="*/ 175418 h 6858000"/>
              <a:gd name="connsiteX77" fmla="*/ 2910696 w 6334262"/>
              <a:gd name="connsiteY77" fmla="*/ 0 h 6858000"/>
              <a:gd name="connsiteX78" fmla="*/ 2913203 w 6334262"/>
              <a:gd name="connsiteY78" fmla="*/ 0 h 6858000"/>
              <a:gd name="connsiteX79" fmla="*/ 2919157 w 6334262"/>
              <a:gd name="connsiteY79" fmla="*/ 0 h 6858000"/>
              <a:gd name="connsiteX80" fmla="*/ 2930753 w 6334262"/>
              <a:gd name="connsiteY80" fmla="*/ 0 h 6858000"/>
              <a:gd name="connsiteX81" fmla="*/ 2949869 w 6334262"/>
              <a:gd name="connsiteY81" fmla="*/ 0 h 6858000"/>
              <a:gd name="connsiteX82" fmla="*/ 2978387 w 6334262"/>
              <a:gd name="connsiteY82" fmla="*/ 0 h 6858000"/>
              <a:gd name="connsiteX83" fmla="*/ 3018186 w 6334262"/>
              <a:gd name="connsiteY83" fmla="*/ 0 h 6858000"/>
              <a:gd name="connsiteX84" fmla="*/ 3071148 w 6334262"/>
              <a:gd name="connsiteY84" fmla="*/ 0 h 6858000"/>
              <a:gd name="connsiteX85" fmla="*/ 3139152 w 6334262"/>
              <a:gd name="connsiteY85" fmla="*/ 0 h 6858000"/>
              <a:gd name="connsiteX86" fmla="*/ 3224079 w 6334262"/>
              <a:gd name="connsiteY86" fmla="*/ 0 h 6858000"/>
              <a:gd name="connsiteX87" fmla="*/ 3327809 w 6334262"/>
              <a:gd name="connsiteY87" fmla="*/ 0 h 6858000"/>
              <a:gd name="connsiteX88" fmla="*/ 3452222 w 6334262"/>
              <a:gd name="connsiteY88" fmla="*/ 0 h 6858000"/>
              <a:gd name="connsiteX89" fmla="*/ 3599199 w 6334262"/>
              <a:gd name="connsiteY89" fmla="*/ 0 h 6858000"/>
              <a:gd name="connsiteX90" fmla="*/ 3770619 w 6334262"/>
              <a:gd name="connsiteY90" fmla="*/ 0 h 6858000"/>
              <a:gd name="connsiteX91" fmla="*/ 3968364 w 6334262"/>
              <a:gd name="connsiteY91" fmla="*/ 0 h 6858000"/>
              <a:gd name="connsiteX92" fmla="*/ 4077695 w 6334262"/>
              <a:gd name="connsiteY92" fmla="*/ 0 h 6858000"/>
              <a:gd name="connsiteX93" fmla="*/ 4194313 w 6334262"/>
              <a:gd name="connsiteY93" fmla="*/ 0 h 6858000"/>
              <a:gd name="connsiteX94" fmla="*/ 1507981 w 6334262"/>
              <a:gd name="connsiteY94" fmla="*/ 2688167 h 6858000"/>
              <a:gd name="connsiteX95" fmla="*/ 864850 w 6334262"/>
              <a:gd name="connsiteY95" fmla="*/ 2688167 h 6858000"/>
              <a:gd name="connsiteX96" fmla="*/ 864850 w 6334262"/>
              <a:gd name="connsiteY96" fmla="*/ 2045230 h 6858000"/>
              <a:gd name="connsiteX97" fmla="*/ 2910696 w 6334262"/>
              <a:gd name="connsiteY9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334262" h="6858000">
                <a:moveTo>
                  <a:pt x="4013337" y="5842794"/>
                </a:moveTo>
                <a:cubicBezTo>
                  <a:pt x="4128431" y="5842793"/>
                  <a:pt x="4243525" y="5886450"/>
                  <a:pt x="4330837" y="5973762"/>
                </a:cubicBezTo>
                <a:cubicBezTo>
                  <a:pt x="4505462" y="6151033"/>
                  <a:pt x="4505462" y="6434137"/>
                  <a:pt x="4330837" y="6608762"/>
                </a:cubicBezTo>
                <a:cubicBezTo>
                  <a:pt x="4156212" y="6783387"/>
                  <a:pt x="3870462" y="6783387"/>
                  <a:pt x="3695837" y="6608762"/>
                </a:cubicBezTo>
                <a:cubicBezTo>
                  <a:pt x="3521212" y="6434137"/>
                  <a:pt x="3521212" y="6151033"/>
                  <a:pt x="3695837" y="5973762"/>
                </a:cubicBezTo>
                <a:cubicBezTo>
                  <a:pt x="3783150" y="5886450"/>
                  <a:pt x="3898243" y="5842793"/>
                  <a:pt x="4013337" y="5842794"/>
                </a:cubicBezTo>
                <a:close/>
                <a:moveTo>
                  <a:pt x="3809726" y="4691876"/>
                </a:moveTo>
                <a:cubicBezTo>
                  <a:pt x="3926115" y="4691876"/>
                  <a:pt x="4042504" y="4735553"/>
                  <a:pt x="4129796" y="4822907"/>
                </a:cubicBezTo>
                <a:cubicBezTo>
                  <a:pt x="4307025" y="5000261"/>
                  <a:pt x="4307025" y="5288793"/>
                  <a:pt x="4129796" y="5466147"/>
                </a:cubicBezTo>
                <a:cubicBezTo>
                  <a:pt x="4129796" y="5466147"/>
                  <a:pt x="4129796" y="5466147"/>
                  <a:pt x="2881257" y="6715570"/>
                </a:cubicBezTo>
                <a:cubicBezTo>
                  <a:pt x="2706673" y="6892924"/>
                  <a:pt x="2415700" y="6892924"/>
                  <a:pt x="2241116" y="6715570"/>
                </a:cubicBezTo>
                <a:cubicBezTo>
                  <a:pt x="2063887" y="6538215"/>
                  <a:pt x="2063887" y="6249683"/>
                  <a:pt x="2241116" y="6072329"/>
                </a:cubicBezTo>
                <a:cubicBezTo>
                  <a:pt x="2241116" y="6072329"/>
                  <a:pt x="2241116" y="6072329"/>
                  <a:pt x="3489655" y="4822907"/>
                </a:cubicBezTo>
                <a:cubicBezTo>
                  <a:pt x="3576947" y="4735553"/>
                  <a:pt x="3693336" y="4691876"/>
                  <a:pt x="3809726" y="4691876"/>
                </a:cubicBezTo>
                <a:close/>
                <a:moveTo>
                  <a:pt x="6334262" y="3330575"/>
                </a:moveTo>
                <a:cubicBezTo>
                  <a:pt x="6334262" y="3330575"/>
                  <a:pt x="6334262" y="3330575"/>
                  <a:pt x="6334262" y="4614291"/>
                </a:cubicBezTo>
                <a:cubicBezTo>
                  <a:pt x="6334262" y="4614291"/>
                  <a:pt x="6334262" y="4614291"/>
                  <a:pt x="5008700" y="5937711"/>
                </a:cubicBezTo>
                <a:cubicBezTo>
                  <a:pt x="4834074" y="6115049"/>
                  <a:pt x="4543033" y="6115049"/>
                  <a:pt x="4368408" y="5937711"/>
                </a:cubicBezTo>
                <a:cubicBezTo>
                  <a:pt x="4191137" y="5763019"/>
                  <a:pt x="4191137" y="5474514"/>
                  <a:pt x="4368408" y="5297176"/>
                </a:cubicBezTo>
                <a:close/>
                <a:moveTo>
                  <a:pt x="4147423" y="3005005"/>
                </a:moveTo>
                <a:cubicBezTo>
                  <a:pt x="4263853" y="3005005"/>
                  <a:pt x="4380284" y="3049323"/>
                  <a:pt x="4468930" y="3137959"/>
                </a:cubicBezTo>
                <a:cubicBezTo>
                  <a:pt x="4643575" y="3312583"/>
                  <a:pt x="4643575" y="3603625"/>
                  <a:pt x="4468930" y="3778250"/>
                </a:cubicBezTo>
                <a:cubicBezTo>
                  <a:pt x="4468930" y="3778250"/>
                  <a:pt x="4468930" y="3778250"/>
                  <a:pt x="1388815" y="6858000"/>
                </a:cubicBezTo>
                <a:lnTo>
                  <a:pt x="1386438" y="6858000"/>
                </a:lnTo>
                <a:lnTo>
                  <a:pt x="1369796" y="6858000"/>
                </a:lnTo>
                <a:lnTo>
                  <a:pt x="1351668" y="6858000"/>
                </a:lnTo>
                <a:lnTo>
                  <a:pt x="1324626" y="6858000"/>
                </a:lnTo>
                <a:lnTo>
                  <a:pt x="1286884" y="6858000"/>
                </a:lnTo>
                <a:lnTo>
                  <a:pt x="1236662" y="6858000"/>
                </a:lnTo>
                <a:lnTo>
                  <a:pt x="1172175" y="6858000"/>
                </a:lnTo>
                <a:lnTo>
                  <a:pt x="1091641" y="6858000"/>
                </a:lnTo>
                <a:lnTo>
                  <a:pt x="993276" y="6858000"/>
                </a:lnTo>
                <a:lnTo>
                  <a:pt x="875297" y="6858000"/>
                </a:lnTo>
                <a:lnTo>
                  <a:pt x="735922" y="6858000"/>
                </a:lnTo>
                <a:lnTo>
                  <a:pt x="573368" y="6858000"/>
                </a:lnTo>
                <a:lnTo>
                  <a:pt x="385850" y="6858000"/>
                </a:lnTo>
                <a:lnTo>
                  <a:pt x="171587" y="6858000"/>
                </a:lnTo>
                <a:cubicBezTo>
                  <a:pt x="192756" y="6794500"/>
                  <a:pt x="229802" y="6733646"/>
                  <a:pt x="280079" y="6683375"/>
                </a:cubicBezTo>
                <a:cubicBezTo>
                  <a:pt x="280079" y="6683375"/>
                  <a:pt x="280079" y="6683375"/>
                  <a:pt x="3825916" y="3137959"/>
                </a:cubicBezTo>
                <a:cubicBezTo>
                  <a:pt x="3914562" y="3049323"/>
                  <a:pt x="4030992" y="3005005"/>
                  <a:pt x="4147423" y="3005005"/>
                </a:cubicBezTo>
                <a:close/>
                <a:moveTo>
                  <a:pt x="5753797" y="2747852"/>
                </a:moveTo>
                <a:cubicBezTo>
                  <a:pt x="5870269" y="2747852"/>
                  <a:pt x="5986740" y="2792190"/>
                  <a:pt x="6075418" y="2880867"/>
                </a:cubicBezTo>
                <a:cubicBezTo>
                  <a:pt x="6250125" y="3058222"/>
                  <a:pt x="6250125" y="3346754"/>
                  <a:pt x="6075418" y="3524107"/>
                </a:cubicBezTo>
                <a:cubicBezTo>
                  <a:pt x="6075418" y="3524107"/>
                  <a:pt x="6075418" y="3524107"/>
                  <a:pt x="4825995" y="4773530"/>
                </a:cubicBezTo>
                <a:cubicBezTo>
                  <a:pt x="4648641" y="4948237"/>
                  <a:pt x="4360109" y="4948237"/>
                  <a:pt x="4182754" y="4773530"/>
                </a:cubicBezTo>
                <a:cubicBezTo>
                  <a:pt x="4005400" y="4596175"/>
                  <a:pt x="4005400" y="4307643"/>
                  <a:pt x="4182754" y="4130289"/>
                </a:cubicBezTo>
                <a:cubicBezTo>
                  <a:pt x="4182754" y="4130289"/>
                  <a:pt x="4182754" y="4130289"/>
                  <a:pt x="5432177" y="2880867"/>
                </a:cubicBezTo>
                <a:cubicBezTo>
                  <a:pt x="5520854" y="2792190"/>
                  <a:pt x="5637325" y="2747852"/>
                  <a:pt x="5753797" y="2747852"/>
                </a:cubicBezTo>
                <a:close/>
                <a:moveTo>
                  <a:pt x="4256015" y="1544501"/>
                </a:moveTo>
                <a:cubicBezTo>
                  <a:pt x="4372419" y="1544501"/>
                  <a:pt x="4488823" y="1588814"/>
                  <a:pt x="4577448" y="1677439"/>
                </a:cubicBezTo>
                <a:cubicBezTo>
                  <a:pt x="4754700" y="1854691"/>
                  <a:pt x="4754700" y="2143055"/>
                  <a:pt x="4577448" y="2317660"/>
                </a:cubicBezTo>
                <a:cubicBezTo>
                  <a:pt x="4577448" y="2317660"/>
                  <a:pt x="4577448" y="2317660"/>
                  <a:pt x="775805" y="6121949"/>
                </a:cubicBezTo>
                <a:cubicBezTo>
                  <a:pt x="598554" y="6299200"/>
                  <a:pt x="310190" y="6299200"/>
                  <a:pt x="132939" y="6121949"/>
                </a:cubicBezTo>
                <a:cubicBezTo>
                  <a:pt x="-44313" y="5944698"/>
                  <a:pt x="-44313" y="5656333"/>
                  <a:pt x="132939" y="5479082"/>
                </a:cubicBezTo>
                <a:cubicBezTo>
                  <a:pt x="132939" y="5479082"/>
                  <a:pt x="132939" y="5479082"/>
                  <a:pt x="3934582" y="1677439"/>
                </a:cubicBezTo>
                <a:cubicBezTo>
                  <a:pt x="4023208" y="1588814"/>
                  <a:pt x="4139612" y="1544501"/>
                  <a:pt x="4256015" y="1544501"/>
                </a:cubicBezTo>
                <a:close/>
                <a:moveTo>
                  <a:pt x="3595373" y="853935"/>
                </a:moveTo>
                <a:cubicBezTo>
                  <a:pt x="3711772" y="853935"/>
                  <a:pt x="3828171" y="898246"/>
                  <a:pt x="3915470" y="986868"/>
                </a:cubicBezTo>
                <a:cubicBezTo>
                  <a:pt x="4092713" y="1164111"/>
                  <a:pt x="4092713" y="1452463"/>
                  <a:pt x="3915470" y="1629706"/>
                </a:cubicBezTo>
                <a:cubicBezTo>
                  <a:pt x="3915470" y="1629706"/>
                  <a:pt x="3915470" y="1629706"/>
                  <a:pt x="1479032" y="4066144"/>
                </a:cubicBezTo>
                <a:cubicBezTo>
                  <a:pt x="1301789" y="4243387"/>
                  <a:pt x="1013437" y="4243387"/>
                  <a:pt x="836194" y="4066144"/>
                </a:cubicBezTo>
                <a:cubicBezTo>
                  <a:pt x="658950" y="3891545"/>
                  <a:pt x="658950" y="3603194"/>
                  <a:pt x="836194" y="3425951"/>
                </a:cubicBezTo>
                <a:cubicBezTo>
                  <a:pt x="836194" y="3425951"/>
                  <a:pt x="836194" y="3425951"/>
                  <a:pt x="3275276" y="986868"/>
                </a:cubicBezTo>
                <a:cubicBezTo>
                  <a:pt x="3362575" y="898246"/>
                  <a:pt x="3478974" y="853935"/>
                  <a:pt x="3595373" y="853935"/>
                </a:cubicBezTo>
                <a:close/>
                <a:moveTo>
                  <a:pt x="6334262" y="812799"/>
                </a:moveTo>
                <a:cubicBezTo>
                  <a:pt x="6334262" y="812799"/>
                  <a:pt x="6334262" y="812799"/>
                  <a:pt x="6334262" y="1913228"/>
                </a:cubicBezTo>
                <a:cubicBezTo>
                  <a:pt x="6334262" y="1913228"/>
                  <a:pt x="6334262" y="1913228"/>
                  <a:pt x="5170406" y="3077142"/>
                </a:cubicBezTo>
                <a:cubicBezTo>
                  <a:pt x="4993183" y="3254375"/>
                  <a:pt x="4704864" y="3254375"/>
                  <a:pt x="4527640" y="3077142"/>
                </a:cubicBezTo>
                <a:cubicBezTo>
                  <a:pt x="4353062" y="2899910"/>
                  <a:pt x="4353062" y="2611577"/>
                  <a:pt x="4527640" y="2434344"/>
                </a:cubicBezTo>
                <a:lnTo>
                  <a:pt x="6016847" y="945062"/>
                </a:lnTo>
                <a:cubicBezTo>
                  <a:pt x="6104136" y="857769"/>
                  <a:pt x="6220522" y="815445"/>
                  <a:pt x="6334262" y="812799"/>
                </a:cubicBezTo>
                <a:close/>
                <a:moveTo>
                  <a:pt x="4280302" y="175418"/>
                </a:moveTo>
                <a:cubicBezTo>
                  <a:pt x="4394734" y="175418"/>
                  <a:pt x="4509167" y="219075"/>
                  <a:pt x="4596479" y="306387"/>
                </a:cubicBezTo>
                <a:cubicBezTo>
                  <a:pt x="4773750" y="481012"/>
                  <a:pt x="4773750" y="766762"/>
                  <a:pt x="4596479" y="941387"/>
                </a:cubicBezTo>
                <a:cubicBezTo>
                  <a:pt x="4421854" y="1116012"/>
                  <a:pt x="4138750" y="1116012"/>
                  <a:pt x="3964125" y="941387"/>
                </a:cubicBezTo>
                <a:cubicBezTo>
                  <a:pt x="3789500" y="766762"/>
                  <a:pt x="3789500" y="481012"/>
                  <a:pt x="3964125" y="306387"/>
                </a:cubicBezTo>
                <a:cubicBezTo>
                  <a:pt x="4051438" y="219075"/>
                  <a:pt x="4165870" y="175418"/>
                  <a:pt x="4280302" y="175418"/>
                </a:cubicBezTo>
                <a:close/>
                <a:moveTo>
                  <a:pt x="2910696" y="0"/>
                </a:moveTo>
                <a:lnTo>
                  <a:pt x="2913203" y="0"/>
                </a:lnTo>
                <a:lnTo>
                  <a:pt x="2919157" y="0"/>
                </a:lnTo>
                <a:lnTo>
                  <a:pt x="2930753" y="0"/>
                </a:lnTo>
                <a:lnTo>
                  <a:pt x="2949869" y="0"/>
                </a:lnTo>
                <a:lnTo>
                  <a:pt x="2978387" y="0"/>
                </a:lnTo>
                <a:lnTo>
                  <a:pt x="3018186" y="0"/>
                </a:lnTo>
                <a:lnTo>
                  <a:pt x="3071148" y="0"/>
                </a:lnTo>
                <a:lnTo>
                  <a:pt x="3139152" y="0"/>
                </a:lnTo>
                <a:lnTo>
                  <a:pt x="3224079" y="0"/>
                </a:lnTo>
                <a:lnTo>
                  <a:pt x="3327809" y="0"/>
                </a:lnTo>
                <a:lnTo>
                  <a:pt x="3452222" y="0"/>
                </a:lnTo>
                <a:lnTo>
                  <a:pt x="3599199" y="0"/>
                </a:lnTo>
                <a:lnTo>
                  <a:pt x="3770619" y="0"/>
                </a:lnTo>
                <a:lnTo>
                  <a:pt x="3968364" y="0"/>
                </a:lnTo>
                <a:lnTo>
                  <a:pt x="4077695" y="0"/>
                </a:lnTo>
                <a:lnTo>
                  <a:pt x="4194313" y="0"/>
                </a:lnTo>
                <a:cubicBezTo>
                  <a:pt x="4194313" y="0"/>
                  <a:pt x="4194313" y="0"/>
                  <a:pt x="1507981" y="2688167"/>
                </a:cubicBezTo>
                <a:cubicBezTo>
                  <a:pt x="1330657" y="2865438"/>
                  <a:pt x="1042174" y="2865438"/>
                  <a:pt x="864850" y="2688167"/>
                </a:cubicBezTo>
                <a:cubicBezTo>
                  <a:pt x="687525" y="2510896"/>
                  <a:pt x="687525" y="2222501"/>
                  <a:pt x="864850" y="2045230"/>
                </a:cubicBezTo>
                <a:cubicBezTo>
                  <a:pt x="864850" y="2045230"/>
                  <a:pt x="864850" y="2045230"/>
                  <a:pt x="2910696" y="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change photo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0C4B621-CB97-4EC0-87E2-2F48A23704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520" y="812800"/>
            <a:ext cx="2247900" cy="406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814947-048E-4F21-B2A9-2E67D9CC8BDE}"/>
              </a:ext>
            </a:extLst>
          </p:cNvPr>
          <p:cNvSpPr txBox="1"/>
          <p:nvPr userDrawn="1"/>
        </p:nvSpPr>
        <p:spPr bwMode="black">
          <a:xfrm>
            <a:off x="731520" y="6367152"/>
            <a:ext cx="4495800" cy="33855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6C43B74-D30C-4137-BFF2-FBFBF75C833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31520" y="4175059"/>
            <a:ext cx="4495800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3183858-B3A0-46CC-A456-DA30C93DD2CA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31520" y="1918354"/>
            <a:ext cx="4495800" cy="208882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2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32pt Arial Bold Title Case and Can be 3 Lines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2F80995-0F2C-4892-8CC6-4D4D83A8024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31520" y="5518464"/>
            <a:ext cx="4495800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</p:spTree>
    <p:extLst>
      <p:ext uri="{BB962C8B-B14F-4D97-AF65-F5344CB8AC3E}">
        <p14:creationId xmlns:p14="http://schemas.microsoft.com/office/powerpoint/2010/main" val="83210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g04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FD4295F-BFEF-40BB-96E1-F34FC91230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126163" cy="6858000"/>
          </a:xfrm>
          <a:custGeom>
            <a:avLst/>
            <a:gdLst>
              <a:gd name="connsiteX0" fmla="*/ 4652238 w 6126163"/>
              <a:gd name="connsiteY0" fmla="*/ 1812535 h 6858000"/>
              <a:gd name="connsiteX1" fmla="*/ 5095371 w 6126163"/>
              <a:gd name="connsiteY1" fmla="*/ 1997101 h 6858000"/>
              <a:gd name="connsiteX2" fmla="*/ 5095371 w 6126163"/>
              <a:gd name="connsiteY2" fmla="*/ 2883547 h 6858000"/>
              <a:gd name="connsiteX3" fmla="*/ 1482731 w 6126163"/>
              <a:gd name="connsiteY3" fmla="*/ 6496919 h 6858000"/>
              <a:gd name="connsiteX4" fmla="*/ 1121723 w 6126163"/>
              <a:gd name="connsiteY4" fmla="*/ 6858000 h 6858000"/>
              <a:gd name="connsiteX5" fmla="*/ 0 w 6126163"/>
              <a:gd name="connsiteY5" fmla="*/ 6858000 h 6858000"/>
              <a:gd name="connsiteX6" fmla="*/ 0 w 6126163"/>
              <a:gd name="connsiteY6" fmla="*/ 6856730 h 6858000"/>
              <a:gd name="connsiteX7" fmla="*/ 0 w 6126163"/>
              <a:gd name="connsiteY7" fmla="*/ 6847830 h 6858000"/>
              <a:gd name="connsiteX8" fmla="*/ 0 w 6126163"/>
              <a:gd name="connsiteY8" fmla="*/ 6823674 h 6858000"/>
              <a:gd name="connsiteX9" fmla="*/ 0 w 6126163"/>
              <a:gd name="connsiteY9" fmla="*/ 6776633 h 6858000"/>
              <a:gd name="connsiteX10" fmla="*/ 0 w 6126163"/>
              <a:gd name="connsiteY10" fmla="*/ 6742148 h 6858000"/>
              <a:gd name="connsiteX11" fmla="*/ 0 w 6126163"/>
              <a:gd name="connsiteY11" fmla="*/ 6699080 h 6858000"/>
              <a:gd name="connsiteX12" fmla="*/ 0 w 6126163"/>
              <a:gd name="connsiteY12" fmla="*/ 6646477 h 6858000"/>
              <a:gd name="connsiteX13" fmla="*/ 0 w 6126163"/>
              <a:gd name="connsiteY13" fmla="*/ 6583385 h 6858000"/>
              <a:gd name="connsiteX14" fmla="*/ 0 w 6126163"/>
              <a:gd name="connsiteY14" fmla="*/ 6508851 h 6858000"/>
              <a:gd name="connsiteX15" fmla="*/ 0 w 6126163"/>
              <a:gd name="connsiteY15" fmla="*/ 6421921 h 6858000"/>
              <a:gd name="connsiteX16" fmla="*/ 0 w 6126163"/>
              <a:gd name="connsiteY16" fmla="*/ 6321642 h 6858000"/>
              <a:gd name="connsiteX17" fmla="*/ 0 w 6126163"/>
              <a:gd name="connsiteY17" fmla="*/ 6207059 h 6858000"/>
              <a:gd name="connsiteX18" fmla="*/ 4209104 w 6126163"/>
              <a:gd name="connsiteY18" fmla="*/ 1997101 h 6858000"/>
              <a:gd name="connsiteX19" fmla="*/ 4652238 w 6126163"/>
              <a:gd name="connsiteY19" fmla="*/ 1812535 h 6858000"/>
              <a:gd name="connsiteX20" fmla="*/ 2968625 w 6126163"/>
              <a:gd name="connsiteY20" fmla="*/ 0 h 6858000"/>
              <a:gd name="connsiteX21" fmla="*/ 6126163 w 6126163"/>
              <a:gd name="connsiteY21" fmla="*/ 0 h 6858000"/>
              <a:gd name="connsiteX22" fmla="*/ 0 w 6126163"/>
              <a:gd name="connsiteY22" fmla="*/ 6127750 h 6858000"/>
              <a:gd name="connsiteX23" fmla="*/ 0 w 6126163"/>
              <a:gd name="connsiteY23" fmla="*/ 2968625 h 6858000"/>
              <a:gd name="connsiteX24" fmla="*/ 1129242 w 6126163"/>
              <a:gd name="connsiteY24" fmla="*/ 0 h 6858000"/>
              <a:gd name="connsiteX25" fmla="*/ 1132705 w 6126163"/>
              <a:gd name="connsiteY25" fmla="*/ 0 h 6858000"/>
              <a:gd name="connsiteX26" fmla="*/ 1140928 w 6126163"/>
              <a:gd name="connsiteY26" fmla="*/ 0 h 6858000"/>
              <a:gd name="connsiteX27" fmla="*/ 1156941 w 6126163"/>
              <a:gd name="connsiteY27" fmla="*/ 0 h 6858000"/>
              <a:gd name="connsiteX28" fmla="*/ 1183341 w 6126163"/>
              <a:gd name="connsiteY28" fmla="*/ 0 h 6858000"/>
              <a:gd name="connsiteX29" fmla="*/ 1222725 w 6126163"/>
              <a:gd name="connsiteY29" fmla="*/ 0 h 6858000"/>
              <a:gd name="connsiteX30" fmla="*/ 1277689 w 6126163"/>
              <a:gd name="connsiteY30" fmla="*/ 0 h 6858000"/>
              <a:gd name="connsiteX31" fmla="*/ 1350831 w 6126163"/>
              <a:gd name="connsiteY31" fmla="*/ 0 h 6858000"/>
              <a:gd name="connsiteX32" fmla="*/ 1444746 w 6126163"/>
              <a:gd name="connsiteY32" fmla="*/ 0 h 6858000"/>
              <a:gd name="connsiteX33" fmla="*/ 1562032 w 6126163"/>
              <a:gd name="connsiteY33" fmla="*/ 0 h 6858000"/>
              <a:gd name="connsiteX34" fmla="*/ 1705286 w 6126163"/>
              <a:gd name="connsiteY34" fmla="*/ 0 h 6858000"/>
              <a:gd name="connsiteX35" fmla="*/ 1787462 w 6126163"/>
              <a:gd name="connsiteY35" fmla="*/ 0 h 6858000"/>
              <a:gd name="connsiteX36" fmla="*/ 1877103 w 6126163"/>
              <a:gd name="connsiteY36" fmla="*/ 0 h 6858000"/>
              <a:gd name="connsiteX37" fmla="*/ 1974535 w 6126163"/>
              <a:gd name="connsiteY37" fmla="*/ 0 h 6858000"/>
              <a:gd name="connsiteX38" fmla="*/ 2080082 w 6126163"/>
              <a:gd name="connsiteY38" fmla="*/ 0 h 6858000"/>
              <a:gd name="connsiteX39" fmla="*/ 2194068 w 6126163"/>
              <a:gd name="connsiteY39" fmla="*/ 0 h 6858000"/>
              <a:gd name="connsiteX40" fmla="*/ 2316818 w 6126163"/>
              <a:gd name="connsiteY40" fmla="*/ 0 h 6858000"/>
              <a:gd name="connsiteX41" fmla="*/ 2448657 w 6126163"/>
              <a:gd name="connsiteY41" fmla="*/ 0 h 6858000"/>
              <a:gd name="connsiteX42" fmla="*/ 2589909 w 6126163"/>
              <a:gd name="connsiteY42" fmla="*/ 0 h 6858000"/>
              <a:gd name="connsiteX43" fmla="*/ 2740898 w 6126163"/>
              <a:gd name="connsiteY43" fmla="*/ 0 h 6858000"/>
              <a:gd name="connsiteX44" fmla="*/ 2901950 w 6126163"/>
              <a:gd name="connsiteY44" fmla="*/ 0 h 6858000"/>
              <a:gd name="connsiteX45" fmla="*/ 1176867 w 6126163"/>
              <a:gd name="connsiteY45" fmla="*/ 1728193 h 6858000"/>
              <a:gd name="connsiteX46" fmla="*/ 287867 w 6126163"/>
              <a:gd name="connsiteY46" fmla="*/ 1728193 h 6858000"/>
              <a:gd name="connsiteX47" fmla="*/ 287867 w 6126163"/>
              <a:gd name="connsiteY47" fmla="*/ 841601 h 6858000"/>
              <a:gd name="connsiteX48" fmla="*/ 1129242 w 6126163"/>
              <a:gd name="connsiteY4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126163" h="6858000">
                <a:moveTo>
                  <a:pt x="4652238" y="1812535"/>
                </a:moveTo>
                <a:cubicBezTo>
                  <a:pt x="4812956" y="1812535"/>
                  <a:pt x="4973675" y="1874057"/>
                  <a:pt x="5095371" y="1997101"/>
                </a:cubicBezTo>
                <a:cubicBezTo>
                  <a:pt x="5338763" y="2240543"/>
                  <a:pt x="5338763" y="2637459"/>
                  <a:pt x="5095371" y="2883547"/>
                </a:cubicBezTo>
                <a:cubicBezTo>
                  <a:pt x="5095371" y="2883547"/>
                  <a:pt x="5095371" y="2883547"/>
                  <a:pt x="1482731" y="6496919"/>
                </a:cubicBezTo>
                <a:lnTo>
                  <a:pt x="1121723" y="6858000"/>
                </a:lnTo>
                <a:lnTo>
                  <a:pt x="0" y="6858000"/>
                </a:lnTo>
                <a:lnTo>
                  <a:pt x="0" y="6856730"/>
                </a:lnTo>
                <a:lnTo>
                  <a:pt x="0" y="6847830"/>
                </a:lnTo>
                <a:lnTo>
                  <a:pt x="0" y="6823674"/>
                </a:lnTo>
                <a:lnTo>
                  <a:pt x="0" y="6776633"/>
                </a:lnTo>
                <a:lnTo>
                  <a:pt x="0" y="6742148"/>
                </a:lnTo>
                <a:lnTo>
                  <a:pt x="0" y="6699080"/>
                </a:lnTo>
                <a:lnTo>
                  <a:pt x="0" y="6646477"/>
                </a:lnTo>
                <a:lnTo>
                  <a:pt x="0" y="6583385"/>
                </a:lnTo>
                <a:lnTo>
                  <a:pt x="0" y="6508851"/>
                </a:lnTo>
                <a:lnTo>
                  <a:pt x="0" y="6421921"/>
                </a:lnTo>
                <a:lnTo>
                  <a:pt x="0" y="6321642"/>
                </a:lnTo>
                <a:lnTo>
                  <a:pt x="0" y="6207059"/>
                </a:lnTo>
                <a:cubicBezTo>
                  <a:pt x="0" y="6207059"/>
                  <a:pt x="0" y="6207059"/>
                  <a:pt x="4209104" y="1997101"/>
                </a:cubicBezTo>
                <a:cubicBezTo>
                  <a:pt x="4330800" y="1874057"/>
                  <a:pt x="4491519" y="1812535"/>
                  <a:pt x="4652238" y="1812535"/>
                </a:cubicBezTo>
                <a:close/>
                <a:moveTo>
                  <a:pt x="2968625" y="0"/>
                </a:moveTo>
                <a:lnTo>
                  <a:pt x="6126163" y="0"/>
                </a:lnTo>
                <a:lnTo>
                  <a:pt x="0" y="6127750"/>
                </a:lnTo>
                <a:lnTo>
                  <a:pt x="0" y="2968625"/>
                </a:lnTo>
                <a:close/>
                <a:moveTo>
                  <a:pt x="1129242" y="0"/>
                </a:moveTo>
                <a:lnTo>
                  <a:pt x="1132705" y="0"/>
                </a:lnTo>
                <a:lnTo>
                  <a:pt x="1140928" y="0"/>
                </a:lnTo>
                <a:lnTo>
                  <a:pt x="1156941" y="0"/>
                </a:lnTo>
                <a:lnTo>
                  <a:pt x="1183341" y="0"/>
                </a:lnTo>
                <a:lnTo>
                  <a:pt x="1222725" y="0"/>
                </a:lnTo>
                <a:lnTo>
                  <a:pt x="1277689" y="0"/>
                </a:lnTo>
                <a:lnTo>
                  <a:pt x="1350831" y="0"/>
                </a:lnTo>
                <a:lnTo>
                  <a:pt x="1444746" y="0"/>
                </a:lnTo>
                <a:lnTo>
                  <a:pt x="1562032" y="0"/>
                </a:lnTo>
                <a:lnTo>
                  <a:pt x="1705286" y="0"/>
                </a:lnTo>
                <a:lnTo>
                  <a:pt x="1787462" y="0"/>
                </a:lnTo>
                <a:lnTo>
                  <a:pt x="1877103" y="0"/>
                </a:lnTo>
                <a:lnTo>
                  <a:pt x="1974535" y="0"/>
                </a:lnTo>
                <a:lnTo>
                  <a:pt x="2080082" y="0"/>
                </a:lnTo>
                <a:lnTo>
                  <a:pt x="2194068" y="0"/>
                </a:lnTo>
                <a:lnTo>
                  <a:pt x="2316818" y="0"/>
                </a:lnTo>
                <a:lnTo>
                  <a:pt x="2448657" y="0"/>
                </a:lnTo>
                <a:lnTo>
                  <a:pt x="2589909" y="0"/>
                </a:lnTo>
                <a:lnTo>
                  <a:pt x="2740898" y="0"/>
                </a:lnTo>
                <a:lnTo>
                  <a:pt x="2901950" y="0"/>
                </a:lnTo>
                <a:cubicBezTo>
                  <a:pt x="2901950" y="0"/>
                  <a:pt x="2901950" y="0"/>
                  <a:pt x="1176867" y="1728193"/>
                </a:cubicBezTo>
                <a:cubicBezTo>
                  <a:pt x="930804" y="1971675"/>
                  <a:pt x="533929" y="1971675"/>
                  <a:pt x="287867" y="1728193"/>
                </a:cubicBezTo>
                <a:cubicBezTo>
                  <a:pt x="44450" y="1484711"/>
                  <a:pt x="44450" y="1085083"/>
                  <a:pt x="287867" y="841601"/>
                </a:cubicBezTo>
                <a:cubicBezTo>
                  <a:pt x="287867" y="841601"/>
                  <a:pt x="287867" y="841601"/>
                  <a:pt x="1129242" y="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change photo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7C4B3-1DF5-42C4-88D3-7A8FDF1437CE}"/>
              </a:ext>
            </a:extLst>
          </p:cNvPr>
          <p:cNvSpPr txBox="1"/>
          <p:nvPr userDrawn="1"/>
        </p:nvSpPr>
        <p:spPr bwMode="black">
          <a:xfrm>
            <a:off x="7315200" y="6367152"/>
            <a:ext cx="4495800" cy="33855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E827BD4-C372-4180-AA85-8A9DEF2FFB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5200" y="4175059"/>
            <a:ext cx="4495800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F2E8CDF-5D20-4D7F-A039-FA664F07CF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5200" y="1918354"/>
            <a:ext cx="4495800" cy="208882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2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32pt Arial Bold Title Case and Can be 3 Lines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98E6AE06-6C45-4DED-9551-699DA73FFB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5200" y="5518464"/>
            <a:ext cx="4495800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910A531-85B9-4009-BD82-A503C2912A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sp>
        <p:nvSpPr>
          <p:cNvPr id="20" name="Freeform 13">
            <a:extLst>
              <a:ext uri="{FF2B5EF4-FFF2-40B4-BE49-F238E27FC236}">
                <a16:creationId xmlns:a16="http://schemas.microsoft.com/office/drawing/2014/main" id="{FCFE8574-3DDA-44E9-B82B-2F9AA30C2615}"/>
              </a:ext>
            </a:extLst>
          </p:cNvPr>
          <p:cNvSpPr>
            <a:spLocks/>
          </p:cNvSpPr>
          <p:nvPr userDrawn="1"/>
        </p:nvSpPr>
        <p:spPr bwMode="auto">
          <a:xfrm>
            <a:off x="0" y="1666875"/>
            <a:ext cx="455613" cy="1235075"/>
          </a:xfrm>
          <a:custGeom>
            <a:avLst/>
            <a:gdLst>
              <a:gd name="T0" fmla="*/ 80 w 172"/>
              <a:gd name="T1" fmla="*/ 53 h 467"/>
              <a:gd name="T2" fmla="*/ 80 w 172"/>
              <a:gd name="T3" fmla="*/ 53 h 467"/>
              <a:gd name="T4" fmla="*/ 0 w 172"/>
              <a:gd name="T5" fmla="*/ 0 h 467"/>
              <a:gd name="T6" fmla="*/ 0 w 172"/>
              <a:gd name="T7" fmla="*/ 467 h 467"/>
              <a:gd name="T8" fmla="*/ 80 w 172"/>
              <a:gd name="T9" fmla="*/ 388 h 467"/>
              <a:gd name="T10" fmla="*/ 80 w 172"/>
              <a:gd name="T11" fmla="*/ 5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467">
                <a:moveTo>
                  <a:pt x="80" y="53"/>
                </a:moveTo>
                <a:cubicBezTo>
                  <a:pt x="80" y="53"/>
                  <a:pt x="80" y="53"/>
                  <a:pt x="80" y="53"/>
                </a:cubicBezTo>
                <a:cubicBezTo>
                  <a:pt x="56" y="29"/>
                  <a:pt x="29" y="12"/>
                  <a:pt x="0" y="0"/>
                </a:cubicBezTo>
                <a:cubicBezTo>
                  <a:pt x="0" y="467"/>
                  <a:pt x="0" y="467"/>
                  <a:pt x="0" y="467"/>
                </a:cubicBezTo>
                <a:cubicBezTo>
                  <a:pt x="80" y="388"/>
                  <a:pt x="80" y="388"/>
                  <a:pt x="80" y="388"/>
                </a:cubicBezTo>
                <a:cubicBezTo>
                  <a:pt x="172" y="295"/>
                  <a:pt x="172" y="145"/>
                  <a:pt x="80" y="53"/>
                </a:cubicBezTo>
                <a:close/>
              </a:path>
            </a:pathLst>
          </a:custGeom>
          <a:solidFill>
            <a:srgbClr val="F4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/>
          </a:p>
        </p:txBody>
      </p:sp>
      <p:sp>
        <p:nvSpPr>
          <p:cNvPr id="32" name="Freeform 17">
            <a:extLst>
              <a:ext uri="{FF2B5EF4-FFF2-40B4-BE49-F238E27FC236}">
                <a16:creationId xmlns:a16="http://schemas.microsoft.com/office/drawing/2014/main" id="{EBE5F009-828D-4CEF-96D5-43F75AD903F9}"/>
              </a:ext>
            </a:extLst>
          </p:cNvPr>
          <p:cNvSpPr>
            <a:spLocks/>
          </p:cNvSpPr>
          <p:nvPr userDrawn="1"/>
        </p:nvSpPr>
        <p:spPr bwMode="auto">
          <a:xfrm>
            <a:off x="4938713" y="0"/>
            <a:ext cx="3021013" cy="2154238"/>
          </a:xfrm>
          <a:custGeom>
            <a:avLst/>
            <a:gdLst>
              <a:gd name="T0" fmla="*/ 92 w 1142"/>
              <a:gd name="T1" fmla="*/ 722 h 814"/>
              <a:gd name="T2" fmla="*/ 92 w 1142"/>
              <a:gd name="T3" fmla="*/ 722 h 814"/>
              <a:gd name="T4" fmla="*/ 427 w 1142"/>
              <a:gd name="T5" fmla="*/ 722 h 814"/>
              <a:gd name="T6" fmla="*/ 1111 w 1142"/>
              <a:gd name="T7" fmla="*/ 38 h 814"/>
              <a:gd name="T8" fmla="*/ 1142 w 1142"/>
              <a:gd name="T9" fmla="*/ 0 h 814"/>
              <a:gd name="T10" fmla="*/ 479 w 1142"/>
              <a:gd name="T11" fmla="*/ 0 h 814"/>
              <a:gd name="T12" fmla="*/ 92 w 1142"/>
              <a:gd name="T13" fmla="*/ 387 h 814"/>
              <a:gd name="T14" fmla="*/ 92 w 1142"/>
              <a:gd name="T15" fmla="*/ 722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814">
                <a:moveTo>
                  <a:pt x="92" y="722"/>
                </a:moveTo>
                <a:cubicBezTo>
                  <a:pt x="92" y="722"/>
                  <a:pt x="92" y="722"/>
                  <a:pt x="92" y="722"/>
                </a:cubicBezTo>
                <a:cubicBezTo>
                  <a:pt x="184" y="814"/>
                  <a:pt x="335" y="814"/>
                  <a:pt x="427" y="722"/>
                </a:cubicBezTo>
                <a:cubicBezTo>
                  <a:pt x="1111" y="38"/>
                  <a:pt x="1111" y="38"/>
                  <a:pt x="1111" y="38"/>
                </a:cubicBezTo>
                <a:cubicBezTo>
                  <a:pt x="1123" y="26"/>
                  <a:pt x="1133" y="13"/>
                  <a:pt x="1142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92" y="387"/>
                  <a:pt x="92" y="387"/>
                  <a:pt x="92" y="387"/>
                </a:cubicBezTo>
                <a:cubicBezTo>
                  <a:pt x="0" y="479"/>
                  <a:pt x="0" y="630"/>
                  <a:pt x="92" y="722"/>
                </a:cubicBezTo>
                <a:close/>
              </a:path>
            </a:pathLst>
          </a:custGeom>
          <a:solidFill>
            <a:srgbClr val="F4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02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g05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CD4BCDB-D5A1-4262-8420-612F707BF2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68658" y="0"/>
            <a:ext cx="7420167" cy="6185064"/>
          </a:xfrm>
          <a:custGeom>
            <a:avLst/>
            <a:gdLst>
              <a:gd name="connsiteX0" fmla="*/ 880919 w 7420167"/>
              <a:gd name="connsiteY0" fmla="*/ 0 h 6185064"/>
              <a:gd name="connsiteX1" fmla="*/ 7420167 w 7420167"/>
              <a:gd name="connsiteY1" fmla="*/ 0 h 6185064"/>
              <a:gd name="connsiteX2" fmla="*/ 7420167 w 7420167"/>
              <a:gd name="connsiteY2" fmla="*/ 4066168 h 6185064"/>
              <a:gd name="connsiteX3" fmla="*/ 5539556 w 7420167"/>
              <a:gd name="connsiteY3" fmla="*/ 5947431 h 6185064"/>
              <a:gd name="connsiteX4" fmla="*/ 4384794 w 7420167"/>
              <a:gd name="connsiteY4" fmla="*/ 5947431 h 6185064"/>
              <a:gd name="connsiteX5" fmla="*/ 237552 w 7420167"/>
              <a:gd name="connsiteY5" fmla="*/ 1798751 h 6185064"/>
              <a:gd name="connsiteX6" fmla="*/ 237552 w 7420167"/>
              <a:gd name="connsiteY6" fmla="*/ 643590 h 6185064"/>
              <a:gd name="connsiteX7" fmla="*/ 880919 w 7420167"/>
              <a:gd name="connsiteY7" fmla="*/ 0 h 618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20167" h="6185064">
                <a:moveTo>
                  <a:pt x="880919" y="0"/>
                </a:moveTo>
                <a:lnTo>
                  <a:pt x="7420167" y="0"/>
                </a:lnTo>
                <a:cubicBezTo>
                  <a:pt x="7420167" y="0"/>
                  <a:pt x="7420167" y="0"/>
                  <a:pt x="7420167" y="4066168"/>
                </a:cubicBezTo>
                <a:cubicBezTo>
                  <a:pt x="7420167" y="4066168"/>
                  <a:pt x="7420167" y="4066168"/>
                  <a:pt x="5539556" y="5947431"/>
                </a:cubicBezTo>
                <a:cubicBezTo>
                  <a:pt x="5222821" y="6264275"/>
                  <a:pt x="4701529" y="6264275"/>
                  <a:pt x="4384794" y="5947431"/>
                </a:cubicBezTo>
                <a:cubicBezTo>
                  <a:pt x="4384794" y="5947431"/>
                  <a:pt x="4384794" y="5947431"/>
                  <a:pt x="237552" y="1798751"/>
                </a:cubicBezTo>
                <a:cubicBezTo>
                  <a:pt x="-79183" y="1478607"/>
                  <a:pt x="-79183" y="960434"/>
                  <a:pt x="237552" y="643590"/>
                </a:cubicBezTo>
                <a:cubicBezTo>
                  <a:pt x="237552" y="643590"/>
                  <a:pt x="237552" y="643590"/>
                  <a:pt x="880919" y="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change photo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0C4B621-CB97-4EC0-87E2-2F48A23704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520" y="812800"/>
            <a:ext cx="2247900" cy="406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814947-048E-4F21-B2A9-2E67D9CC8BDE}"/>
              </a:ext>
            </a:extLst>
          </p:cNvPr>
          <p:cNvSpPr txBox="1"/>
          <p:nvPr userDrawn="1"/>
        </p:nvSpPr>
        <p:spPr bwMode="black">
          <a:xfrm>
            <a:off x="731520" y="6367152"/>
            <a:ext cx="4495800" cy="33855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6C43B74-D30C-4137-BFF2-FBFBF75C83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4175059"/>
            <a:ext cx="4495800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3183858-B3A0-46CC-A456-DA30C93DD2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520" y="1918354"/>
            <a:ext cx="4495800" cy="208882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2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32pt Arial Bold Title Case and Can be 3 Lines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2F80995-0F2C-4892-8CC6-4D4D83A80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520" y="5518464"/>
            <a:ext cx="4495800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</p:spTree>
    <p:extLst>
      <p:ext uri="{BB962C8B-B14F-4D97-AF65-F5344CB8AC3E}">
        <p14:creationId xmlns:p14="http://schemas.microsoft.com/office/powerpoint/2010/main" val="3373900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g06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008FDF6-6C42-435C-8ABA-FDA3F0DFE0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0000">
                <a:srgbClr val="005587"/>
              </a:gs>
              <a:gs pos="80000">
                <a:srgbClr val="00A3E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47C2730-F629-4D6E-BE5B-C2E55D631223}"/>
              </a:ext>
            </a:extLst>
          </p:cNvPr>
          <p:cNvSpPr>
            <a:spLocks/>
          </p:cNvSpPr>
          <p:nvPr userDrawn="1"/>
        </p:nvSpPr>
        <p:spPr bwMode="auto">
          <a:xfrm>
            <a:off x="9337675" y="0"/>
            <a:ext cx="2857500" cy="2717800"/>
          </a:xfrm>
          <a:custGeom>
            <a:avLst/>
            <a:gdLst>
              <a:gd name="T0" fmla="*/ 445 w 1080"/>
              <a:gd name="T1" fmla="*/ 0 h 1027"/>
              <a:gd name="T2" fmla="*/ 160 w 1080"/>
              <a:gd name="T3" fmla="*/ 285 h 1027"/>
              <a:gd name="T4" fmla="*/ 160 w 1080"/>
              <a:gd name="T5" fmla="*/ 867 h 1027"/>
              <a:gd name="T6" fmla="*/ 742 w 1080"/>
              <a:gd name="T7" fmla="*/ 867 h 1027"/>
              <a:gd name="T8" fmla="*/ 1080 w 1080"/>
              <a:gd name="T9" fmla="*/ 529 h 1027"/>
              <a:gd name="T10" fmla="*/ 1080 w 1080"/>
              <a:gd name="T11" fmla="*/ 0 h 1027"/>
              <a:gd name="T12" fmla="*/ 445 w 1080"/>
              <a:gd name="T13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0" h="1027">
                <a:moveTo>
                  <a:pt x="445" y="0"/>
                </a:moveTo>
                <a:cubicBezTo>
                  <a:pt x="160" y="285"/>
                  <a:pt x="160" y="285"/>
                  <a:pt x="160" y="285"/>
                </a:cubicBezTo>
                <a:cubicBezTo>
                  <a:pt x="0" y="445"/>
                  <a:pt x="0" y="707"/>
                  <a:pt x="160" y="867"/>
                </a:cubicBezTo>
                <a:cubicBezTo>
                  <a:pt x="320" y="1027"/>
                  <a:pt x="582" y="1027"/>
                  <a:pt x="742" y="867"/>
                </a:cubicBezTo>
                <a:cubicBezTo>
                  <a:pt x="1080" y="529"/>
                  <a:pt x="1080" y="529"/>
                  <a:pt x="1080" y="529"/>
                </a:cubicBezTo>
                <a:cubicBezTo>
                  <a:pt x="1080" y="0"/>
                  <a:pt x="1080" y="0"/>
                  <a:pt x="1080" y="0"/>
                </a:cubicBezTo>
                <a:lnTo>
                  <a:pt x="445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>
              <a:solidFill>
                <a:schemeClr val="l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7AFCC2-DAD5-47A8-80A2-C1F764ACAB11}"/>
              </a:ext>
            </a:extLst>
          </p:cNvPr>
          <p:cNvSpPr txBox="1"/>
          <p:nvPr userDrawn="1"/>
        </p:nvSpPr>
        <p:spPr bwMode="black">
          <a:xfrm>
            <a:off x="731520" y="6367152"/>
            <a:ext cx="4495800" cy="33855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© 2023. All rights reserved. IQVIA</a:t>
            </a:r>
            <a:r>
              <a:rPr lang="en-US" sz="800" baseline="30000" dirty="0">
                <a:solidFill>
                  <a:srgbClr val="7FD1EF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DF6C4E0C-B7EB-46A6-B6F0-C76FDCFC3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520" y="4175059"/>
            <a:ext cx="4495800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7111441-0C14-4EE9-B6C1-ED9FC63641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520" y="1918354"/>
            <a:ext cx="4495800" cy="2088828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32pt Arial Bold Title Case and Can be 3 Lines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13712FA-495E-465D-A2EB-8AA7E6AE55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520" y="5518464"/>
            <a:ext cx="4495800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4927313-E453-46DB-8A00-AE661AA4C1A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81589" y="1257474"/>
            <a:ext cx="7110411" cy="5600527"/>
          </a:xfrm>
          <a:custGeom>
            <a:avLst/>
            <a:gdLst>
              <a:gd name="connsiteX0" fmla="*/ 6435987 w 7110411"/>
              <a:gd name="connsiteY0" fmla="*/ 200 h 5600527"/>
              <a:gd name="connsiteX1" fmla="*/ 6981741 w 7110411"/>
              <a:gd name="connsiteY1" fmla="*/ 85856 h 5600527"/>
              <a:gd name="connsiteX2" fmla="*/ 7110411 w 7110411"/>
              <a:gd name="connsiteY2" fmla="*/ 130489 h 5600527"/>
              <a:gd name="connsiteX3" fmla="*/ 7110411 w 7110411"/>
              <a:gd name="connsiteY3" fmla="*/ 3976517 h 5600527"/>
              <a:gd name="connsiteX4" fmla="*/ 7110409 w 7110411"/>
              <a:gd name="connsiteY4" fmla="*/ 3976518 h 5600527"/>
              <a:gd name="connsiteX5" fmla="*/ 5634450 w 7110411"/>
              <a:gd name="connsiteY5" fmla="*/ 5452697 h 5600527"/>
              <a:gd name="connsiteX6" fmla="*/ 5486642 w 7110411"/>
              <a:gd name="connsiteY6" fmla="*/ 5600527 h 5600527"/>
              <a:gd name="connsiteX7" fmla="*/ 0 w 7110411"/>
              <a:gd name="connsiteY7" fmla="*/ 5600527 h 5600527"/>
              <a:gd name="connsiteX8" fmla="*/ 1228 w 7110411"/>
              <a:gd name="connsiteY8" fmla="*/ 5599299 h 5600527"/>
              <a:gd name="connsiteX9" fmla="*/ 5034271 w 7110411"/>
              <a:gd name="connsiteY9" fmla="*/ 565507 h 5600527"/>
              <a:gd name="connsiteX10" fmla="*/ 6435987 w 7110411"/>
              <a:gd name="connsiteY10" fmla="*/ 200 h 560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0411" h="5600527">
                <a:moveTo>
                  <a:pt x="6435987" y="200"/>
                </a:moveTo>
                <a:cubicBezTo>
                  <a:pt x="6620272" y="2827"/>
                  <a:pt x="6804215" y="31366"/>
                  <a:pt x="6981741" y="85856"/>
                </a:cubicBezTo>
                <a:lnTo>
                  <a:pt x="7110411" y="130489"/>
                </a:lnTo>
                <a:lnTo>
                  <a:pt x="7110411" y="3976517"/>
                </a:lnTo>
                <a:lnTo>
                  <a:pt x="7110409" y="3976518"/>
                </a:lnTo>
                <a:cubicBezTo>
                  <a:pt x="7088960" y="3997971"/>
                  <a:pt x="6922731" y="4164225"/>
                  <a:pt x="5634450" y="5452697"/>
                </a:cubicBezTo>
                <a:lnTo>
                  <a:pt x="5486642" y="5600527"/>
                </a:lnTo>
                <a:lnTo>
                  <a:pt x="0" y="5600527"/>
                </a:lnTo>
                <a:lnTo>
                  <a:pt x="1228" y="5599299"/>
                </a:lnTo>
                <a:cubicBezTo>
                  <a:pt x="19664" y="5580860"/>
                  <a:pt x="314641" y="5285839"/>
                  <a:pt x="5034271" y="565507"/>
                </a:cubicBezTo>
                <a:cubicBezTo>
                  <a:pt x="5419844" y="181696"/>
                  <a:pt x="5929205" y="-7027"/>
                  <a:pt x="6435987" y="20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change photo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8BCC127-A4D6-48D0-A944-3E354801CDCC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1709"/>
          <a:stretch/>
        </p:blipFill>
        <p:spPr>
          <a:xfrm>
            <a:off x="731520" y="812800"/>
            <a:ext cx="2247900" cy="406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53B87BA2-34D6-4B9D-A0FF-47B82811DE0E}"/>
              </a:ext>
            </a:extLst>
          </p:cNvPr>
          <p:cNvSpPr>
            <a:spLocks/>
          </p:cNvSpPr>
          <p:nvPr userDrawn="1"/>
        </p:nvSpPr>
        <p:spPr bwMode="auto">
          <a:xfrm>
            <a:off x="3657600" y="1952625"/>
            <a:ext cx="6442075" cy="4905375"/>
          </a:xfrm>
          <a:custGeom>
            <a:avLst/>
            <a:gdLst>
              <a:gd name="T0" fmla="*/ 2275 w 2435"/>
              <a:gd name="T1" fmla="*/ 160 h 1854"/>
              <a:gd name="T2" fmla="*/ 2275 w 2435"/>
              <a:gd name="T3" fmla="*/ 160 h 1854"/>
              <a:gd name="T4" fmla="*/ 1694 w 2435"/>
              <a:gd name="T5" fmla="*/ 160 h 1854"/>
              <a:gd name="T6" fmla="*/ 11 w 2435"/>
              <a:gd name="T7" fmla="*/ 1843 h 1854"/>
              <a:gd name="T8" fmla="*/ 0 w 2435"/>
              <a:gd name="T9" fmla="*/ 1854 h 1854"/>
              <a:gd name="T10" fmla="*/ 1164 w 2435"/>
              <a:gd name="T11" fmla="*/ 1854 h 1854"/>
              <a:gd name="T12" fmla="*/ 2275 w 2435"/>
              <a:gd name="T13" fmla="*/ 742 h 1854"/>
              <a:gd name="T14" fmla="*/ 2275 w 2435"/>
              <a:gd name="T15" fmla="*/ 16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5" h="1854">
                <a:moveTo>
                  <a:pt x="2275" y="160"/>
                </a:moveTo>
                <a:cubicBezTo>
                  <a:pt x="2275" y="160"/>
                  <a:pt x="2275" y="160"/>
                  <a:pt x="2275" y="160"/>
                </a:cubicBezTo>
                <a:cubicBezTo>
                  <a:pt x="2115" y="0"/>
                  <a:pt x="1854" y="0"/>
                  <a:pt x="1694" y="160"/>
                </a:cubicBezTo>
                <a:cubicBezTo>
                  <a:pt x="11" y="1843"/>
                  <a:pt x="11" y="1843"/>
                  <a:pt x="11" y="1843"/>
                </a:cubicBezTo>
                <a:cubicBezTo>
                  <a:pt x="7" y="1847"/>
                  <a:pt x="4" y="1850"/>
                  <a:pt x="0" y="1854"/>
                </a:cubicBezTo>
                <a:cubicBezTo>
                  <a:pt x="1164" y="1854"/>
                  <a:pt x="1164" y="1854"/>
                  <a:pt x="1164" y="1854"/>
                </a:cubicBezTo>
                <a:cubicBezTo>
                  <a:pt x="2275" y="742"/>
                  <a:pt x="2275" y="742"/>
                  <a:pt x="2275" y="742"/>
                </a:cubicBezTo>
                <a:cubicBezTo>
                  <a:pt x="2435" y="582"/>
                  <a:pt x="2435" y="320"/>
                  <a:pt x="2275" y="16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47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9030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58985-6F6A-8540-ABC2-450EF4A8FB42}"/>
              </a:ext>
            </a:extLst>
          </p:cNvPr>
          <p:cNvSpPr txBox="1"/>
          <p:nvPr/>
        </p:nvSpPr>
        <p:spPr bwMode="black">
          <a:xfrm>
            <a:off x="6096000" y="6858000"/>
            <a:ext cx="6096001" cy="27699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IQVIA Template (V2.2.3)</a:t>
            </a:r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ADA47BD-E4A5-7845-BFB3-F0B0FFBC057C}"/>
              </a:ext>
            </a:extLst>
          </p:cNvPr>
          <p:cNvGrpSpPr/>
          <p:nvPr userDrawn="1"/>
        </p:nvGrpSpPr>
        <p:grpSpPr>
          <a:xfrm>
            <a:off x="12308083" y="0"/>
            <a:ext cx="851744" cy="3915867"/>
            <a:chOff x="5958724" y="2146789"/>
            <a:chExt cx="851744" cy="391586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46DD2B6-4144-9C44-8392-9127F5DADBD1}"/>
                </a:ext>
              </a:extLst>
            </p:cNvPr>
            <p:cNvSpPr/>
            <p:nvPr/>
          </p:nvSpPr>
          <p:spPr bwMode="gray">
            <a:xfrm>
              <a:off x="5958724" y="4367503"/>
              <a:ext cx="187184" cy="187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BE2A7EF-3365-0441-9D19-475B521B2290}"/>
                </a:ext>
              </a:extLst>
            </p:cNvPr>
            <p:cNvSpPr/>
            <p:nvPr/>
          </p:nvSpPr>
          <p:spPr bwMode="gray">
            <a:xfrm>
              <a:off x="6401764" y="4367503"/>
              <a:ext cx="187184" cy="187184"/>
            </a:xfrm>
            <a:prstGeom prst="rect">
              <a:avLst/>
            </a:prstGeom>
            <a:solidFill>
              <a:srgbClr val="606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5E57586-5BBB-444A-AF8C-B41739BFA68E}"/>
                </a:ext>
              </a:extLst>
            </p:cNvPr>
            <p:cNvSpPr/>
            <p:nvPr/>
          </p:nvSpPr>
          <p:spPr bwMode="gray">
            <a:xfrm>
              <a:off x="6623283" y="4367503"/>
              <a:ext cx="187184" cy="187184"/>
            </a:xfrm>
            <a:prstGeom prst="rect">
              <a:avLst/>
            </a:prstGeom>
            <a:solidFill>
              <a:srgbClr val="CA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900B15B-0301-9442-BA29-DAF74AC2ED47}"/>
                </a:ext>
              </a:extLst>
            </p:cNvPr>
            <p:cNvSpPr/>
            <p:nvPr/>
          </p:nvSpPr>
          <p:spPr bwMode="gray">
            <a:xfrm>
              <a:off x="6180244" y="4367503"/>
              <a:ext cx="187184" cy="187184"/>
            </a:xfrm>
            <a:prstGeom prst="rect">
              <a:avLst/>
            </a:prstGeom>
            <a:solidFill>
              <a:srgbClr val="959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D901AD7-A1AE-D147-9240-470D94A80732}"/>
                </a:ext>
              </a:extLst>
            </p:cNvPr>
            <p:cNvSpPr/>
            <p:nvPr/>
          </p:nvSpPr>
          <p:spPr bwMode="gray">
            <a:xfrm>
              <a:off x="5958724" y="5230398"/>
              <a:ext cx="187184" cy="187184"/>
            </a:xfrm>
            <a:prstGeom prst="rect">
              <a:avLst/>
            </a:prstGeom>
            <a:solidFill>
              <a:srgbClr val="83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BE91BB9-CB37-5644-9D3E-65E05DA24DFB}"/>
                </a:ext>
              </a:extLst>
            </p:cNvPr>
            <p:cNvSpPr/>
            <p:nvPr/>
          </p:nvSpPr>
          <p:spPr bwMode="gray">
            <a:xfrm>
              <a:off x="6180244" y="5230398"/>
              <a:ext cx="187184" cy="187184"/>
            </a:xfrm>
            <a:prstGeom prst="rect">
              <a:avLst/>
            </a:prstGeom>
            <a:solidFill>
              <a:srgbClr val="C17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F40564E-4C5B-F540-BCD2-987DECECBC4B}"/>
                </a:ext>
              </a:extLst>
            </p:cNvPr>
            <p:cNvSpPr/>
            <p:nvPr/>
          </p:nvSpPr>
          <p:spPr bwMode="gray">
            <a:xfrm>
              <a:off x="6401764" y="5230398"/>
              <a:ext cx="187184" cy="187184"/>
            </a:xfrm>
            <a:prstGeom prst="rect">
              <a:avLst/>
            </a:prstGeom>
            <a:solidFill>
              <a:srgbClr val="A24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0B69A35-7556-7E46-B4BF-B9A458A4FC9C}"/>
                </a:ext>
              </a:extLst>
            </p:cNvPr>
            <p:cNvSpPr/>
            <p:nvPr/>
          </p:nvSpPr>
          <p:spPr bwMode="gray">
            <a:xfrm>
              <a:off x="6623284" y="5230398"/>
              <a:ext cx="187184" cy="187184"/>
            </a:xfrm>
            <a:prstGeom prst="rect">
              <a:avLst/>
            </a:prstGeom>
            <a:solidFill>
              <a:srgbClr val="E0B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396C095-9B66-F444-862E-DE666BC5DC9E}"/>
                </a:ext>
              </a:extLst>
            </p:cNvPr>
            <p:cNvSpPr txBox="1"/>
            <p:nvPr/>
          </p:nvSpPr>
          <p:spPr>
            <a:xfrm>
              <a:off x="5958724" y="2146789"/>
              <a:ext cx="851744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100%  50%   75%   25%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80FE3E9-3530-C64D-B638-EC4604BABA48}"/>
                </a:ext>
              </a:extLst>
            </p:cNvPr>
            <p:cNvSpPr/>
            <p:nvPr/>
          </p:nvSpPr>
          <p:spPr bwMode="gray">
            <a:xfrm>
              <a:off x="5958724" y="5875472"/>
              <a:ext cx="187184" cy="187184"/>
            </a:xfrm>
            <a:prstGeom prst="rect">
              <a:avLst/>
            </a:prstGeom>
            <a:solidFill>
              <a:srgbClr val="F4F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5FA0A73-ADED-6F42-9167-2CF5F6F9E90A}"/>
                </a:ext>
              </a:extLst>
            </p:cNvPr>
            <p:cNvSpPr/>
            <p:nvPr/>
          </p:nvSpPr>
          <p:spPr bwMode="gray">
            <a:xfrm>
              <a:off x="5958724" y="5019103"/>
              <a:ext cx="187184" cy="187184"/>
            </a:xfrm>
            <a:prstGeom prst="rect">
              <a:avLst/>
            </a:prstGeom>
            <a:solidFill>
              <a:srgbClr val="C62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E835229-8F21-9A48-BD16-620E2017B79C}"/>
                </a:ext>
              </a:extLst>
            </p:cNvPr>
            <p:cNvSpPr/>
            <p:nvPr/>
          </p:nvSpPr>
          <p:spPr bwMode="gray">
            <a:xfrm>
              <a:off x="6180244" y="5019103"/>
              <a:ext cx="187184" cy="187184"/>
            </a:xfrm>
            <a:prstGeom prst="rect">
              <a:avLst/>
            </a:prstGeom>
            <a:solidFill>
              <a:srgbClr val="E99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AF336C-0CDF-0A49-A8D2-0BA6C083EEAF}"/>
                </a:ext>
              </a:extLst>
            </p:cNvPr>
            <p:cNvSpPr/>
            <p:nvPr/>
          </p:nvSpPr>
          <p:spPr bwMode="gray">
            <a:xfrm>
              <a:off x="6401764" y="5019103"/>
              <a:ext cx="187184" cy="187184"/>
            </a:xfrm>
            <a:prstGeom prst="rect">
              <a:avLst/>
            </a:prstGeom>
            <a:solidFill>
              <a:srgbClr val="DB6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01A576D-7D44-DA4B-8DCF-7D091109B952}"/>
                </a:ext>
              </a:extLst>
            </p:cNvPr>
            <p:cNvSpPr/>
            <p:nvPr/>
          </p:nvSpPr>
          <p:spPr bwMode="gray">
            <a:xfrm>
              <a:off x="6623284" y="5019103"/>
              <a:ext cx="187184" cy="187184"/>
            </a:xfrm>
            <a:prstGeom prst="rect">
              <a:avLst/>
            </a:prstGeom>
            <a:solidFill>
              <a:srgbClr val="F5C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CE1B164-8B08-1A46-8990-C0E66043BE64}"/>
                </a:ext>
              </a:extLst>
            </p:cNvPr>
            <p:cNvSpPr/>
            <p:nvPr/>
          </p:nvSpPr>
          <p:spPr bwMode="gray">
            <a:xfrm>
              <a:off x="5958724" y="5448992"/>
              <a:ext cx="187184" cy="187184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ABDCF59-39B4-D741-804B-DA8E5356DEE0}"/>
                </a:ext>
              </a:extLst>
            </p:cNvPr>
            <p:cNvSpPr/>
            <p:nvPr/>
          </p:nvSpPr>
          <p:spPr bwMode="gray">
            <a:xfrm>
              <a:off x="6180244" y="2343732"/>
              <a:ext cx="187184" cy="187184"/>
            </a:xfrm>
            <a:prstGeom prst="rect">
              <a:avLst/>
            </a:prstGeom>
            <a:solidFill>
              <a:srgbClr val="7FD1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1FF5A3B-DFB1-5F43-A2EF-04D81F0CA37E}"/>
                </a:ext>
              </a:extLst>
            </p:cNvPr>
            <p:cNvSpPr/>
            <p:nvPr/>
          </p:nvSpPr>
          <p:spPr bwMode="gray">
            <a:xfrm>
              <a:off x="6180244" y="2565037"/>
              <a:ext cx="187184" cy="187184"/>
            </a:xfrm>
            <a:prstGeom prst="rect">
              <a:avLst/>
            </a:prstGeom>
            <a:solidFill>
              <a:srgbClr val="7FAA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8595AD6-FC65-BD4F-A0A3-C9735B09BF97}"/>
                </a:ext>
              </a:extLst>
            </p:cNvPr>
            <p:cNvSpPr/>
            <p:nvPr/>
          </p:nvSpPr>
          <p:spPr bwMode="gray">
            <a:xfrm>
              <a:off x="6401763" y="2343732"/>
              <a:ext cx="187184" cy="187184"/>
            </a:xfrm>
            <a:prstGeom prst="rect">
              <a:avLst/>
            </a:prstGeom>
            <a:solidFill>
              <a:srgbClr val="40BA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2D4C9F2-E663-FE4E-91B5-486C3221C4FF}"/>
                </a:ext>
              </a:extLst>
            </p:cNvPr>
            <p:cNvSpPr/>
            <p:nvPr/>
          </p:nvSpPr>
          <p:spPr bwMode="gray">
            <a:xfrm>
              <a:off x="6401763" y="2565037"/>
              <a:ext cx="187184" cy="187184"/>
            </a:xfrm>
            <a:prstGeom prst="rect">
              <a:avLst/>
            </a:prstGeom>
            <a:solidFill>
              <a:srgbClr val="4080A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E87748B-6503-C94A-A0A5-ECF75744DC53}"/>
                </a:ext>
              </a:extLst>
            </p:cNvPr>
            <p:cNvSpPr/>
            <p:nvPr/>
          </p:nvSpPr>
          <p:spPr bwMode="gray">
            <a:xfrm>
              <a:off x="6623283" y="2343732"/>
              <a:ext cx="187184" cy="187184"/>
            </a:xfrm>
            <a:prstGeom prst="rect">
              <a:avLst/>
            </a:prstGeom>
            <a:solidFill>
              <a:srgbClr val="BFE8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8F062A5-65F4-EC4E-99C6-45D7627564E3}"/>
                </a:ext>
              </a:extLst>
            </p:cNvPr>
            <p:cNvSpPr/>
            <p:nvPr/>
          </p:nvSpPr>
          <p:spPr bwMode="gray">
            <a:xfrm>
              <a:off x="6623283" y="2565037"/>
              <a:ext cx="187184" cy="187184"/>
            </a:xfrm>
            <a:prstGeom prst="rect">
              <a:avLst/>
            </a:prstGeom>
            <a:solidFill>
              <a:srgbClr val="BFD4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C6FF5B6-5DBB-B04F-B902-B9A93A757215}"/>
                </a:ext>
              </a:extLst>
            </p:cNvPr>
            <p:cNvSpPr/>
            <p:nvPr/>
          </p:nvSpPr>
          <p:spPr bwMode="gray">
            <a:xfrm>
              <a:off x="5958724" y="3700925"/>
              <a:ext cx="187184" cy="187184"/>
            </a:xfrm>
            <a:prstGeom prst="rect">
              <a:avLst/>
            </a:prstGeom>
            <a:solidFill>
              <a:srgbClr val="43B02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2008AA1-3AD4-1E4C-B34C-1BAB347F3885}"/>
                </a:ext>
              </a:extLst>
            </p:cNvPr>
            <p:cNvSpPr/>
            <p:nvPr/>
          </p:nvSpPr>
          <p:spPr bwMode="gray">
            <a:xfrm>
              <a:off x="6180244" y="4583145"/>
              <a:ext cx="187184" cy="187184"/>
            </a:xfrm>
            <a:prstGeom prst="rect">
              <a:avLst/>
            </a:prstGeom>
            <a:solidFill>
              <a:srgbClr val="F7D9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15782FB-236F-3E4E-B840-8903CA2A46D6}"/>
                </a:ext>
              </a:extLst>
            </p:cNvPr>
            <p:cNvSpPr/>
            <p:nvPr/>
          </p:nvSpPr>
          <p:spPr bwMode="gray">
            <a:xfrm>
              <a:off x="6401763" y="4583145"/>
              <a:ext cx="187184" cy="187184"/>
            </a:xfrm>
            <a:prstGeom prst="rect">
              <a:avLst/>
            </a:prstGeom>
            <a:solidFill>
              <a:srgbClr val="F4C6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9C6C7E8-E1A5-D848-873A-234390B695A6}"/>
                </a:ext>
              </a:extLst>
            </p:cNvPr>
            <p:cNvSpPr/>
            <p:nvPr/>
          </p:nvSpPr>
          <p:spPr bwMode="gray">
            <a:xfrm>
              <a:off x="6623283" y="4583145"/>
              <a:ext cx="187184" cy="187184"/>
            </a:xfrm>
            <a:prstGeom prst="rect">
              <a:avLst/>
            </a:prstGeom>
            <a:solidFill>
              <a:srgbClr val="FBEC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BC28099-48BB-8E4A-9E3A-F5749D3F9E0A}"/>
                </a:ext>
              </a:extLst>
            </p:cNvPr>
            <p:cNvSpPr/>
            <p:nvPr/>
          </p:nvSpPr>
          <p:spPr bwMode="gray">
            <a:xfrm>
              <a:off x="5958724" y="2566491"/>
              <a:ext cx="187184" cy="187184"/>
            </a:xfrm>
            <a:prstGeom prst="rect">
              <a:avLst/>
            </a:prstGeom>
            <a:solidFill>
              <a:srgbClr val="00558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3E571ED-E3FF-5845-A5E1-0018A8108B4A}"/>
                </a:ext>
              </a:extLst>
            </p:cNvPr>
            <p:cNvSpPr/>
            <p:nvPr/>
          </p:nvSpPr>
          <p:spPr bwMode="gray">
            <a:xfrm>
              <a:off x="6180244" y="4804513"/>
              <a:ext cx="187184" cy="187184"/>
            </a:xfrm>
            <a:prstGeom prst="rect">
              <a:avLst/>
            </a:prstGeom>
            <a:solidFill>
              <a:srgbClr val="FEC48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B6BB2FF-AD78-0C41-B253-007FB067303C}"/>
                </a:ext>
              </a:extLst>
            </p:cNvPr>
            <p:cNvSpPr/>
            <p:nvPr/>
          </p:nvSpPr>
          <p:spPr bwMode="gray">
            <a:xfrm>
              <a:off x="6401763" y="4804513"/>
              <a:ext cx="187184" cy="187184"/>
            </a:xfrm>
            <a:prstGeom prst="rect">
              <a:avLst/>
            </a:prstGeom>
            <a:solidFill>
              <a:srgbClr val="FEA7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2D84D15-FC10-8449-A8DF-0693CC5AD3C8}"/>
                </a:ext>
              </a:extLst>
            </p:cNvPr>
            <p:cNvSpPr/>
            <p:nvPr/>
          </p:nvSpPr>
          <p:spPr bwMode="gray">
            <a:xfrm>
              <a:off x="6623283" y="4804513"/>
              <a:ext cx="187184" cy="187184"/>
            </a:xfrm>
            <a:prstGeom prst="rect">
              <a:avLst/>
            </a:prstGeom>
            <a:solidFill>
              <a:srgbClr val="FFE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412DE59-4F68-1A4F-81B2-F45A075CF184}"/>
                </a:ext>
              </a:extLst>
            </p:cNvPr>
            <p:cNvSpPr/>
            <p:nvPr/>
          </p:nvSpPr>
          <p:spPr bwMode="gray">
            <a:xfrm>
              <a:off x="5958724" y="2343732"/>
              <a:ext cx="187184" cy="187184"/>
            </a:xfrm>
            <a:prstGeom prst="rect">
              <a:avLst/>
            </a:prstGeom>
            <a:solidFill>
              <a:srgbClr val="00A3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91C1BDA-5D81-794C-B1A7-67CC9CE1EE1E}"/>
                </a:ext>
              </a:extLst>
            </p:cNvPr>
            <p:cNvSpPr/>
            <p:nvPr/>
          </p:nvSpPr>
          <p:spPr bwMode="gray">
            <a:xfrm>
              <a:off x="6180244" y="3017653"/>
              <a:ext cx="187184" cy="187184"/>
            </a:xfrm>
            <a:prstGeom prst="rect">
              <a:avLst/>
            </a:prstGeom>
            <a:solidFill>
              <a:srgbClr val="7FDF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26E8257-987A-C249-A28B-F90461918BC4}"/>
                </a:ext>
              </a:extLst>
            </p:cNvPr>
            <p:cNvSpPr/>
            <p:nvPr/>
          </p:nvSpPr>
          <p:spPr bwMode="gray">
            <a:xfrm>
              <a:off x="6401763" y="3017653"/>
              <a:ext cx="187184" cy="187184"/>
            </a:xfrm>
            <a:prstGeom prst="rect">
              <a:avLst/>
            </a:prstGeom>
            <a:solidFill>
              <a:srgbClr val="40CF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C325A48-0CB1-104E-BA30-9A71DD6D61AB}"/>
                </a:ext>
              </a:extLst>
            </p:cNvPr>
            <p:cNvSpPr/>
            <p:nvPr/>
          </p:nvSpPr>
          <p:spPr bwMode="gray">
            <a:xfrm>
              <a:off x="6623283" y="3017653"/>
              <a:ext cx="187184" cy="187184"/>
            </a:xfrm>
            <a:prstGeom prst="rect">
              <a:avLst/>
            </a:prstGeom>
            <a:solidFill>
              <a:srgbClr val="BFEF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A36493E-9946-3341-A680-94F587D7EB67}"/>
                </a:ext>
              </a:extLst>
            </p:cNvPr>
            <p:cNvSpPr/>
            <p:nvPr/>
          </p:nvSpPr>
          <p:spPr bwMode="gray">
            <a:xfrm>
              <a:off x="5958724" y="4584599"/>
              <a:ext cx="187184" cy="187184"/>
            </a:xfrm>
            <a:prstGeom prst="rect">
              <a:avLst/>
            </a:prstGeom>
            <a:solidFill>
              <a:srgbClr val="F0B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65DD10B-52F6-9841-91B3-81394F672A9F}"/>
                </a:ext>
              </a:extLst>
            </p:cNvPr>
            <p:cNvSpPr/>
            <p:nvPr/>
          </p:nvSpPr>
          <p:spPr bwMode="gray">
            <a:xfrm>
              <a:off x="5958724" y="4804513"/>
              <a:ext cx="187184" cy="187184"/>
            </a:xfrm>
            <a:prstGeom prst="rect">
              <a:avLst/>
            </a:prstGeom>
            <a:solidFill>
              <a:srgbClr val="FE8A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6B5B61B-C053-424B-AAFB-3CAEB0DDF986}"/>
                </a:ext>
              </a:extLst>
            </p:cNvPr>
            <p:cNvSpPr/>
            <p:nvPr/>
          </p:nvSpPr>
          <p:spPr bwMode="gray">
            <a:xfrm>
              <a:off x="5958724" y="3020561"/>
              <a:ext cx="187184" cy="187184"/>
            </a:xfrm>
            <a:prstGeom prst="rect">
              <a:avLst/>
            </a:prstGeom>
            <a:solidFill>
              <a:srgbClr val="00BFB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9EA6558-DD3B-7A4C-91B0-97252C1832CF}"/>
                </a:ext>
              </a:extLst>
            </p:cNvPr>
            <p:cNvSpPr/>
            <p:nvPr/>
          </p:nvSpPr>
          <p:spPr bwMode="gray">
            <a:xfrm>
              <a:off x="5958724" y="3922293"/>
              <a:ext cx="187184" cy="187184"/>
            </a:xfrm>
            <a:prstGeom prst="rect">
              <a:avLst/>
            </a:prstGeom>
            <a:solidFill>
              <a:srgbClr val="0271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34F6D7E-6CD3-7B49-9F1D-6D78AACEFF91}"/>
                </a:ext>
              </a:extLst>
            </p:cNvPr>
            <p:cNvSpPr/>
            <p:nvPr/>
          </p:nvSpPr>
          <p:spPr bwMode="gray">
            <a:xfrm>
              <a:off x="6180244" y="3922293"/>
              <a:ext cx="187184" cy="187184"/>
            </a:xfrm>
            <a:prstGeom prst="rect">
              <a:avLst/>
            </a:prstGeom>
            <a:solidFill>
              <a:srgbClr val="80B8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F821065-02C2-EF4B-9F9C-E2A91FD8F316}"/>
                </a:ext>
              </a:extLst>
            </p:cNvPr>
            <p:cNvSpPr/>
            <p:nvPr/>
          </p:nvSpPr>
          <p:spPr bwMode="gray">
            <a:xfrm>
              <a:off x="6180244" y="3700925"/>
              <a:ext cx="187184" cy="187184"/>
            </a:xfrm>
            <a:prstGeom prst="rect">
              <a:avLst/>
            </a:prstGeom>
            <a:solidFill>
              <a:srgbClr val="A1D79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1976CC-682F-9849-BB70-F87EC81993D2}"/>
                </a:ext>
              </a:extLst>
            </p:cNvPr>
            <p:cNvSpPr/>
            <p:nvPr/>
          </p:nvSpPr>
          <p:spPr bwMode="gray">
            <a:xfrm>
              <a:off x="6401763" y="3922293"/>
              <a:ext cx="187184" cy="187184"/>
            </a:xfrm>
            <a:prstGeom prst="rect">
              <a:avLst/>
            </a:prstGeom>
            <a:solidFill>
              <a:srgbClr val="4195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D79483A8-0232-0548-BBDE-CAC5A5717E5B}"/>
                </a:ext>
              </a:extLst>
            </p:cNvPr>
            <p:cNvSpPr/>
            <p:nvPr/>
          </p:nvSpPr>
          <p:spPr bwMode="gray">
            <a:xfrm>
              <a:off x="6401763" y="3700925"/>
              <a:ext cx="187184" cy="187184"/>
            </a:xfrm>
            <a:prstGeom prst="rect">
              <a:avLst/>
            </a:prstGeom>
            <a:solidFill>
              <a:srgbClr val="72C4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B89722E-49F3-144D-AC2D-0950AC3ACF7F}"/>
                </a:ext>
              </a:extLst>
            </p:cNvPr>
            <p:cNvSpPr/>
            <p:nvPr/>
          </p:nvSpPr>
          <p:spPr bwMode="gray">
            <a:xfrm>
              <a:off x="6623283" y="3922293"/>
              <a:ext cx="187184" cy="187184"/>
            </a:xfrm>
            <a:prstGeom prst="rect">
              <a:avLst/>
            </a:prstGeom>
            <a:solidFill>
              <a:srgbClr val="C0DC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CF64A98-8F5F-364E-9BF7-4F76EBB2E875}"/>
                </a:ext>
              </a:extLst>
            </p:cNvPr>
            <p:cNvSpPr/>
            <p:nvPr/>
          </p:nvSpPr>
          <p:spPr bwMode="gray">
            <a:xfrm>
              <a:off x="6623283" y="3700925"/>
              <a:ext cx="187184" cy="187184"/>
            </a:xfrm>
            <a:prstGeom prst="rect">
              <a:avLst/>
            </a:prstGeom>
            <a:solidFill>
              <a:srgbClr val="D0EBC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8D56737-D7FA-9241-BF90-CDAA19D3F175}"/>
                </a:ext>
              </a:extLst>
            </p:cNvPr>
            <p:cNvSpPr/>
            <p:nvPr/>
          </p:nvSpPr>
          <p:spPr bwMode="gray">
            <a:xfrm>
              <a:off x="5958724" y="2792710"/>
              <a:ext cx="187184" cy="187184"/>
            </a:xfrm>
            <a:prstGeom prst="rect">
              <a:avLst/>
            </a:prstGeom>
            <a:solidFill>
              <a:srgbClr val="00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3825342-AAFF-0E4E-A60C-2B8AB690F64E}"/>
                </a:ext>
              </a:extLst>
            </p:cNvPr>
            <p:cNvSpPr txBox="1"/>
            <p:nvPr/>
          </p:nvSpPr>
          <p:spPr>
            <a:xfrm>
              <a:off x="6179531" y="2792515"/>
              <a:ext cx="630936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00" dirty="0">
                  <a:solidFill>
                    <a:schemeClr val="tx1"/>
                  </a:solidFill>
                </a:rPr>
                <a:t>Bright Blue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63016A2-866B-6740-A2DD-BA0BFCC950F7}"/>
                </a:ext>
              </a:extLst>
            </p:cNvPr>
            <p:cNvSpPr txBox="1"/>
            <p:nvPr/>
          </p:nvSpPr>
          <p:spPr>
            <a:xfrm>
              <a:off x="6180244" y="5875802"/>
              <a:ext cx="630223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00" dirty="0"/>
                <a:t>5% Charcoal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FE6951A-1135-BF4C-8E4A-27E4A4579C3B}"/>
                </a:ext>
              </a:extLst>
            </p:cNvPr>
            <p:cNvSpPr/>
            <p:nvPr/>
          </p:nvSpPr>
          <p:spPr bwMode="gray">
            <a:xfrm>
              <a:off x="5958724" y="5662447"/>
              <a:ext cx="187184" cy="187184"/>
            </a:xfrm>
            <a:prstGeom prst="rect">
              <a:avLst/>
            </a:prstGeom>
            <a:solidFill>
              <a:srgbClr val="140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2B3BE3E-8803-DD42-B96E-2D6A35B5C8FE}"/>
                </a:ext>
              </a:extLst>
            </p:cNvPr>
            <p:cNvSpPr txBox="1"/>
            <p:nvPr/>
          </p:nvSpPr>
          <p:spPr>
            <a:xfrm>
              <a:off x="6180244" y="5662777"/>
              <a:ext cx="630223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00" dirty="0"/>
                <a:t>Indigo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307F021-E250-BC44-A156-97E93EFBD041}"/>
                </a:ext>
              </a:extLst>
            </p:cNvPr>
            <p:cNvSpPr txBox="1"/>
            <p:nvPr/>
          </p:nvSpPr>
          <p:spPr>
            <a:xfrm>
              <a:off x="6180244" y="5451924"/>
              <a:ext cx="630223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00" dirty="0">
                  <a:solidFill>
                    <a:schemeClr val="tx1"/>
                  </a:solidFill>
                </a:rPr>
                <a:t>Red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D6E8F370-88B7-B143-BECC-56B2696E26F2}"/>
                </a:ext>
              </a:extLst>
            </p:cNvPr>
            <p:cNvSpPr/>
            <p:nvPr/>
          </p:nvSpPr>
          <p:spPr bwMode="gray">
            <a:xfrm>
              <a:off x="6180244" y="3246253"/>
              <a:ext cx="187184" cy="187184"/>
            </a:xfrm>
            <a:prstGeom prst="rect">
              <a:avLst/>
            </a:prstGeom>
            <a:solidFill>
              <a:srgbClr val="80C7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777473D-86CB-DC41-A591-538A0820099A}"/>
                </a:ext>
              </a:extLst>
            </p:cNvPr>
            <p:cNvSpPr/>
            <p:nvPr/>
          </p:nvSpPr>
          <p:spPr bwMode="gray">
            <a:xfrm>
              <a:off x="6401763" y="3246253"/>
              <a:ext cx="187184" cy="187184"/>
            </a:xfrm>
            <a:prstGeom prst="rect">
              <a:avLst/>
            </a:prstGeom>
            <a:solidFill>
              <a:srgbClr val="40A4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89B0485-B1FD-0E46-998C-70BF14846660}"/>
                </a:ext>
              </a:extLst>
            </p:cNvPr>
            <p:cNvSpPr/>
            <p:nvPr/>
          </p:nvSpPr>
          <p:spPr bwMode="gray">
            <a:xfrm>
              <a:off x="6623283" y="3246253"/>
              <a:ext cx="187184" cy="187184"/>
            </a:xfrm>
            <a:prstGeom prst="rect">
              <a:avLst/>
            </a:prstGeom>
            <a:solidFill>
              <a:srgbClr val="CCE9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3488BCE-878D-4A43-AA90-4912A715E8BD}"/>
                </a:ext>
              </a:extLst>
            </p:cNvPr>
            <p:cNvSpPr/>
            <p:nvPr/>
          </p:nvSpPr>
          <p:spPr bwMode="gray">
            <a:xfrm>
              <a:off x="5958724" y="3249161"/>
              <a:ext cx="187184" cy="187184"/>
            </a:xfrm>
            <a:prstGeom prst="rect">
              <a:avLst/>
            </a:prstGeom>
            <a:solidFill>
              <a:srgbClr val="00867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AB8F119-F5FE-2149-92FB-75F8830718E6}"/>
                </a:ext>
              </a:extLst>
            </p:cNvPr>
            <p:cNvSpPr/>
            <p:nvPr/>
          </p:nvSpPr>
          <p:spPr bwMode="gray">
            <a:xfrm>
              <a:off x="5958724" y="3472953"/>
              <a:ext cx="187184" cy="187184"/>
            </a:xfrm>
            <a:prstGeom prst="rect">
              <a:avLst/>
            </a:prstGeom>
            <a:solidFill>
              <a:srgbClr val="0CEF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4276137-38CE-CE41-8278-45DD99244B1A}"/>
                </a:ext>
              </a:extLst>
            </p:cNvPr>
            <p:cNvSpPr txBox="1"/>
            <p:nvPr/>
          </p:nvSpPr>
          <p:spPr>
            <a:xfrm>
              <a:off x="6179531" y="3472758"/>
              <a:ext cx="630936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00" dirty="0">
                  <a:solidFill>
                    <a:schemeClr val="tx1"/>
                  </a:solidFill>
                </a:rPr>
                <a:t>Bright Teal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2FDF16C-E3D9-5A43-B4BA-A2D0BD2547E2}"/>
                </a:ext>
              </a:extLst>
            </p:cNvPr>
            <p:cNvSpPr/>
            <p:nvPr/>
          </p:nvSpPr>
          <p:spPr bwMode="gray">
            <a:xfrm>
              <a:off x="5958724" y="4147323"/>
              <a:ext cx="187184" cy="187184"/>
            </a:xfrm>
            <a:prstGeom prst="rect">
              <a:avLst/>
            </a:prstGeom>
            <a:solidFill>
              <a:srgbClr val="79D85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F546EF-4A91-2643-AD8A-13B35443E7F5}"/>
                </a:ext>
              </a:extLst>
            </p:cNvPr>
            <p:cNvSpPr txBox="1"/>
            <p:nvPr/>
          </p:nvSpPr>
          <p:spPr>
            <a:xfrm>
              <a:off x="6179531" y="4147128"/>
              <a:ext cx="630936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00" dirty="0">
                  <a:solidFill>
                    <a:schemeClr val="tx1"/>
                  </a:solidFill>
                </a:rPr>
                <a:t>Bright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4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38" r:id="rId10"/>
    <p:sldLayoutId id="2147484239" r:id="rId11"/>
    <p:sldLayoutId id="2147484240" r:id="rId12"/>
    <p:sldLayoutId id="2147484241" r:id="rId13"/>
    <p:sldLayoutId id="2147484242" r:id="rId14"/>
    <p:sldLayoutId id="2147484243" r:id="rId15"/>
    <p:sldLayoutId id="2147484244" r:id="rId16"/>
    <p:sldLayoutId id="2147484245" r:id="rId17"/>
    <p:sldLayoutId id="2147484246" r:id="rId18"/>
    <p:sldLayoutId id="2147484247" r:id="rId19"/>
    <p:sldLayoutId id="2147484248" r:id="rId20"/>
    <p:sldLayoutId id="2147484249" r:id="rId21"/>
    <p:sldLayoutId id="2147484250" r:id="rId22"/>
    <p:sldLayoutId id="2147484251" r:id="rId23"/>
    <p:sldLayoutId id="2147484252" r:id="rId24"/>
    <p:sldLayoutId id="2147484253" r:id="rId25"/>
    <p:sldLayoutId id="2147484254" r:id="rId26"/>
    <p:sldLayoutId id="2147484255" r:id="rId27"/>
    <p:sldLayoutId id="2147484256" r:id="rId28"/>
    <p:sldLayoutId id="2147484257" r:id="rId29"/>
    <p:sldLayoutId id="2147484261" r:id="rId30"/>
    <p:sldLayoutId id="2147484268" r:id="rId31"/>
    <p:sldLayoutId id="2147484291" r:id="rId32"/>
    <p:sldLayoutId id="2147484269" r:id="rId33"/>
    <p:sldLayoutId id="2147484292" r:id="rId34"/>
    <p:sldLayoutId id="2147484270" r:id="rId35"/>
    <p:sldLayoutId id="2147484271" r:id="rId36"/>
    <p:sldLayoutId id="2147484293" r:id="rId37"/>
    <p:sldLayoutId id="2147484294" r:id="rId38"/>
    <p:sldLayoutId id="2147484296" r:id="rId39"/>
    <p:sldLayoutId id="2147484295" r:id="rId40"/>
    <p:sldLayoutId id="2147484297" r:id="rId41"/>
    <p:sldLayoutId id="2147484258" r:id="rId42"/>
    <p:sldLayoutId id="2147484259" r:id="rId43"/>
    <p:sldLayoutId id="2147484260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884BE-D311-C51B-130B-0CBF0BA6C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Instructions on how to run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A31C6-1727-565A-F5CA-15FE7E092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STEMI Strategus package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9C1EE3-2503-4BAD-E1A4-1843922E2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Milou Brand</a:t>
            </a:r>
          </a:p>
        </p:txBody>
      </p:sp>
    </p:spTree>
    <p:extLst>
      <p:ext uri="{BB962C8B-B14F-4D97-AF65-F5344CB8AC3E}">
        <p14:creationId xmlns:p14="http://schemas.microsoft.com/office/powerpoint/2010/main" val="41426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07BA11-7471-A3E8-0F62-C213EE57E88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Strategus Module is an R Project that acts as a lightweight wrapper around one or more HADES packages. It has the following responsibilities: </a:t>
            </a:r>
          </a:p>
          <a:p>
            <a:pPr lvl="1"/>
            <a:r>
              <a:rPr lang="en-GB" dirty="0"/>
              <a:t>Declaring a </a:t>
            </a:r>
            <a:r>
              <a:rPr lang="en-GB" dirty="0" err="1"/>
              <a:t>renv.lock</a:t>
            </a:r>
            <a:r>
              <a:rPr lang="en-GB" dirty="0"/>
              <a:t> file for all R dependencies</a:t>
            </a:r>
          </a:p>
          <a:p>
            <a:pPr lvl="1"/>
            <a:r>
              <a:rPr lang="en-GB" dirty="0"/>
              <a:t>Providing functions for defining the module settings to store in the analysis specification JSON</a:t>
            </a:r>
          </a:p>
          <a:p>
            <a:pPr lvl="1"/>
            <a:r>
              <a:rPr lang="en-GB" dirty="0"/>
              <a:t>Implement an “execute” function to perform the analytical tasks based on module settings JSON using HADES packages</a:t>
            </a:r>
          </a:p>
          <a:p>
            <a:pPr lvl="1"/>
            <a:r>
              <a:rPr lang="en-GB" dirty="0"/>
              <a:t>Writing results as CSV files for sharing across the OHDSI network</a:t>
            </a:r>
          </a:p>
          <a:p>
            <a:pPr lvl="1"/>
            <a:endParaRPr lang="en-GB" dirty="0"/>
          </a:p>
          <a:p>
            <a:r>
              <a:rPr lang="en-GB" dirty="0"/>
              <a:t>For this project, the package has been completely set-up for execution by IQVIA, so no need to change anything in the </a:t>
            </a:r>
            <a:r>
              <a:rPr lang="en-GB" dirty="0" err="1"/>
              <a:t>settings.R</a:t>
            </a:r>
            <a:r>
              <a:rPr lang="en-GB" dirty="0"/>
              <a:t> file. All you need to do is follow the instructions in the following slides and run the </a:t>
            </a:r>
            <a:r>
              <a:rPr lang="en-GB" dirty="0" err="1"/>
              <a:t>CodeToRun.R</a:t>
            </a:r>
            <a:r>
              <a:rPr lang="en-GB" dirty="0"/>
              <a:t> file.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E84D9-1E27-315B-0A32-2810507C58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49149A-0D94-80A7-D43D-A94281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Strategus?</a:t>
            </a:r>
          </a:p>
        </p:txBody>
      </p:sp>
    </p:spTree>
    <p:extLst>
      <p:ext uri="{BB962C8B-B14F-4D97-AF65-F5344CB8AC3E}">
        <p14:creationId xmlns:p14="http://schemas.microsoft.com/office/powerpoint/2010/main" val="428776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CC182-17EC-8EEF-8EC2-E0961C665EF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Make sure you install all the packages stated at the top of the file. Please note, the list might be shorter than this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Enter all these variables with your institution’s specific database details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7B978-3AE2-A180-48A3-19C4B8326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67FAA-8813-3B15-B2A6-08F23F89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CodeToRun.R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37806-CC0C-1152-5E07-08DC2B5E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6" y="2142226"/>
            <a:ext cx="5143946" cy="1920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F19A9-05B5-C612-DC1B-BF4D36EA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4" y="4658798"/>
            <a:ext cx="11564052" cy="17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6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A18BC-2582-2B8C-7B49-6C816CC1EE95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Enter your institution’s database connector details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you have used Keyring before in the specific R server, for example if you participated in the SOS Challenge or </a:t>
            </a:r>
            <a:r>
              <a:rPr lang="en-GB" dirty="0" err="1"/>
              <a:t>HowOften</a:t>
            </a:r>
            <a:r>
              <a:rPr lang="en-GB" dirty="0"/>
              <a:t> study, please enter your keyring password here: </a:t>
            </a:r>
            <a:r>
              <a:rPr lang="en-GB" dirty="0" err="1"/>
              <a:t>Sys.setenv</a:t>
            </a:r>
            <a:r>
              <a:rPr lang="en-GB" dirty="0"/>
              <a:t>(STRATEGUS_KEYRING_PASSWORD=“….")</a:t>
            </a:r>
          </a:p>
          <a:p>
            <a:r>
              <a:rPr lang="en-GB" dirty="0"/>
              <a:t>If you haven’t used keyring yet, set a secret keyring password.</a:t>
            </a:r>
          </a:p>
          <a:p>
            <a:pPr lvl="1"/>
            <a:r>
              <a:rPr lang="en-GB" dirty="0"/>
              <a:t>For example, </a:t>
            </a:r>
            <a:r>
              <a:rPr lang="en-GB" dirty="0" err="1"/>
              <a:t>Sys.setenv</a:t>
            </a:r>
            <a:r>
              <a:rPr lang="en-GB" dirty="0"/>
              <a:t>(STRATEGUS_KEYRING_PASSWORD=“</a:t>
            </a:r>
            <a:r>
              <a:rPr lang="en-GB" dirty="0" err="1"/>
              <a:t>empace</a:t>
            </a:r>
            <a:r>
              <a:rPr lang="en-GB" dirty="0"/>
              <a:t>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F9FC-989E-8724-173E-6945D393EA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67E498-1127-E38B-E4BB-E422AEB2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CodeToRun.R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4083F-83B8-FCDA-3883-EEAC5169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6" y="2106588"/>
            <a:ext cx="715427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A73479-2985-60E2-43CB-D66E519BFF4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If Keyring:: or </a:t>
            </a:r>
            <a:r>
              <a:rPr lang="en-GB" dirty="0" err="1"/>
              <a:t>secretservice</a:t>
            </a:r>
            <a:r>
              <a:rPr lang="en-GB" dirty="0"/>
              <a:t> errors occur, first please ensure that: Run in a terminal the following before installing keyring (may be different depending on </a:t>
            </a:r>
            <a:r>
              <a:rPr lang="en-GB" dirty="0" err="1"/>
              <a:t>linux</a:t>
            </a:r>
            <a:r>
              <a:rPr lang="en-GB" dirty="0"/>
              <a:t> flavour) for reference Keyring Secret handling: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yum install </a:t>
            </a:r>
            <a:r>
              <a:rPr lang="en-GB" dirty="0" err="1"/>
              <a:t>libsodium</a:t>
            </a:r>
            <a:r>
              <a:rPr lang="en-GB" dirty="0"/>
              <a:t> </a:t>
            </a:r>
            <a:r>
              <a:rPr lang="en-GB" dirty="0" err="1"/>
              <a:t>libsodium-devel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yum install </a:t>
            </a:r>
            <a:r>
              <a:rPr lang="en-GB" dirty="0" err="1"/>
              <a:t>libsecret</a:t>
            </a:r>
            <a:r>
              <a:rPr lang="en-GB" dirty="0"/>
              <a:t> </a:t>
            </a:r>
            <a:r>
              <a:rPr lang="en-GB" dirty="0" err="1"/>
              <a:t>libsecret-devel</a:t>
            </a:r>
            <a:endParaRPr lang="en-GB" dirty="0"/>
          </a:p>
          <a:p>
            <a:pPr lvl="1"/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chmod</a:t>
            </a:r>
            <a:r>
              <a:rPr lang="en-GB" dirty="0"/>
              <a:t> 777 /home/</a:t>
            </a:r>
            <a:r>
              <a:rPr lang="en-GB" dirty="0" err="1"/>
              <a:t>idies</a:t>
            </a:r>
            <a:r>
              <a:rPr lang="en-GB" dirty="0"/>
              <a:t>/.config 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20C5-E212-922F-439E-A043CB2FDB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BB5BE-27B8-916D-37FA-8C0C4564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Keyring</a:t>
            </a:r>
          </a:p>
        </p:txBody>
      </p:sp>
    </p:spTree>
    <p:extLst>
      <p:ext uri="{BB962C8B-B14F-4D97-AF65-F5344CB8AC3E}">
        <p14:creationId xmlns:p14="http://schemas.microsoft.com/office/powerpoint/2010/main" val="3004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794CD-7C09-72A6-EDEE-2AD2473A90DA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Once you run: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Strategus will unpack and install each package that is needed in: </a:t>
            </a:r>
          </a:p>
          <a:p>
            <a:pPr lvl="1"/>
            <a:r>
              <a:rPr lang="en-GB" dirty="0" err="1"/>
              <a:t>Sys.setenv</a:t>
            </a:r>
            <a:r>
              <a:rPr lang="en-GB" dirty="0"/>
              <a:t>(INSTANTIATED_MODULES_FOLDER="~/</a:t>
            </a:r>
            <a:r>
              <a:rPr lang="en-GB" dirty="0" err="1"/>
              <a:t>StrategusModulesHome</a:t>
            </a:r>
            <a:r>
              <a:rPr lang="en-GB" dirty="0"/>
              <a:t>") – </a:t>
            </a:r>
            <a:r>
              <a:rPr lang="en-GB" i="1" dirty="0"/>
              <a:t>please change directory if needed</a:t>
            </a:r>
          </a:p>
          <a:p>
            <a:pPr lvl="1"/>
            <a:endParaRPr lang="en-GB" dirty="0"/>
          </a:p>
          <a:p>
            <a:r>
              <a:rPr lang="en-GB" dirty="0"/>
              <a:t>Sometimes when executing the package will tell you that certain packages have not been installed. Please follow the steps on the next slide to solve this problem.</a:t>
            </a:r>
          </a:p>
          <a:p>
            <a:pPr lvl="1"/>
            <a:r>
              <a:rPr lang="en-GB" dirty="0"/>
              <a:t>See example error message: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BF020-FFED-2948-8FEA-ED1D10185A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038B7-2A1F-35B2-84F0-0EC159F9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CodeToRun.R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4E5CE2-F5F0-B36D-ED64-26A77E71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" y="1975229"/>
            <a:ext cx="5320463" cy="752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30A6B4-8E88-620C-B8A2-CE985649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08" y="4987398"/>
            <a:ext cx="5426122" cy="15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86CD9D-D9A7-1586-BFD3-2C7C87B58A0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Open the project (</a:t>
            </a:r>
            <a:r>
              <a:rPr lang="en-GB" i="1" dirty="0"/>
              <a:t>e.g., CohortDiagnosticsModule_0.1.0</a:t>
            </a:r>
            <a:r>
              <a:rPr lang="en-GB" dirty="0"/>
              <a:t>) and it should automatically prompt you to restore the </a:t>
            </a:r>
            <a:r>
              <a:rPr lang="en-GB" dirty="0" err="1"/>
              <a:t>renv</a:t>
            </a:r>
            <a:r>
              <a:rPr lang="en-GB" dirty="0"/>
              <a:t> and install all packages. If it doesn’t, please run </a:t>
            </a:r>
            <a:r>
              <a:rPr lang="en-GB" dirty="0" err="1"/>
              <a:t>renv</a:t>
            </a:r>
            <a:r>
              <a:rPr lang="en-GB" dirty="0"/>
              <a:t>::restore() for each module in the </a:t>
            </a:r>
            <a:r>
              <a:rPr lang="en-GB" dirty="0" err="1"/>
              <a:t>StrategusModulesHome</a:t>
            </a:r>
            <a:r>
              <a:rPr lang="en-GB" dirty="0"/>
              <a:t> directory to ensure all packages have been installed. </a:t>
            </a:r>
          </a:p>
          <a:p>
            <a:r>
              <a:rPr lang="en-GB" dirty="0"/>
              <a:t>If you still encounter problems, it could be that you will need to open the project in the specific module in the </a:t>
            </a:r>
            <a:r>
              <a:rPr lang="en-GB" dirty="0" err="1"/>
              <a:t>StrategusModulesHome</a:t>
            </a:r>
            <a:r>
              <a:rPr lang="en-GB" dirty="0"/>
              <a:t> directory and install the relevant packages there. 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D466F-2374-6E40-FD78-5D662ACFB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F9737D-6C75-ECB1-EC76-38A699AD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things to note</a:t>
            </a:r>
          </a:p>
        </p:txBody>
      </p:sp>
    </p:spTree>
    <p:extLst>
      <p:ext uri="{BB962C8B-B14F-4D97-AF65-F5344CB8AC3E}">
        <p14:creationId xmlns:p14="http://schemas.microsoft.com/office/powerpoint/2010/main" val="191460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2C031-FE78-1008-7B1B-6CE638EAB14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GB" dirty="0"/>
              <a:t>Please run </a:t>
            </a:r>
            <a:r>
              <a:rPr lang="en-GB" dirty="0" err="1"/>
              <a:t>results_compile.R</a:t>
            </a:r>
            <a:r>
              <a:rPr lang="en-GB" dirty="0"/>
              <a:t> to compile the results for viewing</a:t>
            </a:r>
          </a:p>
          <a:p>
            <a:endParaRPr lang="en-GB" dirty="0"/>
          </a:p>
          <a:p>
            <a:r>
              <a:rPr lang="en-GB" dirty="0"/>
              <a:t>To view your results, run the </a:t>
            </a:r>
            <a:r>
              <a:rPr lang="en-GB" dirty="0" err="1"/>
              <a:t>app.R</a:t>
            </a:r>
            <a:r>
              <a:rPr lang="en-GB" dirty="0"/>
              <a:t> and a shiny should appear with the results, where you can evaluate your database’s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EDA0-A357-FA0D-9AEA-EEF5F8B8E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And the shiny app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8D18F8-31F8-488E-4703-89C254F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results</a:t>
            </a:r>
          </a:p>
        </p:txBody>
      </p:sp>
    </p:spTree>
    <p:extLst>
      <p:ext uri="{BB962C8B-B14F-4D97-AF65-F5344CB8AC3E}">
        <p14:creationId xmlns:p14="http://schemas.microsoft.com/office/powerpoint/2010/main" val="20026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QVIA_V2.2.3">
  <a:themeElements>
    <a:clrScheme name="IQVIA Master Brand">
      <a:dk1>
        <a:srgbClr val="2B3A42"/>
      </a:dk1>
      <a:lt1>
        <a:srgbClr val="FFFFFF"/>
      </a:lt1>
      <a:dk2>
        <a:srgbClr val="606B71"/>
      </a:dk2>
      <a:lt2>
        <a:srgbClr val="F3F3F3"/>
      </a:lt2>
      <a:accent1>
        <a:srgbClr val="00A3E0"/>
      </a:accent1>
      <a:accent2>
        <a:srgbClr val="005587"/>
      </a:accent2>
      <a:accent3>
        <a:srgbClr val="43B02A"/>
      </a:accent3>
      <a:accent4>
        <a:srgbClr val="027123"/>
      </a:accent4>
      <a:accent5>
        <a:srgbClr val="00BFB3"/>
      </a:accent5>
      <a:accent6>
        <a:srgbClr val="F0B323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QVIA Corporate PowerPoint Template" id="{77788B25-81C2-4600-AF4B-C2A54554EF40}" vid="{17C810AD-284A-4C3A-9DB6-DD9C537E3018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AF0E5E8A1904B8240547E600ECCC8" ma:contentTypeVersion="18" ma:contentTypeDescription="Create a new document." ma:contentTypeScope="" ma:versionID="cb2a22ce0ef1c0e10a63d42cb5d9b1bc">
  <xsd:schema xmlns:xsd="http://www.w3.org/2001/XMLSchema" xmlns:xs="http://www.w3.org/2001/XMLSchema" xmlns:p="http://schemas.microsoft.com/office/2006/metadata/properties" xmlns:ns2="bc6d6a02-5231-4274-81b0-f936fb569ce0" xmlns:ns3="3a0b771f-959a-4f21-8d11-1c4cd0ee27e3" xmlns:ns4="fbbcf6ee-9fbd-400c-b917-9fe3efcb3dea" targetNamespace="http://schemas.microsoft.com/office/2006/metadata/properties" ma:root="true" ma:fieldsID="2f5c3a315b484a439ceec3add73bc310" ns2:_="" ns3:_="" ns4:_="">
    <xsd:import namespace="bc6d6a02-5231-4274-81b0-f936fb569ce0"/>
    <xsd:import namespace="3a0b771f-959a-4f21-8d11-1c4cd0ee27e3"/>
    <xsd:import namespace="fbbcf6ee-9fbd-400c-b917-9fe3efcb3d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d6a02-5231-4274-81b0-f936fb569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68784c8-5187-4d12-af89-ac967a8112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ocTags" ma:index="24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b771f-959a-4f21-8d11-1c4cd0ee27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cf6ee-9fbd-400c-b917-9fe3efcb3dea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286c795-946a-44fb-b9fe-b46c151efcde}" ma:internalName="TaxCatchAll" ma:showField="CatchAllData" ma:web="3a0b771f-959a-4f21-8d11-1c4cd0ee27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bbcf6ee-9fbd-400c-b917-9fe3efcb3dea" xsi:nil="true"/>
    <lcf76f155ced4ddcb4097134ff3c332f xmlns="bc6d6a02-5231-4274-81b0-f936fb569ce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A403BB-EB1A-4A11-B38F-FC3D305401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5D6E8B-890F-466A-9288-72A754C82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6d6a02-5231-4274-81b0-f936fb569ce0"/>
    <ds:schemaRef ds:uri="3a0b771f-959a-4f21-8d11-1c4cd0ee27e3"/>
    <ds:schemaRef ds:uri="fbbcf6ee-9fbd-400c-b917-9fe3efcb3d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E39822-F5F2-4EB8-9DB8-9BAF8A9EB112}">
  <ds:schemaRefs>
    <ds:schemaRef ds:uri="http://schemas.microsoft.com/office/2006/metadata/properties"/>
    <ds:schemaRef ds:uri="http://schemas.microsoft.com/office/infopath/2007/PartnerControls"/>
    <ds:schemaRef ds:uri="fbbcf6ee-9fbd-400c-b917-9fe3efcb3dea"/>
    <ds:schemaRef ds:uri="bc6d6a02-5231-4274-81b0-f936fb569ce0"/>
  </ds:schemaRefs>
</ds:datastoreItem>
</file>

<file path=docMetadata/LabelInfo.xml><?xml version="1.0" encoding="utf-8"?>
<clbl:labelList xmlns:clbl="http://schemas.microsoft.com/office/2020/mipLabelMetadata">
  <clbl:label id="{5989ece0-f90e-40bf-9c79-1a7beccdb861}" enabled="0" method="" siteId="{5989ece0-f90e-40bf-9c79-1a7beccdb8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IQVIA Corporate PowerPoint Template</Template>
  <TotalTime>3715</TotalTime>
  <Words>523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Georgia</vt:lpstr>
      <vt:lpstr>System Font Regular</vt:lpstr>
      <vt:lpstr>Wingdings</vt:lpstr>
      <vt:lpstr>IQVIA_V2.2.3</vt:lpstr>
      <vt:lpstr>STEMI Strategus package</vt:lpstr>
      <vt:lpstr>What is Strategus?</vt:lpstr>
      <vt:lpstr>CodeToRun.R</vt:lpstr>
      <vt:lpstr>CodeToRun.R</vt:lpstr>
      <vt:lpstr>Keyring</vt:lpstr>
      <vt:lpstr>CodeToRun.R</vt:lpstr>
      <vt:lpstr>Other things to note</vt:lpstr>
      <vt:lpstr>Viewing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Shankar, Vijay</dc:creator>
  <cp:lastModifiedBy>Brand, Milou</cp:lastModifiedBy>
  <cp:revision>28</cp:revision>
  <cp:lastPrinted>2019-08-20T20:33:24Z</cp:lastPrinted>
  <dcterms:created xsi:type="dcterms:W3CDTF">2022-12-19T05:36:54Z</dcterms:created>
  <dcterms:modified xsi:type="dcterms:W3CDTF">2024-02-05T10:32:47Z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0x010100822AF0E5E8A1904B8240547E600ECCC8</vt:lpwstr>
  </property>
  <property fmtid="{D5CDD505-2E9C-101B-9397-08002B2CF9AE}" pid="3" name="MediaServiceImageTags">
    <vt:lpwstr/>
  </property>
</Properties>
</file>