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B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5401" autoAdjust="0"/>
  </p:normalViewPr>
  <p:slideViewPr>
    <p:cSldViewPr snapToGrid="0">
      <p:cViewPr>
        <p:scale>
          <a:sx n="150" d="100"/>
          <a:sy n="150" d="100"/>
        </p:scale>
        <p:origin x="148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0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6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5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8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4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5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0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7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C9929-806C-4F40-9578-CE1B791979A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7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983830" y="337375"/>
            <a:ext cx="3239996" cy="43552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709929" y="339451"/>
            <a:ext cx="3422368" cy="35642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294266" y="332015"/>
            <a:ext cx="3345223" cy="3814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9240" y="337374"/>
            <a:ext cx="1748972" cy="16139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7147" y="3004043"/>
            <a:ext cx="1751065" cy="24446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7147" y="2028793"/>
            <a:ext cx="1750930" cy="8931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8277" y="2209585"/>
            <a:ext cx="159440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exposure_of_interest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exposure_name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definition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0278" y="2177150"/>
            <a:ext cx="136675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comparison_summary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min_date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max_date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413" y="3181511"/>
            <a:ext cx="158726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outcome_of_interest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outcome_name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definition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9003" y="527056"/>
            <a:ext cx="1363890" cy="784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database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database_name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description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is_meta_analysis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5413" y="520806"/>
            <a:ext cx="158726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cohort_method_analysis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description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definition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89541" y="3427876"/>
            <a:ext cx="1640593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covariate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covariate_id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covariate_name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covariate_analysis_id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5412" y="1238309"/>
            <a:ext cx="158726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US" noProof="1"/>
              <a:t>covariate_analysis</a:t>
            </a:r>
          </a:p>
          <a:p>
            <a:pPr marL="171450" indent="-171450">
              <a:buFontTx/>
              <a:buChar char="-"/>
            </a:pPr>
            <a:r>
              <a:rPr lang="en-US" b="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b="0" u="sng" noProof="1"/>
              <a:t>covariate_analysis_id</a:t>
            </a:r>
          </a:p>
          <a:p>
            <a:pPr marL="171450" indent="-171450">
              <a:buFontTx/>
              <a:buChar char="-"/>
            </a:pPr>
            <a:r>
              <a:rPr lang="en-US" b="0" noProof="1"/>
              <a:t>covariate_analysis_name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76668" y="524393"/>
            <a:ext cx="1488256" cy="35548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cohort_method_result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ci_95_lb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ci_95_ub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p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[i_2]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log_rr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se_log_rr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target_subjects*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comparator_subjects*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target_outcomes*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comparator_outcomes*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calibrated_p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calibrated_ci_95_lb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calibrated_ci_95_ub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calibrated_log_rr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calibrated_se_log_rr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5411" y="3903745"/>
            <a:ext cx="1587269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negative_control_outcome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outcome_name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5411" y="4481469"/>
            <a:ext cx="158969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positive_control_outcome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outcome_name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negative_control_id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effect_size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85485" y="532007"/>
            <a:ext cx="1681859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covariate_balance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[outcome_id]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[interaction_covariate_id]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covariate_id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target_mean_before*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comparator_mean_before*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std_diff_before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target_mean_after*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comparator_mean_after*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std_diff_after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84151" y="2601608"/>
            <a:ext cx="168185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preference_score_dist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preference_score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target_density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comparator_density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625" y="1987176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exposures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655" y="2970940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outcomes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521005" y="534674"/>
            <a:ext cx="1517510" cy="2169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kaplan_meier_dist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time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[target_at_risk*]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[comparator_at_risk*]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target_survival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target_survival_lb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target_survival_ub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comparator_survival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comparator_survival_lb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comparator_survival_ub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21005" y="2781297"/>
            <a:ext cx="1524645" cy="1061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propensity_model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covariate_id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coefficient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41463" y="521697"/>
            <a:ext cx="1625149" cy="3000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cm_interaction_result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interaction_covariate_id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rrr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ci_95_lb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ci_95_ub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p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[i_2]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log_rrr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se_log_rrr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target_subjects*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comparator_subjects*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target_outcomes*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comparator_outcomes*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239" y="299097"/>
            <a:ext cx="596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analyses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13390" y="4692650"/>
            <a:ext cx="306745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/>
              <a:t>underscore</a:t>
            </a:r>
            <a:r>
              <a:rPr lang="en-US" sz="900" dirty="0"/>
              <a:t> indicates primary key</a:t>
            </a:r>
          </a:p>
          <a:p>
            <a:endParaRPr lang="en-US" sz="900" dirty="0"/>
          </a:p>
          <a:p>
            <a:r>
              <a:rPr lang="en-US" sz="900" dirty="0"/>
              <a:t>[ ] indicates nullable</a:t>
            </a:r>
          </a:p>
          <a:p>
            <a:endParaRPr lang="en-US" sz="900" dirty="0"/>
          </a:p>
          <a:p>
            <a:r>
              <a:rPr lang="en-US" sz="900" dirty="0"/>
              <a:t>* indicates fields with a minimum value to avoid identifiability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98035" y="298295"/>
            <a:ext cx="7777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main results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867445" y="299099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diagnostics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42" y="-64536"/>
            <a:ext cx="194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 specification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76356" y="-64536"/>
            <a:ext cx="185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results</a:t>
            </a:r>
          </a:p>
        </p:txBody>
      </p:sp>
      <p:cxnSp>
        <p:nvCxnSpPr>
          <p:cNvPr id="41" name="Straight Connector 40"/>
          <p:cNvCxnSpPr>
            <a:cxnSpLocks/>
          </p:cNvCxnSpPr>
          <p:nvPr/>
        </p:nvCxnSpPr>
        <p:spPr>
          <a:xfrm>
            <a:off x="1885890" y="37910"/>
            <a:ext cx="0" cy="54107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83830" y="299096"/>
            <a:ext cx="6527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metadata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60278" y="1354041"/>
            <a:ext cx="1366754" cy="784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exposure_summary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min_date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max_date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60278" y="3144927"/>
            <a:ext cx="1366754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attrition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[target_id]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[comparator_id]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[outcome_id]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[analysis_id]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sequence_number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noProof="1"/>
              <a:t>description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subjects*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697E5B-8FA2-41A2-A26C-A4F484E7E5D3}"/>
              </a:ext>
            </a:extLst>
          </p:cNvPr>
          <p:cNvSpPr txBox="1"/>
          <p:nvPr/>
        </p:nvSpPr>
        <p:spPr>
          <a:xfrm>
            <a:off x="3489542" y="527275"/>
            <a:ext cx="1640593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cm_follow_up_dist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target_min_days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target_p10_days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target_p25_days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target_median_days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target_p75_days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target_p90_days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target_max_days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comparator_min_days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comparator_p10_days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comparator_p25_days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comparator_median_days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comparator_p75_days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comparator_p90_days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comparator_max_days</a:t>
            </a:r>
          </a:p>
        </p:txBody>
      </p:sp>
    </p:spTree>
    <p:extLst>
      <p:ext uri="{BB962C8B-B14F-4D97-AF65-F5344CB8AC3E}">
        <p14:creationId xmlns:p14="http://schemas.microsoft.com/office/powerpoint/2010/main" val="311489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4711</TotalTime>
  <Words>645</Words>
  <Application>Microsoft Office PowerPoint</Application>
  <PresentationFormat>Widescreen</PresentationFormat>
  <Paragraphs>180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118</cp:revision>
  <dcterms:created xsi:type="dcterms:W3CDTF">2018-06-22T06:11:34Z</dcterms:created>
  <dcterms:modified xsi:type="dcterms:W3CDTF">2019-06-20T06:31:31Z</dcterms:modified>
</cp:coreProperties>
</file>