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slides/slide32.xml" ContentType="application/vnd.openxmlformats-officedocument.presentationml.slide+xml"/>
  <Default Extension="fntdata" ContentType="application/x-fontdata"/>
  <Override PartName="/ppt/notesSlides/notesSlide3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</p:sldIdLst>
  <p:sldSz cx="9144000" cy="6858000" type="screen4x3"/>
  <p:notesSz cx="6858000" cy="9144000"/>
  <p:embeddedFontLst>
    <p:embeddedFont>
      <p:font typeface="Calibri" pitchFamily="34" charset="0"/>
      <p:regular r:id="rId129"/>
      <p:bold r:id="rId130"/>
      <p:italic r:id="rId131"/>
      <p:boldItalic r:id="rId132"/>
    </p:embeddedFont>
    <p:embeddedFont>
      <p:font typeface="Arial Black" pitchFamily="34" charset="0"/>
      <p:bold r:id="rId1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font" Target="fonts/font5.fntdata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font" Target="fonts/font1.fntdata"/><Relationship Id="rId13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font" Target="fonts/font2.fntdata"/><Relationship Id="rId13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font" Target="fonts/font3.fntdata"/><Relationship Id="rId136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318B4-2226-4805-A643-F9F4088BDE49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C0763-70DA-4BF5-BCAD-316F53CA5B8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C:\code\FluencyPowerPoint\PowerPointGeneration\PowerPointGeneration.Tests\CodeSmells-BadNames\Good 01.png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763-70DA-4BF5-BCAD-316F53CA5B89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C:\code\FluencyPowerPoint\PowerPointGeneration\PowerPointGeneration.Tests\CodeSmells-BadNames\Good 05.png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763-70DA-4BF5-BCAD-316F53CA5B89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C:\code\FluencyPowerPoint\PowerPointGeneration\PowerPointGeneration.Tests\CodeSmells-BadNames\Good 06.png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763-70DA-4BF5-BCAD-316F53CA5B89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C:\code\FluencyPowerPoint\PowerPointGeneration\PowerPointGeneration.Tests\CodeSmells-BadNames\Good 07.png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763-70DA-4BF5-BCAD-316F53CA5B89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C:\code\FluencyPowerPoint\PowerPointGeneration\PowerPointGeneration.Tests\CodeSmells-BadNames\Bad 06.png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763-70DA-4BF5-BCAD-316F53CA5B89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C:\code\FluencyPowerPoint\PowerPointGeneration\PowerPointGeneration.Tests\CodeSmells-BadNames\Bad 07.png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763-70DA-4BF5-BCAD-316F53CA5B89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C:\code\FluencyPowerPoint\PowerPointGeneration\PowerPointGeneration.Tests\CodeSmells-BadNames\Bad 08.png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763-70DA-4BF5-BCAD-316F53CA5B89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C:\code\FluencyPowerPoint\PowerPointGeneration\PowerPointGeneration.Tests\CodeSmells-BadNames\Bad 09.png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763-70DA-4BF5-BCAD-316F53CA5B89}" type="slidenum">
              <a:rPr lang="en-US" smtClean="0"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C:\code\FluencyPowerPoint\PowerPointGeneration\PowerPointGeneration.Tests\CodeSmells-BadNames\Bad 10.png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763-70DA-4BF5-BCAD-316F53CA5B89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C:\code\FluencyPowerPoint\PowerPointGeneration\PowerPointGeneration.Tests\CodeSmells-BadNames\Bad 11.png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763-70DA-4BF5-BCAD-316F53CA5B89}" type="slidenum">
              <a:rPr lang="en-US" smtClean="0"/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C:\code\FluencyPowerPoint\PowerPointGeneration\PowerPointGeneration.Tests\CodeSmells-BadNames\Bad 12.png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763-70DA-4BF5-BCAD-316F53CA5B89}" type="slidenum">
              <a:rPr lang="en-US" smtClean="0"/>
              <a:t>38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C:\code\FluencyPowerPoint\PowerPointGeneration\PowerPointGeneration.Tests\CodeSmells-BadNames\Bad 01.png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763-70DA-4BF5-BCAD-316F53CA5B89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C:\code\FluencyPowerPoint\PowerPointGeneration\PowerPointGeneration.Tests\CodeSmells-BadNames\Bad 13.png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763-70DA-4BF5-BCAD-316F53CA5B89}" type="slidenum">
              <a:rPr lang="en-US" smtClean="0"/>
              <a:t>40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C:\code\FluencyPowerPoint\PowerPointGeneration\PowerPointGeneration.Tests\CodeSmells-BadNames\Good 08.png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763-70DA-4BF5-BCAD-316F53CA5B89}" type="slidenum">
              <a:rPr lang="en-US" smtClean="0"/>
              <a:t>42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C:\code\FluencyPowerPoint\PowerPointGeneration\PowerPointGeneration.Tests\CodeSmells-BadNames\Bad 14.png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763-70DA-4BF5-BCAD-316F53CA5B89}" type="slidenum">
              <a:rPr lang="en-US" smtClean="0"/>
              <a:t>44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C:\code\FluencyPowerPoint\PowerPointGeneration\PowerPointGeneration.Tests\CodeSmells-BadNames\Good 09.png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763-70DA-4BF5-BCAD-316F53CA5B89}" type="slidenum">
              <a:rPr lang="en-US" smtClean="0"/>
              <a:t>46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C:\code\FluencyPowerPoint\PowerPointGeneration\PowerPointGeneration.Tests\CodeSmells-BadNames\Bad 15.png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763-70DA-4BF5-BCAD-316F53CA5B89}" type="slidenum">
              <a:rPr lang="en-US" smtClean="0"/>
              <a:t>48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C:\code\FluencyPowerPoint\PowerPointGeneration\PowerPointGeneration.Tests\CodeSmells-BadNames\Good 10.png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763-70DA-4BF5-BCAD-316F53CA5B89}" type="slidenum">
              <a:rPr lang="en-US" smtClean="0"/>
              <a:t>50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C:\code\FluencyPowerPoint\PowerPointGeneration\PowerPointGeneration.Tests\CodeSmells-BadNames\Bad 16.png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763-70DA-4BF5-BCAD-316F53CA5B89}" type="slidenum">
              <a:rPr lang="en-US" smtClean="0"/>
              <a:t>52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C:\code\FluencyPowerPoint\PowerPointGeneration\PowerPointGeneration.Tests\CodeSmells-BadNames\Bad 17.png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763-70DA-4BF5-BCAD-316F53CA5B89}" type="slidenum">
              <a:rPr lang="en-US" smtClean="0"/>
              <a:t>54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C:\code\FluencyPowerPoint\PowerPointGeneration\PowerPointGeneration.Tests\CodeSmells-BadNames\Good 11.png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763-70DA-4BF5-BCAD-316F53CA5B89}" type="slidenum">
              <a:rPr lang="en-US" smtClean="0"/>
              <a:t>56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C:\code\FluencyPowerPoint\PowerPointGeneration\PowerPointGeneration.Tests\CodeSmells-BadNames\Good 12.png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763-70DA-4BF5-BCAD-316F53CA5B89}" type="slidenum">
              <a:rPr lang="en-US" smtClean="0"/>
              <a:t>58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C:\code\FluencyPowerPoint\PowerPointGeneration\PowerPointGeneration.Tests\CodeSmells-BadNames\Bad 02.png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763-70DA-4BF5-BCAD-316F53CA5B89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C:\code\FluencyPowerPoint\PowerPointGeneration\PowerPointGeneration.Tests\CodeSmells-BadNames\Bad 18.png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763-70DA-4BF5-BCAD-316F53CA5B89}" type="slidenum">
              <a:rPr lang="en-US" smtClean="0"/>
              <a:t>60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C:\code\FluencyPowerPoint\PowerPointGeneration\PowerPointGeneration.Tests\CodeSmells-BadNames\Good 13.png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763-70DA-4BF5-BCAD-316F53CA5B89}" type="slidenum">
              <a:rPr lang="en-US" smtClean="0"/>
              <a:t>62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C:\code\FluencyPowerPoint\PowerPointGeneration\PowerPointGeneration.Tests\CodeSmells-BadNames\Bad 19.png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763-70DA-4BF5-BCAD-316F53CA5B89}" type="slidenum">
              <a:rPr lang="en-US" smtClean="0"/>
              <a:t>64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C:\code\FluencyPowerPoint\PowerPointGeneration\PowerPointGeneration.Tests\CodeSmells-BadNames\Good 14.png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763-70DA-4BF5-BCAD-316F53CA5B89}" type="slidenum">
              <a:rPr lang="en-US" smtClean="0"/>
              <a:t>66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C:\code\FluencyPowerPoint\PowerPointGeneration\PowerPointGeneration.Tests\CodeSmells-BadNames\Bad 20.png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763-70DA-4BF5-BCAD-316F53CA5B89}" type="slidenum">
              <a:rPr lang="en-US" smtClean="0"/>
              <a:t>68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C:\code\FluencyPowerPoint\PowerPointGeneration\PowerPointGeneration.Tests\CodeSmells-BadNames\Bad 21.PNG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763-70DA-4BF5-BCAD-316F53CA5B89}" type="slidenum">
              <a:rPr lang="en-US" smtClean="0"/>
              <a:t>70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C:\code\FluencyPowerPoint\PowerPointGeneration\PowerPointGeneration.Tests\CodeSmells-BadNames\Good 15.png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763-70DA-4BF5-BCAD-316F53CA5B89}" type="slidenum">
              <a:rPr lang="en-US" smtClean="0"/>
              <a:t>72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C:\code\FluencyPowerPoint\PowerPointGeneration\PowerPointGeneration.Tests\CodeSmells-BadNames\Bad 22.PNG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763-70DA-4BF5-BCAD-316F53CA5B89}" type="slidenum">
              <a:rPr lang="en-US" smtClean="0"/>
              <a:t>74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C:\code\FluencyPowerPoint\PowerPointGeneration\PowerPointGeneration.Tests\CodeSmells-BadNames\Bad 23.PNG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763-70DA-4BF5-BCAD-316F53CA5B89}" type="slidenum">
              <a:rPr lang="en-US" smtClean="0"/>
              <a:t>76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C:\code\FluencyPowerPoint\PowerPointGeneration\PowerPointGeneration.Tests\CodeSmells-BadNames\Good 16.png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763-70DA-4BF5-BCAD-316F53CA5B89}" type="slidenum">
              <a:rPr lang="en-US" smtClean="0"/>
              <a:t>78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C:\code\FluencyPowerPoint\PowerPointGeneration\PowerPointGeneration.Tests\CodeSmells-BadNames\Good 02.png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763-70DA-4BF5-BCAD-316F53CA5B89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C:\code\FluencyPowerPoint\PowerPointGeneration\PowerPointGeneration.Tests\CodeSmells-BadNames\Good 17.png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763-70DA-4BF5-BCAD-316F53CA5B89}" type="slidenum">
              <a:rPr lang="en-US" smtClean="0"/>
              <a:t>80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C:\code\FluencyPowerPoint\PowerPointGeneration\PowerPointGeneration.Tests\CodeSmells-BadNames\Bad 24.PNG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763-70DA-4BF5-BCAD-316F53CA5B89}" type="slidenum">
              <a:rPr lang="en-US" smtClean="0"/>
              <a:t>82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C:\code\FluencyPowerPoint\PowerPointGeneration\PowerPointGeneration.Tests\CodeSmells-BadNames\Good 18.png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763-70DA-4BF5-BCAD-316F53CA5B89}" type="slidenum">
              <a:rPr lang="en-US" smtClean="0"/>
              <a:t>84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C:\code\FluencyPowerPoint\PowerPointGeneration\PowerPointGeneration.Tests\CodeSmells-BadNames\Bad 25.PNG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763-70DA-4BF5-BCAD-316F53CA5B89}" type="slidenum">
              <a:rPr lang="en-US" smtClean="0"/>
              <a:t>86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C:\code\FluencyPowerPoint\PowerPointGeneration\PowerPointGeneration.Tests\CodeSmells-BadNames\Bad 26.PNG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763-70DA-4BF5-BCAD-316F53CA5B89}" type="slidenum">
              <a:rPr lang="en-US" smtClean="0"/>
              <a:t>88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C:\code\FluencyPowerPoint\PowerPointGeneration\PowerPointGeneration.Tests\CodeSmells-BadNames\Good 19.png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763-70DA-4BF5-BCAD-316F53CA5B89}" type="slidenum">
              <a:rPr lang="en-US" smtClean="0"/>
              <a:t>90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C:\code\FluencyPowerPoint\PowerPointGeneration\PowerPointGeneration.Tests\CodeSmells-BadNames\Bad 27.PNG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763-70DA-4BF5-BCAD-316F53CA5B89}" type="slidenum">
              <a:rPr lang="en-US" smtClean="0"/>
              <a:t>92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C:\code\FluencyPowerPoint\PowerPointGeneration\PowerPointGeneration.Tests\CodeSmells-BadNames\Bad 28.PNG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763-70DA-4BF5-BCAD-316F53CA5B89}" type="slidenum">
              <a:rPr lang="en-US" smtClean="0"/>
              <a:t>94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C:\code\FluencyPowerPoint\PowerPointGeneration\PowerPointGeneration.Tests\CodeSmells-BadNames\Good 20.png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763-70DA-4BF5-BCAD-316F53CA5B89}" type="slidenum">
              <a:rPr lang="en-US" smtClean="0"/>
              <a:t>96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C:\code\FluencyPowerPoint\PowerPointGeneration\PowerPointGeneration.Tests\CodeSmells-BadNames\Good 21.png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763-70DA-4BF5-BCAD-316F53CA5B89}" type="slidenum">
              <a:rPr lang="en-US" smtClean="0"/>
              <a:t>98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C:\code\FluencyPowerPoint\PowerPointGeneration\PowerPointGeneration.Tests\CodeSmells-BadNames\Bad 03.png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763-70DA-4BF5-BCAD-316F53CA5B89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C:\code\FluencyPowerPoint\PowerPointGeneration\PowerPointGeneration.Tests\CodeSmells-BadNames\Good 22.png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763-70DA-4BF5-BCAD-316F53CA5B89}" type="slidenum">
              <a:rPr lang="en-US" smtClean="0"/>
              <a:t>100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C:\code\FluencyPowerPoint\PowerPointGeneration\PowerPointGeneration.Tests\CodeSmells-BadNames\Bad 29.PNG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763-70DA-4BF5-BCAD-316F53CA5B89}" type="slidenum">
              <a:rPr lang="en-US" smtClean="0"/>
              <a:t>102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C:\code\FluencyPowerPoint\PowerPointGeneration\PowerPointGeneration.Tests\CodeSmells-BadNames\Good 23.png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763-70DA-4BF5-BCAD-316F53CA5B89}" type="slidenum">
              <a:rPr lang="en-US" smtClean="0"/>
              <a:t>104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C:\code\FluencyPowerPoint\PowerPointGeneration\PowerPointGeneration.Tests\CodeSmells-BadNames\Bad 30.PNG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763-70DA-4BF5-BCAD-316F53CA5B89}" type="slidenum">
              <a:rPr lang="en-US" smtClean="0"/>
              <a:t>106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C:\code\FluencyPowerPoint\PowerPointGeneration\PowerPointGeneration.Tests\CodeSmells-BadNames\Bad 31.PNG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763-70DA-4BF5-BCAD-316F53CA5B89}" type="slidenum">
              <a:rPr lang="en-US" smtClean="0"/>
              <a:t>108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C:\code\FluencyPowerPoint\PowerPointGeneration\PowerPointGeneration.Tests\CodeSmells-BadNames\Good 24.png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763-70DA-4BF5-BCAD-316F53CA5B89}" type="slidenum">
              <a:rPr lang="en-US" smtClean="0"/>
              <a:t>110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C:\code\FluencyPowerPoint\PowerPointGeneration\PowerPointGeneration.Tests\CodeSmells-BadNames\Good 25.png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763-70DA-4BF5-BCAD-316F53CA5B89}" type="slidenum">
              <a:rPr lang="en-US" smtClean="0"/>
              <a:t>112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C:\code\FluencyPowerPoint\PowerPointGeneration\PowerPointGeneration.Tests\CodeSmells-BadNames\Bad 32.PNG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763-70DA-4BF5-BCAD-316F53CA5B89}" type="slidenum">
              <a:rPr lang="en-US" smtClean="0"/>
              <a:t>114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C:\code\FluencyPowerPoint\PowerPointGeneration\PowerPointGeneration.Tests\CodeSmells-BadNames\Good 26.png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763-70DA-4BF5-BCAD-316F53CA5B89}" type="slidenum">
              <a:rPr lang="en-US" smtClean="0"/>
              <a:t>116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C:\code\FluencyPowerPoint\PowerPointGeneration\PowerPointGeneration.Tests\CodeSmells-BadNames\Bad 33.PNG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763-70DA-4BF5-BCAD-316F53CA5B89}" type="slidenum">
              <a:rPr lang="en-US" smtClean="0"/>
              <a:t>118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C:\code\FluencyPowerPoint\PowerPointGeneration\PowerPointGeneration.Tests\CodeSmells-BadNames\Bad 04.png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763-70DA-4BF5-BCAD-316F53CA5B89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C:\code\FluencyPowerPoint\PowerPointGeneration\PowerPointGeneration.Tests\CodeSmells-BadNames\Bad 34.png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763-70DA-4BF5-BCAD-316F53CA5B89}" type="slidenum">
              <a:rPr lang="en-US" smtClean="0"/>
              <a:t>120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C:\code\FluencyPowerPoint\PowerPointGeneration\PowerPointGeneration.Tests\CodeSmells-BadNames\Good 27.png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763-70DA-4BF5-BCAD-316F53CA5B89}" type="slidenum">
              <a:rPr lang="en-US" smtClean="0"/>
              <a:t>122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C:\code\FluencyPowerPoint\PowerPointGeneration\PowerPointGeneration.Tests\CodeSmells-BadNames\Bad 35.png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763-70DA-4BF5-BCAD-316F53CA5B89}" type="slidenum">
              <a:rPr lang="en-US" smtClean="0"/>
              <a:t>124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C:\code\FluencyPowerPoint\PowerPointGeneration\PowerPointGeneration.Tests\CodeSmells-BadNames\Bad 36.png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763-70DA-4BF5-BCAD-316F53CA5B89}" type="slidenum">
              <a:rPr lang="en-US" smtClean="0"/>
              <a:t>126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C:\code\FluencyPowerPoint\PowerPointGeneration\PowerPointGeneration.Tests\CodeSmells-BadNames\Good 03.png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763-70DA-4BF5-BCAD-316F53CA5B89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C:\code\FluencyPowerPoint\PowerPointGeneration\PowerPointGeneration.Tests\CodeSmells-BadNames\Good 04.png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763-70DA-4BF5-BCAD-316F53CA5B89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C:\code\FluencyPowerPoint\PowerPointGeneration\PowerPointGeneration.Tests\CodeSmells-BadNames\Bad 05.png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763-70DA-4BF5-BCAD-316F53CA5B89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7D23-52D1-44A4-9E43-AC7AC1169B91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EBE9-5FA2-409F-9B25-875DA9A32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7D23-52D1-44A4-9E43-AC7AC1169B91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EBE9-5FA2-409F-9B25-875DA9A32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7D23-52D1-44A4-9E43-AC7AC1169B91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EBE9-5FA2-409F-9B25-875DA9A32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7D23-52D1-44A4-9E43-AC7AC1169B91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EBE9-5FA2-409F-9B25-875DA9A32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7D23-52D1-44A4-9E43-AC7AC1169B91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EBE9-5FA2-409F-9B25-875DA9A32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7D23-52D1-44A4-9E43-AC7AC1169B91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EBE9-5FA2-409F-9B25-875DA9A32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7D23-52D1-44A4-9E43-AC7AC1169B91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EBE9-5FA2-409F-9B25-875DA9A32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7D23-52D1-44A4-9E43-AC7AC1169B91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EBE9-5FA2-409F-9B25-875DA9A32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7D23-52D1-44A4-9E43-AC7AC1169B91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EBE9-5FA2-409F-9B25-875DA9A32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7D23-52D1-44A4-9E43-AC7AC1169B91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EBE9-5FA2-409F-9B25-875DA9A32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7D23-52D1-44A4-9E43-AC7AC1169B91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EBE9-5FA2-409F-9B25-875DA9A32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27D23-52D1-44A4-9E43-AC7AC1169B91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AEBE9-5FA2-409F-9B25-875DA9A32E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ood 0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583569"/>
            <a:ext cx="9144000" cy="1690860"/>
          </a:xfrm>
        </p:spPr>
      </p:pic>
    </p:spTree>
  </p:cSld>
  <p:clrMapOvr>
    <a:masterClrMapping/>
  </p:clrMapOvr>
  <p:transition advTm="100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619602"/>
            <a:ext cx="9144000" cy="1618794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Bad 03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619601"/>
            <a:ext cx="9144000" cy="16187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Bad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1000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928937"/>
            <a:ext cx="9144000" cy="1000125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Good 22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928936"/>
            <a:ext cx="9144000" cy="1000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Good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Bad 29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915092"/>
            <a:ext cx="9144000" cy="3027814"/>
          </a:xfrm>
        </p:spPr>
      </p:pic>
    </p:spTree>
  </p:cSld>
  <p:clrMapOvr>
    <a:masterClrMapping/>
  </p:clrMapOvr>
  <p:transition advTm="1500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915092"/>
            <a:ext cx="9144000" cy="3027814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Bad 29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915092"/>
            <a:ext cx="9144000" cy="30278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Bad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ood 23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204882"/>
            <a:ext cx="9144000" cy="448234"/>
          </a:xfrm>
        </p:spPr>
      </p:pic>
    </p:spTree>
  </p:cSld>
  <p:clrMapOvr>
    <a:masterClrMapping/>
  </p:clrMapOvr>
  <p:transition advTm="1500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204882"/>
            <a:ext cx="9144000" cy="448235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Good 23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204882"/>
            <a:ext cx="9144000" cy="4482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Good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Bad 30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673630"/>
            <a:ext cx="9144000" cy="8205261"/>
          </a:xfrm>
        </p:spPr>
      </p:pic>
    </p:spTree>
  </p:cSld>
  <p:clrMapOvr>
    <a:masterClrMapping/>
  </p:clrMapOvr>
  <p:transition advTm="1500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673630"/>
            <a:ext cx="9144000" cy="820526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Bad 30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673630"/>
            <a:ext cx="9144000" cy="82052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Bad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Bad 3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923806"/>
            <a:ext cx="9144000" cy="1010386"/>
          </a:xfrm>
        </p:spPr>
      </p:pic>
    </p:spTree>
  </p:cSld>
  <p:clrMapOvr>
    <a:masterClrMapping/>
  </p:clrMapOvr>
  <p:transition advTm="1500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923806"/>
            <a:ext cx="9144000" cy="1010386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Bad 31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923806"/>
            <a:ext cx="9144000" cy="10103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Bad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ood 24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960441"/>
            <a:ext cx="9144000" cy="937117"/>
          </a:xfrm>
        </p:spPr>
      </p:pic>
    </p:spTree>
  </p:cSld>
  <p:clrMapOvr>
    <a:masterClrMapping/>
  </p:clrMapOvr>
  <p:transition advTm="15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Bad 04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465172"/>
            <a:ext cx="9144000" cy="1927654"/>
          </a:xfrm>
        </p:spPr>
      </p:pic>
    </p:spTree>
  </p:cSld>
  <p:clrMapOvr>
    <a:masterClrMapping/>
  </p:clrMapOvr>
  <p:transition advTm="2500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960441"/>
            <a:ext cx="9144000" cy="93711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Good 24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960441"/>
            <a:ext cx="9144000" cy="9371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Good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ood 25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810435"/>
            <a:ext cx="9144000" cy="1237129"/>
          </a:xfrm>
        </p:spPr>
      </p:pic>
    </p:spTree>
  </p:cSld>
  <p:clrMapOvr>
    <a:masterClrMapping/>
  </p:clrMapOvr>
  <p:transition advTm="1500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810435"/>
            <a:ext cx="9144000" cy="1237129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Good 25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810435"/>
            <a:ext cx="9144000" cy="12371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Good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Bad 32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951182"/>
            <a:ext cx="9144000" cy="2955636"/>
          </a:xfrm>
        </p:spPr>
      </p:pic>
    </p:spTree>
  </p:cSld>
  <p:clrMapOvr>
    <a:masterClrMapping/>
  </p:clrMapOvr>
  <p:transition advTm="1500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951182"/>
            <a:ext cx="9144000" cy="2955636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Bad 32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951182"/>
            <a:ext cx="9144000" cy="2955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Bad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ood 26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245386"/>
            <a:ext cx="9144000" cy="367227"/>
          </a:xfrm>
        </p:spPr>
      </p:pic>
    </p:spTree>
  </p:cSld>
  <p:clrMapOvr>
    <a:masterClrMapping/>
  </p:clrMapOvr>
  <p:transition advTm="1500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245386"/>
            <a:ext cx="9144000" cy="36722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Good 26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245386"/>
            <a:ext cx="9144000" cy="367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Good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Bad 33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07264" y="0"/>
            <a:ext cx="4529468" cy="6858000"/>
          </a:xfrm>
        </p:spPr>
      </p:pic>
    </p:spTree>
  </p:cSld>
  <p:clrMapOvr>
    <a:masterClrMapping/>
  </p:clrMapOvr>
  <p:transition advTm="1500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7265" y="0"/>
            <a:ext cx="4529469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Bad 33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07264" y="0"/>
            <a:ext cx="452946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Bad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Bad 34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828252"/>
            <a:ext cx="9144000" cy="1201493"/>
          </a:xfrm>
        </p:spPr>
      </p:pic>
    </p:spTree>
  </p:cSld>
  <p:clrMapOvr>
    <a:masterClrMapping/>
  </p:clrMapOvr>
  <p:transition advTm="15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465172"/>
            <a:ext cx="9144000" cy="1927654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Bad 04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465172"/>
            <a:ext cx="9144000" cy="19276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Bad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1000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828253"/>
            <a:ext cx="9144000" cy="120149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Bad 34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828252"/>
            <a:ext cx="9144000" cy="12014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Bad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ood 27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684721"/>
            <a:ext cx="9144000" cy="1488557"/>
          </a:xfrm>
        </p:spPr>
      </p:pic>
    </p:spTree>
  </p:cSld>
  <p:clrMapOvr>
    <a:masterClrMapping/>
  </p:clrMapOvr>
  <p:transition advTm="1500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684721"/>
            <a:ext cx="9144000" cy="148855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Good 27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684721"/>
            <a:ext cx="9144000" cy="14885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Good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Bad 35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071289"/>
            <a:ext cx="9144000" cy="715421"/>
          </a:xfrm>
        </p:spPr>
      </p:pic>
    </p:spTree>
  </p:cSld>
  <p:clrMapOvr>
    <a:masterClrMapping/>
  </p:clrMapOvr>
  <p:transition advTm="1500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71289"/>
            <a:ext cx="9144000" cy="71542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Bad 35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071289"/>
            <a:ext cx="9144000" cy="7154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Bad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Bad 36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743075"/>
            <a:ext cx="9144000" cy="3371850"/>
          </a:xfrm>
        </p:spPr>
      </p:pic>
    </p:spTree>
  </p:cSld>
  <p:clrMapOvr>
    <a:masterClrMapping/>
  </p:clrMapOvr>
  <p:transition advTm="1500"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743075"/>
            <a:ext cx="9144000" cy="337185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Bad 36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743075"/>
            <a:ext cx="9144000" cy="3371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Bad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ood 03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130825"/>
            <a:ext cx="9144000" cy="596346"/>
          </a:xfrm>
        </p:spPr>
      </p:pic>
    </p:spTree>
  </p:cSld>
  <p:clrMapOvr>
    <a:masterClrMapping/>
  </p:clrMapOvr>
  <p:transition advTm="25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130826"/>
            <a:ext cx="9144000" cy="59634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Good 03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130825"/>
            <a:ext cx="9144000" cy="5963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Good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ood 04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650065"/>
            <a:ext cx="9144000" cy="1557865"/>
          </a:xfrm>
        </p:spPr>
      </p:pic>
    </p:spTree>
  </p:cSld>
  <p:clrMapOvr>
    <a:masterClrMapping/>
  </p:clrMapOvr>
  <p:transition advTm="25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650066"/>
            <a:ext cx="9144000" cy="1557866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Good 04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650065"/>
            <a:ext cx="9144000" cy="15578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Good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Bad 05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765697"/>
            <a:ext cx="9144000" cy="5326602"/>
          </a:xfrm>
        </p:spPr>
      </p:pic>
    </p:spTree>
  </p:cSld>
  <p:clrMapOvr>
    <a:masterClrMapping/>
  </p:clrMapOvr>
  <p:transition advTm="25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5698"/>
            <a:ext cx="9144000" cy="532660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Bad 05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765697"/>
            <a:ext cx="9144000" cy="53266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Bad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ood 05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147934"/>
            <a:ext cx="9144000" cy="562130"/>
          </a:xfrm>
        </p:spPr>
      </p:pic>
    </p:spTree>
  </p:cSld>
  <p:clrMapOvr>
    <a:masterClrMapping/>
  </p:clrMapOvr>
  <p:transition advTm="25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583569"/>
            <a:ext cx="9144000" cy="1690861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Good 01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583569"/>
            <a:ext cx="9144000" cy="1690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Good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100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147934"/>
            <a:ext cx="9144000" cy="562131"/>
          </a:xfrm>
        </p:spPr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4" name="Picture 3" descr="Good 05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147934"/>
            <a:ext cx="9144000" cy="5621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Good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ood 06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125010"/>
            <a:ext cx="9144000" cy="607978"/>
          </a:xfrm>
        </p:spPr>
      </p:pic>
    </p:spTree>
  </p:cSld>
  <p:clrMapOvr>
    <a:masterClrMapping/>
  </p:clrMapOvr>
  <p:transition advTm="25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125010"/>
            <a:ext cx="9144000" cy="60797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Good 06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125010"/>
            <a:ext cx="9144000" cy="6079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Good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ood 07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018233"/>
            <a:ext cx="9144000" cy="821530"/>
          </a:xfrm>
        </p:spPr>
      </p:pic>
    </p:spTree>
  </p:cSld>
  <p:clrMapOvr>
    <a:masterClrMapping/>
  </p:clrMapOvr>
  <p:transition advTm="25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18234"/>
            <a:ext cx="9144000" cy="821531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Good 07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018233"/>
            <a:ext cx="9144000" cy="8215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Good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Bad 06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420005"/>
            <a:ext cx="9144000" cy="2017985"/>
          </a:xfrm>
        </p:spPr>
      </p:pic>
    </p:spTree>
  </p:cSld>
  <p:clrMapOvr>
    <a:masterClrMapping/>
  </p:clrMapOvr>
  <p:transition advTm="25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420006"/>
            <a:ext cx="9144000" cy="2017986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Bad 06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420005"/>
            <a:ext cx="9144000" cy="20179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Bad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Bad 07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281515"/>
            <a:ext cx="9144000" cy="294967"/>
          </a:xfrm>
        </p:spPr>
      </p:pic>
    </p:spTree>
  </p:cSld>
  <p:clrMapOvr>
    <a:masterClrMapping/>
  </p:clrMapOvr>
  <p:transition advTm="25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281516"/>
            <a:ext cx="9144000" cy="294967"/>
          </a:xfrm>
        </p:spPr>
        <p:txBody>
          <a:bodyPr>
            <a:normAutofit fontScale="47500" lnSpcReduction="20000"/>
          </a:bodyPr>
          <a:lstStyle/>
          <a:p>
            <a:endParaRPr lang="en-US"/>
          </a:p>
        </p:txBody>
      </p:sp>
      <p:pic>
        <p:nvPicPr>
          <p:cNvPr id="4" name="Picture 3" descr="Bad 07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281515"/>
            <a:ext cx="9144000" cy="2949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Bad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Bad 08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769780"/>
            <a:ext cx="9144000" cy="1318436"/>
          </a:xfrm>
        </p:spPr>
      </p:pic>
    </p:spTree>
  </p:cSld>
  <p:clrMapOvr>
    <a:masterClrMapping/>
  </p:clrMapOvr>
  <p:transition advTm="25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Bad 0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294594"/>
            <a:ext cx="9144000" cy="2268812"/>
          </a:xfrm>
        </p:spPr>
      </p:pic>
    </p:spTree>
  </p:cSld>
  <p:clrMapOvr>
    <a:masterClrMapping/>
  </p:clrMapOvr>
  <p:transition advTm="100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769781"/>
            <a:ext cx="9144000" cy="131843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Bad 08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769780"/>
            <a:ext cx="9144000" cy="13184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Bad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Bad 09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983938"/>
            <a:ext cx="9144000" cy="890122"/>
          </a:xfrm>
        </p:spPr>
      </p:pic>
    </p:spTree>
  </p:cSld>
  <p:clrMapOvr>
    <a:masterClrMapping/>
  </p:clrMapOvr>
  <p:transition advTm="25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983938"/>
            <a:ext cx="9144000" cy="89012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Bad 09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983938"/>
            <a:ext cx="9144000" cy="890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Bad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Bad 10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747682"/>
            <a:ext cx="9144000" cy="1362635"/>
          </a:xfrm>
        </p:spPr>
      </p:pic>
    </p:spTree>
  </p:cSld>
  <p:clrMapOvr>
    <a:masterClrMapping/>
  </p:clrMapOvr>
  <p:transition advTm="25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747682"/>
            <a:ext cx="9144000" cy="1362635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Bad 10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747682"/>
            <a:ext cx="9144000" cy="1362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Bad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Bad 1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250382"/>
            <a:ext cx="9144000" cy="2357234"/>
          </a:xfrm>
        </p:spPr>
      </p:pic>
    </p:spTree>
  </p:cSld>
  <p:clrMapOvr>
    <a:masterClrMapping/>
  </p:clrMapOvr>
  <p:transition advTm="25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250382"/>
            <a:ext cx="9144000" cy="2357235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Bad 11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250382"/>
            <a:ext cx="9144000" cy="23572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Bad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Bad 12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113689"/>
            <a:ext cx="9144000" cy="630619"/>
          </a:xfrm>
        </p:spPr>
      </p:pic>
    </p:spTree>
  </p:cSld>
  <p:clrMapOvr>
    <a:masterClrMapping/>
  </p:clrMapOvr>
  <p:transition advTm="25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113689"/>
            <a:ext cx="9144000" cy="63062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Bad 12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113689"/>
            <a:ext cx="9144000" cy="6306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Bad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Bad 13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728669"/>
            <a:ext cx="9144000" cy="3400661"/>
          </a:xfrm>
        </p:spPr>
      </p:pic>
    </p:spTree>
  </p:cSld>
  <p:clrMapOvr>
    <a:masterClrMapping/>
  </p:clrMapOvr>
  <p:transition advTm="25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294594"/>
            <a:ext cx="9144000" cy="226881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Bad 01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294594"/>
            <a:ext cx="9144000" cy="22688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Bad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100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728669"/>
            <a:ext cx="9144000" cy="3400661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Bad 13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728669"/>
            <a:ext cx="9144000" cy="3400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Bad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ood 08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266768"/>
            <a:ext cx="9144000" cy="324463"/>
          </a:xfrm>
        </p:spPr>
      </p:pic>
    </p:spTree>
  </p:cSld>
  <p:clrMapOvr>
    <a:masterClrMapping/>
  </p:clrMapOvr>
  <p:transition advTm="15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266768"/>
            <a:ext cx="9144000" cy="324464"/>
          </a:xfrm>
        </p:spPr>
        <p:txBody>
          <a:bodyPr>
            <a:normAutofit fontScale="55000" lnSpcReduction="20000"/>
          </a:bodyPr>
          <a:lstStyle/>
          <a:p>
            <a:endParaRPr lang="en-US"/>
          </a:p>
        </p:txBody>
      </p:sp>
      <p:pic>
        <p:nvPicPr>
          <p:cNvPr id="4" name="Picture 3" descr="Good 08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266768"/>
            <a:ext cx="9144000" cy="3244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Good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Bad 14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108668"/>
            <a:ext cx="9144000" cy="640662"/>
          </a:xfrm>
        </p:spPr>
      </p:pic>
    </p:spTree>
  </p:cSld>
  <p:clrMapOvr>
    <a:masterClrMapping/>
  </p:clrMapOvr>
  <p:transition advTm="15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108668"/>
            <a:ext cx="9144000" cy="64066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Bad 14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108668"/>
            <a:ext cx="9144000" cy="640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Bad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ood 09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048000"/>
            <a:ext cx="9144000" cy="762000"/>
          </a:xfrm>
        </p:spPr>
      </p:pic>
    </p:spTree>
  </p:cSld>
  <p:clrMapOvr>
    <a:masterClrMapping/>
  </p:clrMapOvr>
  <p:transition advTm="15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48000"/>
            <a:ext cx="9144000" cy="762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Good 09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048000"/>
            <a:ext cx="9144000" cy="76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Good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Bad 15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218489"/>
            <a:ext cx="9144000" cy="421018"/>
          </a:xfrm>
        </p:spPr>
      </p:pic>
    </p:spTree>
  </p:cSld>
  <p:clrMapOvr>
    <a:masterClrMapping/>
  </p:clrMapOvr>
  <p:transition advTm="15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218490"/>
            <a:ext cx="9144000" cy="421018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  <p:pic>
        <p:nvPicPr>
          <p:cNvPr id="4" name="Picture 3" descr="Bad 15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218489"/>
            <a:ext cx="9144000" cy="4210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Bad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ood 10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882348"/>
            <a:ext cx="9144000" cy="1093304"/>
          </a:xfrm>
        </p:spPr>
      </p:pic>
    </p:spTree>
  </p:cSld>
  <p:clrMapOvr>
    <a:masterClrMapping/>
  </p:clrMapOvr>
  <p:transition advTm="15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Bad 02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156856"/>
            <a:ext cx="9144000" cy="544284"/>
          </a:xfrm>
        </p:spPr>
      </p:pic>
    </p:spTree>
  </p:cSld>
  <p:clrMapOvr>
    <a:masterClrMapping/>
  </p:clrMapOvr>
  <p:transition advTm="40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882348"/>
            <a:ext cx="9144000" cy="1093304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Good 10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882348"/>
            <a:ext cx="9144000" cy="10933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Good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Bad 16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599006"/>
            <a:ext cx="9144000" cy="1659987"/>
          </a:xfrm>
        </p:spPr>
      </p:pic>
    </p:spTree>
  </p:cSld>
  <p:clrMapOvr>
    <a:masterClrMapping/>
  </p:clrMapOvr>
  <p:transition advTm="150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599006"/>
            <a:ext cx="9144000" cy="165998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Bad 16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599006"/>
            <a:ext cx="9144000" cy="1659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Bad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Bad 17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846715"/>
            <a:ext cx="9144000" cy="1164566"/>
          </a:xfrm>
        </p:spPr>
      </p:pic>
    </p:spTree>
  </p:cSld>
  <p:clrMapOvr>
    <a:masterClrMapping/>
  </p:clrMapOvr>
  <p:transition advTm="150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846716"/>
            <a:ext cx="9144000" cy="1164566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Bad 17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846715"/>
            <a:ext cx="9144000" cy="11645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Bad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ood 1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896466"/>
            <a:ext cx="9144000" cy="1065068"/>
          </a:xfrm>
        </p:spPr>
      </p:pic>
    </p:spTree>
  </p:cSld>
  <p:clrMapOvr>
    <a:masterClrMapping/>
  </p:clrMapOvr>
  <p:transition advTm="150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896466"/>
            <a:ext cx="9144000" cy="106506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Good 11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896466"/>
            <a:ext cx="9144000" cy="10650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Good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ood 12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712416"/>
            <a:ext cx="9144000" cy="1433165"/>
          </a:xfrm>
        </p:spPr>
      </p:pic>
    </p:spTree>
  </p:cSld>
  <p:clrMapOvr>
    <a:masterClrMapping/>
  </p:clrMapOvr>
  <p:transition advTm="150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712417"/>
            <a:ext cx="9144000" cy="1433165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Good 12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712416"/>
            <a:ext cx="9144000" cy="14331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Good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Bad 18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963977"/>
            <a:ext cx="9144000" cy="2930043"/>
          </a:xfrm>
        </p:spPr>
      </p:pic>
    </p:spTree>
  </p:cSld>
  <p:clrMapOvr>
    <a:masterClrMapping/>
  </p:clrMapOvr>
  <p:transition advTm="15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156857"/>
            <a:ext cx="9144000" cy="544285"/>
          </a:xfrm>
        </p:spPr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4" name="Picture 3" descr="Bad 02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156856"/>
            <a:ext cx="9144000" cy="544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Bad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1000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963978"/>
            <a:ext cx="9144000" cy="293004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Bad 18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963977"/>
            <a:ext cx="9144000" cy="29300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Bad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ood 13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628700"/>
            <a:ext cx="9144000" cy="1600596"/>
          </a:xfrm>
        </p:spPr>
      </p:pic>
    </p:spTree>
  </p:cSld>
  <p:clrMapOvr>
    <a:masterClrMapping/>
  </p:clrMapOvr>
  <p:transition advTm="1500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628701"/>
            <a:ext cx="9144000" cy="1600596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Good 13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628700"/>
            <a:ext cx="9144000" cy="16005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Good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Bad 19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614808"/>
            <a:ext cx="9144000" cy="1628382"/>
          </a:xfrm>
        </p:spPr>
      </p:pic>
    </p:spTree>
  </p:cSld>
  <p:clrMapOvr>
    <a:masterClrMapping/>
  </p:clrMapOvr>
  <p:transition advTm="1500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614808"/>
            <a:ext cx="9144000" cy="162838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Bad 19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614808"/>
            <a:ext cx="9144000" cy="16283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Bad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ood 14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117741"/>
            <a:ext cx="9144000" cy="2622517"/>
          </a:xfrm>
        </p:spPr>
      </p:pic>
    </p:spTree>
  </p:cSld>
  <p:clrMapOvr>
    <a:masterClrMapping/>
  </p:clrMapOvr>
  <p:transition advTm="1500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117741"/>
            <a:ext cx="9144000" cy="262251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Good 14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117741"/>
            <a:ext cx="9144000" cy="26225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Good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Bad 20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895600"/>
            <a:ext cx="9144000" cy="1066800"/>
          </a:xfrm>
        </p:spPr>
      </p:pic>
    </p:spTree>
  </p:cSld>
  <p:clrMapOvr>
    <a:masterClrMapping/>
  </p:clrMapOvr>
  <p:transition advTm="1500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895600"/>
            <a:ext cx="9144000" cy="10668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Bad 20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895600"/>
            <a:ext cx="9144000" cy="1066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Bad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Bad 2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895600"/>
            <a:ext cx="9144000" cy="1066800"/>
          </a:xfrm>
        </p:spPr>
      </p:pic>
    </p:spTree>
  </p:cSld>
  <p:clrMapOvr>
    <a:masterClrMapping/>
  </p:clrMapOvr>
  <p:transition advTm="15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ood 02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563091"/>
            <a:ext cx="9144000" cy="1731817"/>
          </a:xfrm>
        </p:spPr>
      </p:pic>
    </p:spTree>
  </p:cSld>
  <p:clrMapOvr>
    <a:masterClrMapping/>
  </p:clrMapOvr>
  <p:transition advTm="4000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895600"/>
            <a:ext cx="9144000" cy="10668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Bad 21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895600"/>
            <a:ext cx="9144000" cy="1066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Bad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ood 15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395602"/>
            <a:ext cx="9144000" cy="2066794"/>
          </a:xfrm>
        </p:spPr>
      </p:pic>
    </p:spTree>
  </p:cSld>
  <p:clrMapOvr>
    <a:masterClrMapping/>
  </p:clrMapOvr>
  <p:transition advTm="1500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95602"/>
            <a:ext cx="9144000" cy="2066794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Good 15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395602"/>
            <a:ext cx="9144000" cy="20667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Good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Bad 22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341045"/>
            <a:ext cx="9144000" cy="2175909"/>
          </a:xfrm>
        </p:spPr>
      </p:pic>
    </p:spTree>
  </p:cSld>
  <p:clrMapOvr>
    <a:masterClrMapping/>
  </p:clrMapOvr>
  <p:transition advTm="1500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41045"/>
            <a:ext cx="9144000" cy="2175909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Bad 22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341045"/>
            <a:ext cx="9144000" cy="21759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Bad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Bad 23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105890"/>
            <a:ext cx="9144000" cy="646218"/>
          </a:xfrm>
        </p:spPr>
      </p:pic>
    </p:spTree>
  </p:cSld>
  <p:clrMapOvr>
    <a:masterClrMapping/>
  </p:clrMapOvr>
  <p:transition advTm="1500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105890"/>
            <a:ext cx="9144000" cy="646219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Bad 23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105890"/>
            <a:ext cx="9144000" cy="6462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Bad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ood 16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938310"/>
            <a:ext cx="9144000" cy="2981376"/>
          </a:xfrm>
        </p:spPr>
      </p:pic>
    </p:spTree>
  </p:cSld>
  <p:clrMapOvr>
    <a:masterClrMapping/>
  </p:clrMapOvr>
  <p:transition advTm="1500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938311"/>
            <a:ext cx="9144000" cy="298137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Good 16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938310"/>
            <a:ext cx="9144000" cy="2981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Good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ood 17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129228"/>
            <a:ext cx="9144000" cy="2599540"/>
          </a:xfrm>
        </p:spPr>
      </p:pic>
    </p:spTree>
  </p:cSld>
  <p:clrMapOvr>
    <a:masterClrMapping/>
  </p:clrMapOvr>
  <p:transition advTm="15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563091"/>
            <a:ext cx="9144000" cy="173181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Good 02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563091"/>
            <a:ext cx="9144000" cy="1731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Good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1000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129229"/>
            <a:ext cx="9144000" cy="2599541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Good 17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129228"/>
            <a:ext cx="9144000" cy="25995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Good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Bad 24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046228"/>
            <a:ext cx="9144000" cy="765544"/>
          </a:xfrm>
        </p:spPr>
      </p:pic>
    </p:spTree>
  </p:cSld>
  <p:clrMapOvr>
    <a:masterClrMapping/>
  </p:clrMapOvr>
  <p:transition advTm="1500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46228"/>
            <a:ext cx="9144000" cy="765544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Bad 24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046228"/>
            <a:ext cx="9144000" cy="765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Bad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ood 18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790824"/>
            <a:ext cx="9144000" cy="3276351"/>
          </a:xfrm>
        </p:spPr>
      </p:pic>
    </p:spTree>
  </p:cSld>
  <p:clrMapOvr>
    <a:masterClrMapping/>
  </p:clrMapOvr>
  <p:transition advTm="1500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790824"/>
            <a:ext cx="9144000" cy="3276351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Good 18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790824"/>
            <a:ext cx="9144000" cy="32763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Good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Bad 25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938047"/>
            <a:ext cx="9144000" cy="981905"/>
          </a:xfrm>
        </p:spPr>
      </p:pic>
    </p:spTree>
  </p:cSld>
  <p:clrMapOvr>
    <a:masterClrMapping/>
  </p:clrMapOvr>
  <p:transition advTm="1500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938047"/>
            <a:ext cx="9144000" cy="981906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Bad 25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938047"/>
            <a:ext cx="9144000" cy="9819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Bad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Bad 26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002279"/>
            <a:ext cx="9144000" cy="853438"/>
          </a:xfrm>
        </p:spPr>
      </p:pic>
    </p:spTree>
  </p:cSld>
  <p:clrMapOvr>
    <a:masterClrMapping/>
  </p:clrMapOvr>
  <p:transition advTm="1500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02280"/>
            <a:ext cx="9144000" cy="853439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Bad 26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002279"/>
            <a:ext cx="9144000" cy="8534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Bad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ood 19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848423"/>
            <a:ext cx="9144000" cy="3161150"/>
          </a:xfrm>
        </p:spPr>
      </p:pic>
    </p:spTree>
  </p:cSld>
  <p:clrMapOvr>
    <a:masterClrMapping/>
  </p:clrMapOvr>
  <p:transition advTm="15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Bad 03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619601"/>
            <a:ext cx="9144000" cy="1618794"/>
          </a:xfrm>
        </p:spPr>
      </p:pic>
    </p:spTree>
  </p:cSld>
  <p:clrMapOvr>
    <a:masterClrMapping/>
  </p:clrMapOvr>
  <p:transition advTm="4000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848424"/>
            <a:ext cx="9144000" cy="316115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Good 19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848423"/>
            <a:ext cx="9144000" cy="3161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Good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Bad 27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554940"/>
            <a:ext cx="9144000" cy="1748116"/>
          </a:xfrm>
        </p:spPr>
      </p:pic>
    </p:spTree>
  </p:cSld>
  <p:clrMapOvr>
    <a:masterClrMapping/>
  </p:clrMapOvr>
  <p:transition advTm="1500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554941"/>
            <a:ext cx="9144000" cy="174811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Bad 27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554940"/>
            <a:ext cx="9144000" cy="17481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Bad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Bad 28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982951"/>
            <a:ext cx="9144000" cy="892097"/>
          </a:xfrm>
        </p:spPr>
      </p:pic>
    </p:spTree>
  </p:cSld>
  <p:clrMapOvr>
    <a:masterClrMapping/>
  </p:clrMapOvr>
  <p:transition advTm="1500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982951"/>
            <a:ext cx="9144000" cy="89209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Bad 28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982951"/>
            <a:ext cx="9144000" cy="8920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Bad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ood 20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524224"/>
            <a:ext cx="9144000" cy="1809549"/>
          </a:xfrm>
        </p:spPr>
      </p:pic>
    </p:spTree>
  </p:cSld>
  <p:clrMapOvr>
    <a:masterClrMapping/>
  </p:clrMapOvr>
  <p:transition advTm="1500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524225"/>
            <a:ext cx="9144000" cy="1809549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Good 20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524224"/>
            <a:ext cx="9144000" cy="18095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Good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ood 2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502900"/>
            <a:ext cx="9144000" cy="1852196"/>
          </a:xfrm>
        </p:spPr>
      </p:pic>
    </p:spTree>
  </p:cSld>
  <p:clrMapOvr>
    <a:masterClrMapping/>
  </p:clrMapOvr>
  <p:transition advTm="1500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502901"/>
            <a:ext cx="9144000" cy="1852196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Good 21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502900"/>
            <a:ext cx="9144000" cy="18521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Good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ood 22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928936"/>
            <a:ext cx="9144000" cy="1000125"/>
          </a:xfrm>
        </p:spPr>
      </p:pic>
    </p:spTree>
  </p:cSld>
  <p:clrMapOvr>
    <a:masterClrMapping/>
  </p:clrMapOvr>
  <p:transition advTm="1500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</Words>
  <Application>Microsoft Office PowerPoint</Application>
  <PresentationFormat>On-screen Show (4:3)</PresentationFormat>
  <Paragraphs>189</Paragraphs>
  <Slides>126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126</vt:i4>
      </vt:variant>
    </vt:vector>
  </HeadingPairs>
  <TitlesOfParts>
    <vt:vector size="130" baseType="lpstr">
      <vt:lpstr>Arial</vt:lpstr>
      <vt:lpstr>Calibri</vt:lpstr>
      <vt:lpstr>Arial Black</vt:lpstr>
      <vt:lpstr>Office Theme</vt:lpstr>
      <vt:lpstr>Slide 1</vt:lpstr>
      <vt:lpstr>Good</vt:lpstr>
      <vt:lpstr>Slide 3</vt:lpstr>
      <vt:lpstr>Bad</vt:lpstr>
      <vt:lpstr>Slide 5</vt:lpstr>
      <vt:lpstr>Bad</vt:lpstr>
      <vt:lpstr>Slide 7</vt:lpstr>
      <vt:lpstr>Good</vt:lpstr>
      <vt:lpstr>Slide 9</vt:lpstr>
      <vt:lpstr>Bad</vt:lpstr>
      <vt:lpstr>Slide 11</vt:lpstr>
      <vt:lpstr>Bad</vt:lpstr>
      <vt:lpstr>Slide 13</vt:lpstr>
      <vt:lpstr>Good</vt:lpstr>
      <vt:lpstr>Slide 15</vt:lpstr>
      <vt:lpstr>Good</vt:lpstr>
      <vt:lpstr>Slide 17</vt:lpstr>
      <vt:lpstr>Bad</vt:lpstr>
      <vt:lpstr>Slide 19</vt:lpstr>
      <vt:lpstr>Good</vt:lpstr>
      <vt:lpstr>Slide 21</vt:lpstr>
      <vt:lpstr>Good</vt:lpstr>
      <vt:lpstr>Slide 23</vt:lpstr>
      <vt:lpstr>Good</vt:lpstr>
      <vt:lpstr>Slide 25</vt:lpstr>
      <vt:lpstr>Bad</vt:lpstr>
      <vt:lpstr>Slide 27</vt:lpstr>
      <vt:lpstr>Bad</vt:lpstr>
      <vt:lpstr>Slide 29</vt:lpstr>
      <vt:lpstr>Bad</vt:lpstr>
      <vt:lpstr>Slide 31</vt:lpstr>
      <vt:lpstr>Bad</vt:lpstr>
      <vt:lpstr>Slide 33</vt:lpstr>
      <vt:lpstr>Bad</vt:lpstr>
      <vt:lpstr>Slide 35</vt:lpstr>
      <vt:lpstr>Bad</vt:lpstr>
      <vt:lpstr>Slide 37</vt:lpstr>
      <vt:lpstr>Bad</vt:lpstr>
      <vt:lpstr>Slide 39</vt:lpstr>
      <vt:lpstr>Bad</vt:lpstr>
      <vt:lpstr>Slide 41</vt:lpstr>
      <vt:lpstr>Good</vt:lpstr>
      <vt:lpstr>Slide 43</vt:lpstr>
      <vt:lpstr>Bad</vt:lpstr>
      <vt:lpstr>Slide 45</vt:lpstr>
      <vt:lpstr>Good</vt:lpstr>
      <vt:lpstr>Slide 47</vt:lpstr>
      <vt:lpstr>Bad</vt:lpstr>
      <vt:lpstr>Slide 49</vt:lpstr>
      <vt:lpstr>Good</vt:lpstr>
      <vt:lpstr>Slide 51</vt:lpstr>
      <vt:lpstr>Bad</vt:lpstr>
      <vt:lpstr>Slide 53</vt:lpstr>
      <vt:lpstr>Bad</vt:lpstr>
      <vt:lpstr>Slide 55</vt:lpstr>
      <vt:lpstr>Good</vt:lpstr>
      <vt:lpstr>Slide 57</vt:lpstr>
      <vt:lpstr>Good</vt:lpstr>
      <vt:lpstr>Slide 59</vt:lpstr>
      <vt:lpstr>Bad</vt:lpstr>
      <vt:lpstr>Slide 61</vt:lpstr>
      <vt:lpstr>Good</vt:lpstr>
      <vt:lpstr>Slide 63</vt:lpstr>
      <vt:lpstr>Bad</vt:lpstr>
      <vt:lpstr>Slide 65</vt:lpstr>
      <vt:lpstr>Good</vt:lpstr>
      <vt:lpstr>Slide 67</vt:lpstr>
      <vt:lpstr>Bad</vt:lpstr>
      <vt:lpstr>Slide 69</vt:lpstr>
      <vt:lpstr>Bad</vt:lpstr>
      <vt:lpstr>Slide 71</vt:lpstr>
      <vt:lpstr>Good</vt:lpstr>
      <vt:lpstr>Slide 73</vt:lpstr>
      <vt:lpstr>Bad</vt:lpstr>
      <vt:lpstr>Slide 75</vt:lpstr>
      <vt:lpstr>Bad</vt:lpstr>
      <vt:lpstr>Slide 77</vt:lpstr>
      <vt:lpstr>Good</vt:lpstr>
      <vt:lpstr>Slide 79</vt:lpstr>
      <vt:lpstr>Good</vt:lpstr>
      <vt:lpstr>Slide 81</vt:lpstr>
      <vt:lpstr>Bad</vt:lpstr>
      <vt:lpstr>Slide 83</vt:lpstr>
      <vt:lpstr>Good</vt:lpstr>
      <vt:lpstr>Slide 85</vt:lpstr>
      <vt:lpstr>Bad</vt:lpstr>
      <vt:lpstr>Slide 87</vt:lpstr>
      <vt:lpstr>Bad</vt:lpstr>
      <vt:lpstr>Slide 89</vt:lpstr>
      <vt:lpstr>Good</vt:lpstr>
      <vt:lpstr>Slide 91</vt:lpstr>
      <vt:lpstr>Bad</vt:lpstr>
      <vt:lpstr>Slide 93</vt:lpstr>
      <vt:lpstr>Bad</vt:lpstr>
      <vt:lpstr>Slide 95</vt:lpstr>
      <vt:lpstr>Good</vt:lpstr>
      <vt:lpstr>Slide 97</vt:lpstr>
      <vt:lpstr>Good</vt:lpstr>
      <vt:lpstr>Slide 99</vt:lpstr>
      <vt:lpstr>Good</vt:lpstr>
      <vt:lpstr>Slide 101</vt:lpstr>
      <vt:lpstr>Bad</vt:lpstr>
      <vt:lpstr>Slide 103</vt:lpstr>
      <vt:lpstr>Good</vt:lpstr>
      <vt:lpstr>Slide 105</vt:lpstr>
      <vt:lpstr>Bad</vt:lpstr>
      <vt:lpstr>Slide 107</vt:lpstr>
      <vt:lpstr>Bad</vt:lpstr>
      <vt:lpstr>Slide 109</vt:lpstr>
      <vt:lpstr>Good</vt:lpstr>
      <vt:lpstr>Slide 111</vt:lpstr>
      <vt:lpstr>Good</vt:lpstr>
      <vt:lpstr>Slide 113</vt:lpstr>
      <vt:lpstr>Bad</vt:lpstr>
      <vt:lpstr>Slide 115</vt:lpstr>
      <vt:lpstr>Good</vt:lpstr>
      <vt:lpstr>Slide 117</vt:lpstr>
      <vt:lpstr>Bad</vt:lpstr>
      <vt:lpstr>Slide 119</vt:lpstr>
      <vt:lpstr>Bad</vt:lpstr>
      <vt:lpstr>Slide 121</vt:lpstr>
      <vt:lpstr>Good</vt:lpstr>
      <vt:lpstr>Slide 123</vt:lpstr>
      <vt:lpstr>Bad</vt:lpstr>
      <vt:lpstr>Slide 125</vt:lpstr>
      <vt:lpstr>Bad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llewellyn</dc:creator>
  <cp:lastModifiedBy>llewellyn</cp:lastModifiedBy>
  <cp:revision>1</cp:revision>
  <dcterms:created xsi:type="dcterms:W3CDTF">2017-04-27T09:35:24Z</dcterms:created>
  <dcterms:modified xsi:type="dcterms:W3CDTF">2017-04-27T09:35:32Z</dcterms:modified>
</cp:coreProperties>
</file>