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Default Extension="fntdata" ContentType="application/x-fontdata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148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</p:sldIdLst>
  <p:sldSz cx="9144000" cy="6858000" type="screen4x3"/>
  <p:notesSz cx="6858000" cy="9144000"/>
  <p:embeddedFontLst>
    <p:embeddedFont>
      <p:font typeface="Calibri" pitchFamily="34" charset="0"/>
      <p:regular r:id="rId175"/>
      <p:bold r:id="rId176"/>
      <p:italic r:id="rId177"/>
      <p:boldItalic r:id="rId178"/>
    </p:embeddedFont>
    <p:embeddedFont>
      <p:font typeface="Arial Black" pitchFamily="34" charset="0"/>
      <p:bold r:id="rId17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font" Target="fonts/font1.fntdata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font" Target="fonts/font2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font" Target="fonts/font4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notesMaster" Target="notesMasters/notesMaster1.xml"/><Relationship Id="rId179" Type="http://schemas.openxmlformats.org/officeDocument/2006/relationships/font" Target="fonts/font5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6821B-0B29-43B9-A203-99DCD61886D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FD7DF-9010-4409-AD16-419272F7A9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C:\code\FluencyPowerPoint\PowerPointGeneration\PowerPointGeneration.Tests\CodeSmells-Clutter\Relevant 01.png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C:\code\FluencyPowerPoint\PowerPointGeneration\PowerPointGeneration.Tests\CodeSmells-Clutter\Relevant 07.png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C:\code\FluencyPowerPoint\PowerPointGeneration\PowerPointGeneration.Tests\CodeSmells-Clutter\Relevant 08.png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C:\code\FluencyPowerPoint\PowerPointGeneration\PowerPointGeneration.Tests\CodeSmells-Clutter\Relevant 09.png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04.png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C:\code\FluencyPowerPoint\PowerPointGeneration\PowerPointGeneration.Tests\CodeSmells-Clutter\Relevant 10.png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05.png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C:\code\FluencyPowerPoint\PowerPointGeneration\PowerPointGeneration.Tests\CodeSmells-Clutter\Relevant 11.png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06.png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07.png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08.png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01.png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09.png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10.png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11.png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12.png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C:\code\FluencyPowerPoint\PowerPointGeneration\PowerPointGeneration.Tests\CodeSmells-Clutter\Relevant 12.png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48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13.png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C:\code\FluencyPowerPoint\PowerPointGeneration\PowerPointGeneration.Tests\CodeSmells-Clutter\Relevant 13.png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52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14.png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54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15.png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56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16.png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58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C:\code\FluencyPowerPoint\PowerPointGeneration\PowerPointGeneration.Tests\CodeSmells-Clutter\Relevant 02.png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C:\code\FluencyPowerPoint\PowerPointGeneration\PowerPointGeneration.Tests\CodeSmells-Clutter\Relevant 14.png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60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C:\code\FluencyPowerPoint\PowerPointGeneration\PowerPointGeneration.Tests\CodeSmells-Clutter\Relevant 15.png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62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C:\code\FluencyPowerPoint\PowerPointGeneration\PowerPointGeneration.Tests\CodeSmells-Clutter\Relevant 16.png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64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C:\code\FluencyPowerPoint\PowerPointGeneration\PowerPointGeneration.Tests\CodeSmells-Clutter\Relevant 17.png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66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17.png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68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18.png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70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C:\code\FluencyPowerPoint\PowerPointGeneration\PowerPointGeneration.Tests\CodeSmells-Clutter\Relevant 18.png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72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19.png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74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C:\code\FluencyPowerPoint\PowerPointGeneration\PowerPointGeneration.Tests\CodeSmells-Clutter\Relevant 19.png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76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C:\code\FluencyPowerPoint\PowerPointGeneration\PowerPointGeneration.Tests\CodeSmells-Clutter\Relevant 20.png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78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02.png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C:\code\FluencyPowerPoint\PowerPointGeneration\PowerPointGeneration.Tests\CodeSmells-Clutter\Relevant 21.png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80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20.png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82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C:\code\FluencyPowerPoint\PowerPointGeneration\PowerPointGeneration.Tests\CodeSmells-Clutter\Relevant 22.png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84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C:\code\FluencyPowerPoint\PowerPointGeneration\PowerPointGeneration.Tests\CodeSmells-Clutter\Relevant 23.png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86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21.png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88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22.png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90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23.png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92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24.png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94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25.png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96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26.png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98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C:\code\FluencyPowerPoint\PowerPointGeneration\PowerPointGeneration.Tests\CodeSmells-Clutter\Relevant 03.png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27.png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100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C:\code\FluencyPowerPoint\PowerPointGeneration\PowerPointGeneration.Tests\CodeSmells-Clutter\Relevant 24.png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102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28.png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104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29.png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106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30.png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108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C:\code\FluencyPowerPoint\PowerPointGeneration\PowerPointGeneration.Tests\CodeSmells-Clutter\Relevant 25.png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31.png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C:\code\FluencyPowerPoint\PowerPointGeneration\PowerPointGeneration.Tests\CodeSmells-Clutter\Relevant 26.png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32.png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33.png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C:\code\FluencyPowerPoint\PowerPointGeneration\PowerPointGeneration.Tests\CodeSmells-Clutter\Relevant 04.png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34.png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C:\code\FluencyPowerPoint\PowerPointGeneration\PowerPointGeneration.Tests\CodeSmells-Clutter\Relevant 27.png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C:\code\FluencyPowerPoint\PowerPointGeneration\PowerPointGeneration.Tests\CodeSmells-Clutter\Relevant 28.png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35.png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36.png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37.png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C:\code\FluencyPowerPoint\PowerPointGeneration\PowerPointGeneration.Tests\CodeSmells-Clutter\Relevant 29.png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38.png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39.png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C:\code\FluencyPowerPoint\PowerPointGeneration\PowerPointGeneration.Tests\CodeSmells-Clutter\Relevant 30.png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03.png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40.png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41.png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42.png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43.png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44.png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148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45.png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46.png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152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47.png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154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48.png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156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49.png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158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C:\code\FluencyPowerPoint\PowerPointGeneration\PowerPointGeneration.Tests\CodeSmells-Clutter\Relevant 05.png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50.png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160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51.png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162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52.png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164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53.png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166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54.png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168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55.png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170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C:\code\FluencyPowerPoint\PowerPointGeneration\PowerPointGeneration.Tests\CodeSmells-Clutter\Clutter 56.png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172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C:\code\FluencyPowerPoint\PowerPointGeneration\PowerPointGeneration.Tests\CodeSmells-Clutter\Relevant 06.png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FD7DF-9010-4409-AD16-419272F7A9A6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2AC7-53C0-4D5C-97E2-1467226B1E4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E91E-B702-4FE3-9D8C-6F526A8489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2AC7-53C0-4D5C-97E2-1467226B1E4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E91E-B702-4FE3-9D8C-6F526A8489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2AC7-53C0-4D5C-97E2-1467226B1E4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E91E-B702-4FE3-9D8C-6F526A8489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2AC7-53C0-4D5C-97E2-1467226B1E4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E91E-B702-4FE3-9D8C-6F526A8489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2AC7-53C0-4D5C-97E2-1467226B1E4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E91E-B702-4FE3-9D8C-6F526A8489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2AC7-53C0-4D5C-97E2-1467226B1E4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E91E-B702-4FE3-9D8C-6F526A8489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2AC7-53C0-4D5C-97E2-1467226B1E4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E91E-B702-4FE3-9D8C-6F526A8489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2AC7-53C0-4D5C-97E2-1467226B1E4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E91E-B702-4FE3-9D8C-6F526A8489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2AC7-53C0-4D5C-97E2-1467226B1E4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E91E-B702-4FE3-9D8C-6F526A8489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2AC7-53C0-4D5C-97E2-1467226B1E4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E91E-B702-4FE3-9D8C-6F526A8489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2AC7-53C0-4D5C-97E2-1467226B1E4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E91E-B702-4FE3-9D8C-6F526A8489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42AC7-53C0-4D5C-97E2-1467226B1E4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FE91E-B702-4FE3-9D8C-6F526A8489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levant 0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141689"/>
            <a:ext cx="9144000" cy="574621"/>
          </a:xfrm>
        </p:spPr>
      </p:pic>
    </p:spTree>
  </p:cSld>
  <p:clrMapOvr>
    <a:masterClrMapping/>
  </p:clrMapOvr>
  <p:transition advTm="10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00976"/>
            <a:ext cx="9144000" cy="265604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elevant 0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100976"/>
            <a:ext cx="9144000" cy="2656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Relevant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1000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89849"/>
            <a:ext cx="9144000" cy="107830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2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889848"/>
            <a:ext cx="9144000" cy="10783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levant 2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873187"/>
            <a:ext cx="9144000" cy="1111623"/>
          </a:xfrm>
        </p:spPr>
      </p:pic>
    </p:spTree>
  </p:cSld>
  <p:clrMapOvr>
    <a:masterClrMapping/>
  </p:clrMapOvr>
  <p:transition advTm="1500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73188"/>
            <a:ext cx="9144000" cy="111162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elevant 2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873187"/>
            <a:ext cx="9144000" cy="1111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Relevant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2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49717"/>
            <a:ext cx="9144000" cy="4358564"/>
          </a:xfrm>
        </p:spPr>
      </p:pic>
    </p:spTree>
  </p:cSld>
  <p:clrMapOvr>
    <a:masterClrMapping/>
  </p:clrMapOvr>
  <p:transition advTm="1500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49717"/>
            <a:ext cx="9144000" cy="435856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2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49717"/>
            <a:ext cx="9144000" cy="43585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2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623453"/>
            <a:ext cx="9144000" cy="5611090"/>
          </a:xfrm>
        </p:spPr>
      </p:pic>
    </p:spTree>
  </p:cSld>
  <p:clrMapOvr>
    <a:masterClrMapping/>
  </p:clrMapOvr>
  <p:transition advTm="1500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3454"/>
            <a:ext cx="9144000" cy="561109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2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23453"/>
            <a:ext cx="9144000" cy="56110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3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140449"/>
            <a:ext cx="9144000" cy="2577101"/>
          </a:xfrm>
        </p:spPr>
      </p:pic>
    </p:spTree>
  </p:cSld>
  <p:clrMapOvr>
    <a:masterClrMapping/>
  </p:clrMapOvr>
  <p:transition advTm="1500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40449"/>
            <a:ext cx="9144000" cy="257710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3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140449"/>
            <a:ext cx="9144000" cy="2577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levant 2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071571"/>
            <a:ext cx="9144000" cy="2714857"/>
          </a:xfrm>
        </p:spPr>
      </p:pic>
    </p:spTree>
  </p:cSld>
  <p:clrMapOvr>
    <a:masterClrMapping/>
  </p:clrMapOvr>
  <p:transition advTm="15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levant 0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50382"/>
            <a:ext cx="9144000" cy="2357234"/>
          </a:xfrm>
        </p:spPr>
      </p:pic>
    </p:spTree>
  </p:cSld>
  <p:clrMapOvr>
    <a:masterClrMapping/>
  </p:clrMapOvr>
  <p:transition advTm="2500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71571"/>
            <a:ext cx="9144000" cy="271485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elevant 2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71571"/>
            <a:ext cx="9144000" cy="2714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Relevant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3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220065"/>
            <a:ext cx="9144000" cy="417869"/>
          </a:xfrm>
        </p:spPr>
      </p:pic>
    </p:spTree>
  </p:cSld>
  <p:clrMapOvr>
    <a:masterClrMapping/>
  </p:clrMapOvr>
  <p:transition advTm="1500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20065"/>
            <a:ext cx="9144000" cy="41787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3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220065"/>
            <a:ext cx="9144000" cy="41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levant 2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61908"/>
            <a:ext cx="9144000" cy="3534183"/>
          </a:xfrm>
        </p:spPr>
      </p:pic>
    </p:spTree>
  </p:cSld>
  <p:clrMapOvr>
    <a:masterClrMapping/>
  </p:clrMapOvr>
  <p:transition advTm="1500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61908"/>
            <a:ext cx="9144000" cy="353418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elevant 2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661908"/>
            <a:ext cx="9144000" cy="35341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Relevant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3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065084"/>
            <a:ext cx="9144000" cy="2727830"/>
          </a:xfrm>
        </p:spPr>
      </p:pic>
    </p:spTree>
  </p:cSld>
  <p:clrMapOvr>
    <a:masterClrMapping/>
  </p:clrMapOvr>
  <p:transition advTm="1500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65084"/>
            <a:ext cx="9144000" cy="272783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3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65084"/>
            <a:ext cx="9144000" cy="27278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3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98961"/>
            <a:ext cx="9144000" cy="4060076"/>
          </a:xfrm>
        </p:spPr>
      </p:pic>
    </p:spTree>
  </p:cSld>
  <p:clrMapOvr>
    <a:masterClrMapping/>
  </p:clrMapOvr>
  <p:transition advTm="1500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98961"/>
            <a:ext cx="9144000" cy="406007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3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98961"/>
            <a:ext cx="9144000" cy="40600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3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78912"/>
            <a:ext cx="9144000" cy="6300172"/>
          </a:xfrm>
        </p:spPr>
      </p:pic>
    </p:spTree>
  </p:cSld>
  <p:clrMapOvr>
    <a:masterClrMapping/>
  </p:clrMapOvr>
  <p:transition advTm="15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50382"/>
            <a:ext cx="9144000" cy="235723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elevant 0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50382"/>
            <a:ext cx="9144000" cy="23572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Relevant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1000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8913"/>
            <a:ext cx="9144000" cy="630017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3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78912"/>
            <a:ext cx="9144000" cy="6300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levant 2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860874"/>
            <a:ext cx="9144000" cy="3136249"/>
          </a:xfrm>
        </p:spPr>
      </p:pic>
    </p:spTree>
  </p:cSld>
  <p:clrMapOvr>
    <a:masterClrMapping/>
  </p:clrMapOvr>
  <p:transition advTm="1500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60875"/>
            <a:ext cx="9144000" cy="313624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elevant 2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860874"/>
            <a:ext cx="9144000" cy="3136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Relevant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levant 2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757989"/>
            <a:ext cx="9144000" cy="5342020"/>
          </a:xfrm>
        </p:spPr>
      </p:pic>
    </p:spTree>
  </p:cSld>
  <p:clrMapOvr>
    <a:masterClrMapping/>
  </p:clrMapOvr>
  <p:transition advTm="1500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57989"/>
            <a:ext cx="9144000" cy="534202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elevant 2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57989"/>
            <a:ext cx="9144000" cy="53420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Relevant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3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44693"/>
            <a:ext cx="9144000" cy="3568610"/>
          </a:xfrm>
        </p:spPr>
      </p:pic>
    </p:spTree>
  </p:cSld>
  <p:clrMapOvr>
    <a:masterClrMapping/>
  </p:clrMapOvr>
  <p:transition advTm="1500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44694"/>
            <a:ext cx="9144000" cy="356861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3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644693"/>
            <a:ext cx="9144000" cy="35686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3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60372"/>
            <a:ext cx="9144000" cy="4737253"/>
          </a:xfrm>
        </p:spPr>
      </p:pic>
    </p:spTree>
  </p:cSld>
  <p:clrMapOvr>
    <a:masterClrMapping/>
  </p:clrMapOvr>
  <p:transition advTm="1500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60373"/>
            <a:ext cx="9144000" cy="473725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3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060372"/>
            <a:ext cx="9144000" cy="4737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3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88854"/>
            <a:ext cx="9144000" cy="6080288"/>
          </a:xfrm>
        </p:spPr>
      </p:pic>
    </p:spTree>
  </p:cSld>
  <p:clrMapOvr>
    <a:masterClrMapping/>
  </p:clrMapOvr>
  <p:transition advTm="15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0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59784"/>
            <a:ext cx="9144000" cy="2938430"/>
          </a:xfrm>
        </p:spPr>
      </p:pic>
    </p:spTree>
  </p:cSld>
  <p:clrMapOvr>
    <a:masterClrMapping/>
  </p:clrMapOvr>
  <p:transition advTm="2500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855"/>
            <a:ext cx="9144000" cy="608028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3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8854"/>
            <a:ext cx="9144000" cy="60802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levant 2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452605"/>
            <a:ext cx="9144000" cy="1952786"/>
          </a:xfrm>
        </p:spPr>
      </p:pic>
    </p:spTree>
  </p:cSld>
  <p:clrMapOvr>
    <a:masterClrMapping/>
  </p:clrMapOvr>
  <p:transition advTm="1500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52606"/>
            <a:ext cx="9144000" cy="195278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elevant 2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452605"/>
            <a:ext cx="9144000" cy="19527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Relevant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3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357508"/>
            <a:ext cx="9144000" cy="2142982"/>
          </a:xfrm>
        </p:spPr>
      </p:pic>
    </p:spTree>
  </p:cSld>
  <p:clrMapOvr>
    <a:masterClrMapping/>
  </p:clrMapOvr>
  <p:transition advTm="1500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7508"/>
            <a:ext cx="9144000" cy="214298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3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357508"/>
            <a:ext cx="9144000" cy="21429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3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6054" y="0"/>
            <a:ext cx="4411891" cy="6858000"/>
          </a:xfrm>
        </p:spPr>
      </p:pic>
    </p:spTree>
  </p:cSld>
  <p:clrMapOvr>
    <a:masterClrMapping/>
  </p:clrMapOvr>
  <p:transition advTm="1500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6054" y="0"/>
            <a:ext cx="4411891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3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6054" y="0"/>
            <a:ext cx="441189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levant 3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11422"/>
            <a:ext cx="9144000" cy="3835153"/>
          </a:xfrm>
        </p:spPr>
      </p:pic>
    </p:spTree>
  </p:cSld>
  <p:clrMapOvr>
    <a:masterClrMapping/>
  </p:clrMapOvr>
  <p:transition advTm="1500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11423"/>
            <a:ext cx="9144000" cy="383515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elevant 3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11422"/>
            <a:ext cx="9144000" cy="38351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Relevant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4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34735"/>
            <a:ext cx="9144000" cy="2988525"/>
          </a:xfrm>
        </p:spPr>
      </p:pic>
    </p:spTree>
  </p:cSld>
  <p:clrMapOvr>
    <a:masterClrMapping/>
  </p:clrMapOvr>
  <p:transition advTm="15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59784"/>
            <a:ext cx="9144000" cy="293843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0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59784"/>
            <a:ext cx="9144000" cy="2938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1000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34736"/>
            <a:ext cx="9144000" cy="298852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4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34735"/>
            <a:ext cx="9144000" cy="2988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4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676107"/>
            <a:ext cx="9144000" cy="1505783"/>
          </a:xfrm>
        </p:spPr>
      </p:pic>
    </p:spTree>
  </p:cSld>
  <p:clrMapOvr>
    <a:masterClrMapping/>
  </p:clrMapOvr>
  <p:transition advTm="1500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76107"/>
            <a:ext cx="9144000" cy="150578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4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676107"/>
            <a:ext cx="9144000" cy="15057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4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04127"/>
            <a:ext cx="9144000" cy="3449742"/>
          </a:xfrm>
        </p:spPr>
      </p:pic>
    </p:spTree>
  </p:cSld>
  <p:clrMapOvr>
    <a:masterClrMapping/>
  </p:clrMapOvr>
  <p:transition advTm="1500"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04128"/>
            <a:ext cx="9144000" cy="344974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4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704127"/>
            <a:ext cx="9144000" cy="34497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4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1926"/>
            <a:ext cx="9144000" cy="6794144"/>
          </a:xfrm>
        </p:spPr>
      </p:pic>
    </p:spTree>
  </p:cSld>
  <p:clrMapOvr>
    <a:masterClrMapping/>
  </p:clrMapOvr>
  <p:transition advTm="1500"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927"/>
            <a:ext cx="9144000" cy="679414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4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1926"/>
            <a:ext cx="9144000" cy="6794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4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790431"/>
            <a:ext cx="9144000" cy="5277134"/>
          </a:xfrm>
        </p:spPr>
      </p:pic>
    </p:spTree>
  </p:cSld>
  <p:clrMapOvr>
    <a:masterClrMapping/>
  </p:clrMapOvr>
  <p:transition advTm="1500"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90432"/>
            <a:ext cx="9144000" cy="527713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4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90431"/>
            <a:ext cx="9144000" cy="52771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4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60123"/>
            <a:ext cx="9144000" cy="6137752"/>
          </a:xfrm>
        </p:spPr>
      </p:pic>
    </p:spTree>
  </p:cSld>
  <p:clrMapOvr>
    <a:masterClrMapping/>
  </p:clrMapOvr>
  <p:transition advTm="15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levant 0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373454"/>
            <a:ext cx="9144000" cy="7604910"/>
          </a:xfrm>
        </p:spPr>
      </p:pic>
    </p:spTree>
  </p:cSld>
  <p:clrMapOvr>
    <a:masterClrMapping/>
  </p:clrMapOvr>
  <p:transition advTm="2500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0123"/>
            <a:ext cx="9144000" cy="613775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4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60123"/>
            <a:ext cx="9144000" cy="6137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4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07433"/>
            <a:ext cx="9144000" cy="3843130"/>
          </a:xfrm>
        </p:spPr>
      </p:pic>
    </p:spTree>
  </p:cSld>
  <p:clrMapOvr>
    <a:masterClrMapping/>
  </p:clrMapOvr>
  <p:transition advTm="1500"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07434"/>
            <a:ext cx="9144000" cy="384313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4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07433"/>
            <a:ext cx="9144000" cy="3843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4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74794"/>
            <a:ext cx="9144000" cy="2308411"/>
          </a:xfrm>
        </p:spPr>
      </p:pic>
    </p:spTree>
  </p:cSld>
  <p:clrMapOvr>
    <a:masterClrMapping/>
  </p:clrMapOvr>
  <p:transition advTm="1500"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74794"/>
            <a:ext cx="9144000" cy="230841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4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74794"/>
            <a:ext cx="9144000" cy="2308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4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63769"/>
            <a:ext cx="9144000" cy="6330460"/>
          </a:xfrm>
        </p:spPr>
      </p:pic>
    </p:spTree>
  </p:cSld>
  <p:clrMapOvr>
    <a:masterClrMapping/>
  </p:clrMapOvr>
  <p:transition advTm="1500"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3769"/>
            <a:ext cx="9144000" cy="633046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4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63769"/>
            <a:ext cx="9144000" cy="6330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4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475924"/>
            <a:ext cx="9144000" cy="1906151"/>
          </a:xfrm>
        </p:spPr>
      </p:pic>
    </p:spTree>
  </p:cSld>
  <p:clrMapOvr>
    <a:masterClrMapping/>
  </p:clrMapOvr>
  <p:transition advTm="1500"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75924"/>
            <a:ext cx="9144000" cy="190615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4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475924"/>
            <a:ext cx="9144000" cy="19061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5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77772"/>
            <a:ext cx="9144000" cy="5102452"/>
          </a:xfrm>
        </p:spPr>
      </p:pic>
    </p:spTree>
  </p:cSld>
  <p:clrMapOvr>
    <a:masterClrMapping/>
  </p:clrMapOvr>
  <p:transition advTm="15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373455"/>
            <a:ext cx="9144000" cy="760491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elevant 0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373454"/>
            <a:ext cx="9144000" cy="76049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Relevant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1000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77773"/>
            <a:ext cx="9144000" cy="510245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5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877772"/>
            <a:ext cx="9144000" cy="5102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5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422320"/>
            <a:ext cx="9144000" cy="2013356"/>
          </a:xfrm>
        </p:spPr>
      </p:pic>
    </p:spTree>
  </p:cSld>
  <p:clrMapOvr>
    <a:masterClrMapping/>
  </p:clrMapOvr>
  <p:transition advTm="1500"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22321"/>
            <a:ext cx="9144000" cy="201335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5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422320"/>
            <a:ext cx="9144000" cy="20133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5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116964"/>
            <a:ext cx="9144000" cy="624071"/>
          </a:xfrm>
        </p:spPr>
      </p:pic>
    </p:spTree>
  </p:cSld>
  <p:clrMapOvr>
    <a:masterClrMapping/>
  </p:clrMapOvr>
  <p:transition advTm="1500"/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16964"/>
            <a:ext cx="9144000" cy="62407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5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116964"/>
            <a:ext cx="9144000" cy="6240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5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532528"/>
            <a:ext cx="9144000" cy="1792940"/>
          </a:xfrm>
        </p:spPr>
      </p:pic>
    </p:spTree>
  </p:cSld>
  <p:clrMapOvr>
    <a:masterClrMapping/>
  </p:clrMapOvr>
  <p:transition advTm="1500"/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532529"/>
            <a:ext cx="9144000" cy="179294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5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532528"/>
            <a:ext cx="9144000" cy="17929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5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60082"/>
            <a:ext cx="9144000" cy="4337832"/>
          </a:xfrm>
        </p:spPr>
      </p:pic>
    </p:spTree>
  </p:cSld>
  <p:clrMapOvr>
    <a:masterClrMapping/>
  </p:clrMapOvr>
  <p:transition advTm="1500"/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60083"/>
            <a:ext cx="9144000" cy="433783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5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60082"/>
            <a:ext cx="9144000" cy="4337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5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1020154"/>
            <a:ext cx="9144000" cy="8898308"/>
          </a:xfrm>
        </p:spPr>
      </p:pic>
    </p:spTree>
  </p:cSld>
  <p:clrMapOvr>
    <a:masterClrMapping/>
  </p:clrMapOvr>
  <p:transition advTm="15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levant 0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63977"/>
            <a:ext cx="9144000" cy="2930043"/>
          </a:xfrm>
        </p:spPr>
      </p:pic>
    </p:spTree>
  </p:cSld>
  <p:clrMapOvr>
    <a:masterClrMapping/>
  </p:clrMapOvr>
  <p:transition advTm="2500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020154"/>
            <a:ext cx="9144000" cy="889830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5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020154"/>
            <a:ext cx="9144000" cy="88983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5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28179" y="0"/>
            <a:ext cx="2287639" cy="6858000"/>
          </a:xfrm>
        </p:spPr>
      </p:pic>
    </p:spTree>
  </p:cSld>
  <p:clrMapOvr>
    <a:masterClrMapping/>
  </p:clrMapOvr>
  <p:transition advTm="1500"/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8180" y="0"/>
            <a:ext cx="2287639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5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8179" y="0"/>
            <a:ext cx="228763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63978"/>
            <a:ext cx="9144000" cy="293004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elevant 0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63977"/>
            <a:ext cx="9144000" cy="29300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Relevant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levant 0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478151"/>
            <a:ext cx="9144000" cy="1901698"/>
          </a:xfrm>
        </p:spPr>
      </p:pic>
    </p:spTree>
  </p:cSld>
  <p:clrMapOvr>
    <a:masterClrMapping/>
  </p:clrMapOvr>
  <p:transition advTm="25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41689"/>
            <a:ext cx="9144000" cy="574622"/>
          </a:xfrm>
        </p:spPr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4" name="Picture 3" descr="Relevant 0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141689"/>
            <a:ext cx="9144000" cy="5746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Relevant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100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78151"/>
            <a:ext cx="9144000" cy="190169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elevant 0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478151"/>
            <a:ext cx="9144000" cy="1901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Relevant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levant 0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521856"/>
            <a:ext cx="9144000" cy="1814284"/>
          </a:xfrm>
        </p:spPr>
      </p:pic>
    </p:spTree>
  </p:cSld>
  <p:clrMapOvr>
    <a:masterClrMapping/>
  </p:clrMapOvr>
  <p:transition advTm="25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521857"/>
            <a:ext cx="9144000" cy="181428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elevant 0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521856"/>
            <a:ext cx="9144000" cy="1814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Relevant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levant 0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143632"/>
            <a:ext cx="9144000" cy="2570733"/>
          </a:xfrm>
        </p:spPr>
      </p:pic>
    </p:spTree>
  </p:cSld>
  <p:clrMapOvr>
    <a:masterClrMapping/>
  </p:clrMapOvr>
  <p:transition advTm="25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43633"/>
            <a:ext cx="9144000" cy="257073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elevant 0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143632"/>
            <a:ext cx="9144000" cy="25707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Relevant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0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368761"/>
            <a:ext cx="9144000" cy="2120476"/>
          </a:xfrm>
        </p:spPr>
      </p:pic>
    </p:spTree>
  </p:cSld>
  <p:clrMapOvr>
    <a:masterClrMapping/>
  </p:clrMapOvr>
  <p:transition advTm="25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68761"/>
            <a:ext cx="9144000" cy="212047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0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368761"/>
            <a:ext cx="9144000" cy="2120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levant 1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897435"/>
            <a:ext cx="9144000" cy="3063126"/>
          </a:xfrm>
        </p:spPr>
      </p:pic>
    </p:spTree>
  </p:cSld>
  <p:clrMapOvr>
    <a:masterClrMapping/>
  </p:clrMapOvr>
  <p:transition advTm="25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97436"/>
            <a:ext cx="9144000" cy="306312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elevant 1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897435"/>
            <a:ext cx="9144000" cy="30631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Relevant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0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638073"/>
            <a:ext cx="9144000" cy="8134147"/>
          </a:xfrm>
        </p:spPr>
      </p:pic>
    </p:spTree>
  </p:cSld>
  <p:clrMapOvr>
    <a:masterClrMapping/>
  </p:clrMapOvr>
  <p:transition advTm="25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0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01245"/>
            <a:ext cx="9144000" cy="4655506"/>
          </a:xfrm>
        </p:spPr>
      </p:pic>
    </p:spTree>
  </p:cSld>
  <p:clrMapOvr>
    <a:masterClrMapping/>
  </p:clrMapOvr>
  <p:transition advTm="100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638073"/>
            <a:ext cx="9144000" cy="813414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0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638073"/>
            <a:ext cx="9144000" cy="81341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levant 1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78673"/>
            <a:ext cx="9144000" cy="6100652"/>
          </a:xfrm>
        </p:spPr>
      </p:pic>
    </p:spTree>
  </p:cSld>
  <p:clrMapOvr>
    <a:masterClrMapping/>
  </p:clrMapOvr>
  <p:transition advTm="25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8673"/>
            <a:ext cx="9144000" cy="610065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elevant 1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78673"/>
            <a:ext cx="9144000" cy="6100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Relevant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0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378197"/>
            <a:ext cx="9144000" cy="7614397"/>
          </a:xfrm>
        </p:spPr>
      </p:pic>
    </p:spTree>
  </p:cSld>
  <p:clrMapOvr>
    <a:masterClrMapping/>
  </p:clrMapOvr>
  <p:transition advTm="25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378198"/>
            <a:ext cx="9144000" cy="761439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0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378197"/>
            <a:ext cx="9144000" cy="76143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0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586292"/>
            <a:ext cx="9144000" cy="1685413"/>
          </a:xfrm>
        </p:spPr>
      </p:pic>
    </p:spTree>
  </p:cSld>
  <p:clrMapOvr>
    <a:masterClrMapping/>
  </p:clrMapOvr>
  <p:transition advTm="25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586293"/>
            <a:ext cx="9144000" cy="168541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0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586292"/>
            <a:ext cx="9144000" cy="16854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0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29638"/>
            <a:ext cx="9144000" cy="3798723"/>
          </a:xfrm>
        </p:spPr>
      </p:pic>
    </p:spTree>
  </p:cSld>
  <p:clrMapOvr>
    <a:masterClrMapping/>
  </p:clrMapOvr>
  <p:transition advTm="25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9638"/>
            <a:ext cx="9144000" cy="379872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0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29638"/>
            <a:ext cx="9144000" cy="37987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0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39625"/>
            <a:ext cx="9144000" cy="3778749"/>
          </a:xfrm>
        </p:spPr>
      </p:pic>
    </p:spTree>
  </p:cSld>
  <p:clrMapOvr>
    <a:masterClrMapping/>
  </p:clrMapOvr>
  <p:transition advTm="25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01246"/>
            <a:ext cx="9144000" cy="465550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0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101245"/>
            <a:ext cx="9144000" cy="46555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100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39625"/>
            <a:ext cx="9144000" cy="377875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0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39625"/>
            <a:ext cx="9144000" cy="3778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1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65296"/>
            <a:ext cx="9144000" cy="4327407"/>
          </a:xfrm>
        </p:spPr>
      </p:pic>
    </p:spTree>
  </p:cSld>
  <p:clrMapOvr>
    <a:masterClrMapping/>
  </p:clrMapOvr>
  <p:transition advTm="15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65296"/>
            <a:ext cx="9144000" cy="432740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1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65296"/>
            <a:ext cx="9144000" cy="432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1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076531"/>
            <a:ext cx="9144000" cy="2704935"/>
          </a:xfrm>
        </p:spPr>
      </p:pic>
    </p:spTree>
  </p:cSld>
  <p:clrMapOvr>
    <a:masterClrMapping/>
  </p:clrMapOvr>
  <p:transition advTm="15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76532"/>
            <a:ext cx="9144000" cy="270493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1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76531"/>
            <a:ext cx="9144000" cy="2704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1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501875"/>
            <a:ext cx="9144000" cy="1854249"/>
          </a:xfrm>
        </p:spPr>
      </p:pic>
    </p:spTree>
  </p:cSld>
  <p:clrMapOvr>
    <a:masterClrMapping/>
  </p:clrMapOvr>
  <p:transition advTm="15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501875"/>
            <a:ext cx="9144000" cy="185425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1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501875"/>
            <a:ext cx="9144000" cy="1854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levant 1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025040"/>
            <a:ext cx="9144000" cy="2807916"/>
          </a:xfrm>
        </p:spPr>
      </p:pic>
    </p:spTree>
  </p:cSld>
  <p:clrMapOvr>
    <a:masterClrMapping/>
  </p:clrMapOvr>
  <p:transition advTm="15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25041"/>
            <a:ext cx="9144000" cy="280791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elevant 1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25040"/>
            <a:ext cx="9144000" cy="28079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Relevant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1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35163"/>
            <a:ext cx="9144000" cy="3587670"/>
          </a:xfrm>
        </p:spPr>
      </p:pic>
    </p:spTree>
  </p:cSld>
  <p:clrMapOvr>
    <a:masterClrMapping/>
  </p:clrMapOvr>
  <p:transition advTm="15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levant 0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25477"/>
            <a:ext cx="9144000" cy="2407042"/>
          </a:xfrm>
        </p:spPr>
      </p:pic>
    </p:spTree>
  </p:cSld>
  <p:clrMapOvr>
    <a:masterClrMapping/>
  </p:clrMapOvr>
  <p:transition advTm="4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35164"/>
            <a:ext cx="9144000" cy="358767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1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635163"/>
            <a:ext cx="9144000" cy="3587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levant 1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90228"/>
            <a:ext cx="9144000" cy="2277542"/>
          </a:xfrm>
        </p:spPr>
      </p:pic>
    </p:spTree>
  </p:cSld>
  <p:clrMapOvr>
    <a:masterClrMapping/>
  </p:clrMapOvr>
  <p:transition advTm="15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90228"/>
            <a:ext cx="9144000" cy="227754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elevant 1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90228"/>
            <a:ext cx="9144000" cy="2277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Relevant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1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40426"/>
            <a:ext cx="9144000" cy="4177145"/>
          </a:xfrm>
        </p:spPr>
      </p:pic>
    </p:spTree>
  </p:cSld>
  <p:clrMapOvr>
    <a:masterClrMapping/>
  </p:clrMapOvr>
  <p:transition advTm="15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0427"/>
            <a:ext cx="9144000" cy="417714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1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40426"/>
            <a:ext cx="9144000" cy="4177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1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606599"/>
            <a:ext cx="9144000" cy="5644800"/>
          </a:xfrm>
        </p:spPr>
      </p:pic>
    </p:spTree>
  </p:cSld>
  <p:clrMapOvr>
    <a:masterClrMapping/>
  </p:clrMapOvr>
  <p:transition advTm="15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06599"/>
            <a:ext cx="9144000" cy="56448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1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06599"/>
            <a:ext cx="9144000" cy="564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1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68085"/>
            <a:ext cx="9144000" cy="2321829"/>
          </a:xfrm>
        </p:spPr>
      </p:pic>
    </p:spTree>
  </p:cSld>
  <p:clrMapOvr>
    <a:masterClrMapping/>
  </p:clrMapOvr>
  <p:transition advTm="15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68085"/>
            <a:ext cx="9144000" cy="232183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1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68085"/>
            <a:ext cx="9144000" cy="23218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levant 1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837382"/>
            <a:ext cx="9144000" cy="3183234"/>
          </a:xfrm>
        </p:spPr>
      </p:pic>
    </p:spTree>
  </p:cSld>
  <p:clrMapOvr>
    <a:masterClrMapping/>
  </p:clrMapOvr>
  <p:transition advTm="15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25478"/>
            <a:ext cx="9144000" cy="240704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elevant 0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25477"/>
            <a:ext cx="9144000" cy="24070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Relevant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37382"/>
            <a:ext cx="9144000" cy="318323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elevant 1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837382"/>
            <a:ext cx="9144000" cy="31832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Relevant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levant 1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95989"/>
            <a:ext cx="9144000" cy="4866018"/>
          </a:xfrm>
        </p:spPr>
      </p:pic>
    </p:spTree>
  </p:cSld>
  <p:clrMapOvr>
    <a:masterClrMapping/>
  </p:clrMapOvr>
  <p:transition advTm="15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5990"/>
            <a:ext cx="9144000" cy="486601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elevant 1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95989"/>
            <a:ext cx="9144000" cy="4866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Relevant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levant 1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58890"/>
            <a:ext cx="9144000" cy="3740218"/>
          </a:xfrm>
        </p:spPr>
      </p:pic>
    </p:spTree>
  </p:cSld>
  <p:clrMapOvr>
    <a:masterClrMapping/>
  </p:clrMapOvr>
  <p:transition advTm="15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58890"/>
            <a:ext cx="9144000" cy="374021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elevant 1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58890"/>
            <a:ext cx="9144000" cy="37402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Relevant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levant 1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34319"/>
            <a:ext cx="9144000" cy="3989361"/>
          </a:xfrm>
        </p:spPr>
      </p:pic>
    </p:spTree>
  </p:cSld>
  <p:clrMapOvr>
    <a:masterClrMapping/>
  </p:clrMapOvr>
  <p:transition advTm="15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34319"/>
            <a:ext cx="9144000" cy="398936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elevant 1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34319"/>
            <a:ext cx="9144000" cy="3989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Relevant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1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399701"/>
            <a:ext cx="9144000" cy="2058596"/>
          </a:xfrm>
        </p:spPr>
      </p:pic>
    </p:spTree>
  </p:cSld>
  <p:clrMapOvr>
    <a:masterClrMapping/>
  </p:clrMapOvr>
  <p:transition advTm="15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99701"/>
            <a:ext cx="9144000" cy="205859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1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399701"/>
            <a:ext cx="9144000" cy="2058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1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79704"/>
            <a:ext cx="9144000" cy="2898587"/>
          </a:xfrm>
        </p:spPr>
      </p:pic>
    </p:spTree>
  </p:cSld>
  <p:clrMapOvr>
    <a:masterClrMapping/>
  </p:clrMapOvr>
  <p:transition advTm="15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0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45913"/>
            <a:ext cx="9144000" cy="3766173"/>
          </a:xfrm>
        </p:spPr>
      </p:pic>
    </p:spTree>
  </p:cSld>
  <p:clrMapOvr>
    <a:masterClrMapping/>
  </p:clrMapOvr>
  <p:transition advTm="400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79705"/>
            <a:ext cx="9144000" cy="289858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1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79704"/>
            <a:ext cx="9144000" cy="2898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levant 1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824516"/>
            <a:ext cx="9144000" cy="1208964"/>
          </a:xfrm>
        </p:spPr>
      </p:pic>
    </p:spTree>
  </p:cSld>
  <p:clrMapOvr>
    <a:masterClrMapping/>
  </p:clrMapOvr>
  <p:transition advTm="150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24517"/>
            <a:ext cx="9144000" cy="120896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elevant 1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824516"/>
            <a:ext cx="9144000" cy="1208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Relevant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1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20101" y="0"/>
            <a:ext cx="5703794" cy="6858000"/>
          </a:xfrm>
        </p:spPr>
      </p:pic>
    </p:spTree>
  </p:cSld>
  <p:clrMapOvr>
    <a:masterClrMapping/>
  </p:clrMapOvr>
  <p:transition advTm="1500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0102" y="0"/>
            <a:ext cx="5703794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1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0101" y="0"/>
            <a:ext cx="570379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levant 1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35670"/>
            <a:ext cx="9144000" cy="3986657"/>
          </a:xfrm>
        </p:spPr>
      </p:pic>
    </p:spTree>
  </p:cSld>
  <p:clrMapOvr>
    <a:masterClrMapping/>
  </p:clrMapOvr>
  <p:transition advTm="1500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35671"/>
            <a:ext cx="9144000" cy="398665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elevant 1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35670"/>
            <a:ext cx="9144000" cy="3986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Relevant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levant 2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12063"/>
            <a:ext cx="9144000" cy="4433873"/>
          </a:xfrm>
        </p:spPr>
      </p:pic>
    </p:spTree>
  </p:cSld>
  <p:clrMapOvr>
    <a:masterClrMapping/>
  </p:clrMapOvr>
  <p:transition advTm="1500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2063"/>
            <a:ext cx="9144000" cy="443387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elevant 2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12063"/>
            <a:ext cx="9144000" cy="44338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Relevant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levant 2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62144"/>
            <a:ext cx="9144000" cy="4733709"/>
          </a:xfrm>
        </p:spPr>
      </p:pic>
    </p:spTree>
  </p:cSld>
  <p:clrMapOvr>
    <a:masterClrMapping/>
  </p:clrMapOvr>
  <p:transition advTm="15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45913"/>
            <a:ext cx="9144000" cy="376617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0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45913"/>
            <a:ext cx="9144000" cy="37661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100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62145"/>
            <a:ext cx="9144000" cy="473371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elevant 2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062144"/>
            <a:ext cx="9144000" cy="4733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Relevant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2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394076"/>
            <a:ext cx="9144000" cy="2069844"/>
          </a:xfrm>
        </p:spPr>
      </p:pic>
    </p:spTree>
  </p:cSld>
  <p:clrMapOvr>
    <a:masterClrMapping/>
  </p:clrMapOvr>
  <p:transition advTm="1500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94077"/>
            <a:ext cx="9144000" cy="206984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2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394076"/>
            <a:ext cx="9144000" cy="2069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levant 2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3212"/>
            <a:ext cx="9144000" cy="6651572"/>
          </a:xfrm>
        </p:spPr>
      </p:pic>
    </p:spTree>
  </p:cSld>
  <p:clrMapOvr>
    <a:masterClrMapping/>
  </p:clrMapOvr>
  <p:transition advTm="1500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3213"/>
            <a:ext cx="9144000" cy="665157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elevant 2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03212"/>
            <a:ext cx="9144000" cy="6651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Relevant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levant 2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078358"/>
            <a:ext cx="9144000" cy="2701282"/>
          </a:xfrm>
        </p:spPr>
      </p:pic>
    </p:spTree>
  </p:cSld>
  <p:clrMapOvr>
    <a:masterClrMapping/>
  </p:clrMapOvr>
  <p:transition advTm="1500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78358"/>
            <a:ext cx="9144000" cy="270128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Relevant 2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78358"/>
            <a:ext cx="9144000" cy="2701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007434"/>
                </a:solidFill>
                <a:latin typeface="Arial Black"/>
              </a:rPr>
              <a:t>Relevant</a:t>
            </a:r>
            <a:endParaRPr lang="en-US" sz="12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2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09394"/>
            <a:ext cx="9144000" cy="5039211"/>
          </a:xfrm>
        </p:spPr>
      </p:pic>
    </p:spTree>
  </p:cSld>
  <p:clrMapOvr>
    <a:masterClrMapping/>
  </p:clrMapOvr>
  <p:transition advTm="1500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09394"/>
            <a:ext cx="9144000" cy="503921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2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09394"/>
            <a:ext cx="9144000" cy="5039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2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3635"/>
            <a:ext cx="9144000" cy="4030729"/>
          </a:xfrm>
        </p:spPr>
      </p:pic>
    </p:spTree>
  </p:cSld>
  <p:clrMapOvr>
    <a:masterClrMapping/>
  </p:clrMapOvr>
  <p:transition advTm="15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levant 0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100976"/>
            <a:ext cx="9144000" cy="2656047"/>
          </a:xfrm>
        </p:spPr>
      </p:pic>
    </p:spTree>
  </p:cSld>
  <p:clrMapOvr>
    <a:masterClrMapping/>
  </p:clrMapOvr>
  <p:transition advTm="4000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13635"/>
            <a:ext cx="9144000" cy="403073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2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13635"/>
            <a:ext cx="9144000" cy="4030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2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353174"/>
            <a:ext cx="9144000" cy="7564348"/>
          </a:xfrm>
        </p:spPr>
      </p:pic>
    </p:spTree>
  </p:cSld>
  <p:clrMapOvr>
    <a:masterClrMapping/>
  </p:clrMapOvr>
  <p:transition advTm="1500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353174"/>
            <a:ext cx="9144000" cy="756434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2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353174"/>
            <a:ext cx="9144000" cy="75643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2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39431"/>
            <a:ext cx="9144000" cy="4379136"/>
          </a:xfrm>
        </p:spPr>
      </p:pic>
    </p:spTree>
  </p:cSld>
  <p:clrMapOvr>
    <a:masterClrMapping/>
  </p:clrMapOvr>
  <p:transition advTm="1500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39431"/>
            <a:ext cx="9144000" cy="437913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2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39431"/>
            <a:ext cx="9144000" cy="43791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2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777238"/>
            <a:ext cx="9144000" cy="5303520"/>
          </a:xfrm>
        </p:spPr>
      </p:pic>
    </p:spTree>
  </p:cSld>
  <p:clrMapOvr>
    <a:masterClrMapping/>
  </p:clrMapOvr>
  <p:transition advTm="1500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77239"/>
            <a:ext cx="9144000" cy="530352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2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77238"/>
            <a:ext cx="9144000" cy="5303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2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646717"/>
            <a:ext cx="9144000" cy="8151435"/>
          </a:xfrm>
        </p:spPr>
      </p:pic>
    </p:spTree>
  </p:cSld>
  <p:clrMapOvr>
    <a:masterClrMapping/>
  </p:clrMapOvr>
  <p:transition advTm="1500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646717"/>
            <a:ext cx="9144000" cy="815143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lutter 2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646717"/>
            <a:ext cx="9144000" cy="81514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2000" smtClean="0">
                <a:solidFill>
                  <a:srgbClr val="FF3B3B"/>
                </a:solidFill>
                <a:latin typeface="Arial Black"/>
              </a:rPr>
              <a:t>Clutter</a:t>
            </a:r>
            <a:endParaRPr lang="en-US" sz="12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utter 2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889848"/>
            <a:ext cx="9144000" cy="1078301"/>
          </a:xfrm>
        </p:spPr>
      </p:pic>
    </p:spTree>
  </p:cSld>
  <p:clrMapOvr>
    <a:masterClrMapping/>
  </p:clrMapOvr>
  <p:transition advTm="15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Office PowerPoint</Application>
  <PresentationFormat>On-screen Show (4:3)</PresentationFormat>
  <Paragraphs>258</Paragraphs>
  <Slides>172</Slides>
  <Notes>86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172</vt:i4>
      </vt:variant>
    </vt:vector>
  </HeadingPairs>
  <TitlesOfParts>
    <vt:vector size="176" baseType="lpstr">
      <vt:lpstr>Arial</vt:lpstr>
      <vt:lpstr>Calibri</vt:lpstr>
      <vt:lpstr>Arial Black</vt:lpstr>
      <vt:lpstr>Office Theme</vt:lpstr>
      <vt:lpstr>Slide 1</vt:lpstr>
      <vt:lpstr>Relevant</vt:lpstr>
      <vt:lpstr>Slide 3</vt:lpstr>
      <vt:lpstr>Clutter</vt:lpstr>
      <vt:lpstr>Slide 5</vt:lpstr>
      <vt:lpstr>Relevant</vt:lpstr>
      <vt:lpstr>Slide 7</vt:lpstr>
      <vt:lpstr>Clutter</vt:lpstr>
      <vt:lpstr>Slide 9</vt:lpstr>
      <vt:lpstr>Relevant</vt:lpstr>
      <vt:lpstr>Slide 11</vt:lpstr>
      <vt:lpstr>Relevant</vt:lpstr>
      <vt:lpstr>Slide 13</vt:lpstr>
      <vt:lpstr>Clutter</vt:lpstr>
      <vt:lpstr>Slide 15</vt:lpstr>
      <vt:lpstr>Relevant</vt:lpstr>
      <vt:lpstr>Slide 17</vt:lpstr>
      <vt:lpstr>Relevant</vt:lpstr>
      <vt:lpstr>Slide 19</vt:lpstr>
      <vt:lpstr>Relevant</vt:lpstr>
      <vt:lpstr>Slide 21</vt:lpstr>
      <vt:lpstr>Relevant</vt:lpstr>
      <vt:lpstr>Slide 23</vt:lpstr>
      <vt:lpstr>Relevant</vt:lpstr>
      <vt:lpstr>Slide 25</vt:lpstr>
      <vt:lpstr>Clutter</vt:lpstr>
      <vt:lpstr>Slide 27</vt:lpstr>
      <vt:lpstr>Relevant</vt:lpstr>
      <vt:lpstr>Slide 29</vt:lpstr>
      <vt:lpstr>Clutter</vt:lpstr>
      <vt:lpstr>Slide 31</vt:lpstr>
      <vt:lpstr>Relevant</vt:lpstr>
      <vt:lpstr>Slide 33</vt:lpstr>
      <vt:lpstr>Clutter</vt:lpstr>
      <vt:lpstr>Slide 35</vt:lpstr>
      <vt:lpstr>Clutter</vt:lpstr>
      <vt:lpstr>Slide 37</vt:lpstr>
      <vt:lpstr>Clutter</vt:lpstr>
      <vt:lpstr>Slide 39</vt:lpstr>
      <vt:lpstr>Clutter</vt:lpstr>
      <vt:lpstr>Slide 41</vt:lpstr>
      <vt:lpstr>Clutter</vt:lpstr>
      <vt:lpstr>Slide 43</vt:lpstr>
      <vt:lpstr>Clutter</vt:lpstr>
      <vt:lpstr>Slide 45</vt:lpstr>
      <vt:lpstr>Clutter</vt:lpstr>
      <vt:lpstr>Slide 47</vt:lpstr>
      <vt:lpstr>Relevant</vt:lpstr>
      <vt:lpstr>Slide 49</vt:lpstr>
      <vt:lpstr>Clutter</vt:lpstr>
      <vt:lpstr>Slide 51</vt:lpstr>
      <vt:lpstr>Relevant</vt:lpstr>
      <vt:lpstr>Slide 53</vt:lpstr>
      <vt:lpstr>Clutter</vt:lpstr>
      <vt:lpstr>Slide 55</vt:lpstr>
      <vt:lpstr>Clutter</vt:lpstr>
      <vt:lpstr>Slide 57</vt:lpstr>
      <vt:lpstr>Clutter</vt:lpstr>
      <vt:lpstr>Slide 59</vt:lpstr>
      <vt:lpstr>Relevant</vt:lpstr>
      <vt:lpstr>Slide 61</vt:lpstr>
      <vt:lpstr>Relevant</vt:lpstr>
      <vt:lpstr>Slide 63</vt:lpstr>
      <vt:lpstr>Relevant</vt:lpstr>
      <vt:lpstr>Slide 65</vt:lpstr>
      <vt:lpstr>Relevant</vt:lpstr>
      <vt:lpstr>Slide 67</vt:lpstr>
      <vt:lpstr>Clutter</vt:lpstr>
      <vt:lpstr>Slide 69</vt:lpstr>
      <vt:lpstr>Clutter</vt:lpstr>
      <vt:lpstr>Slide 71</vt:lpstr>
      <vt:lpstr>Relevant</vt:lpstr>
      <vt:lpstr>Slide 73</vt:lpstr>
      <vt:lpstr>Clutter</vt:lpstr>
      <vt:lpstr>Slide 75</vt:lpstr>
      <vt:lpstr>Relevant</vt:lpstr>
      <vt:lpstr>Slide 77</vt:lpstr>
      <vt:lpstr>Relevant</vt:lpstr>
      <vt:lpstr>Slide 79</vt:lpstr>
      <vt:lpstr>Relevant</vt:lpstr>
      <vt:lpstr>Slide 81</vt:lpstr>
      <vt:lpstr>Clutter</vt:lpstr>
      <vt:lpstr>Slide 83</vt:lpstr>
      <vt:lpstr>Relevant</vt:lpstr>
      <vt:lpstr>Slide 85</vt:lpstr>
      <vt:lpstr>Relevant</vt:lpstr>
      <vt:lpstr>Slide 87</vt:lpstr>
      <vt:lpstr>Clutter</vt:lpstr>
      <vt:lpstr>Slide 89</vt:lpstr>
      <vt:lpstr>Clutter</vt:lpstr>
      <vt:lpstr>Slide 91</vt:lpstr>
      <vt:lpstr>Clutter</vt:lpstr>
      <vt:lpstr>Slide 93</vt:lpstr>
      <vt:lpstr>Clutter</vt:lpstr>
      <vt:lpstr>Slide 95</vt:lpstr>
      <vt:lpstr>Clutter</vt:lpstr>
      <vt:lpstr>Slide 97</vt:lpstr>
      <vt:lpstr>Clutter</vt:lpstr>
      <vt:lpstr>Slide 99</vt:lpstr>
      <vt:lpstr>Clutter</vt:lpstr>
      <vt:lpstr>Slide 101</vt:lpstr>
      <vt:lpstr>Relevant</vt:lpstr>
      <vt:lpstr>Slide 103</vt:lpstr>
      <vt:lpstr>Clutter</vt:lpstr>
      <vt:lpstr>Slide 105</vt:lpstr>
      <vt:lpstr>Clutter</vt:lpstr>
      <vt:lpstr>Slide 107</vt:lpstr>
      <vt:lpstr>Clutter</vt:lpstr>
      <vt:lpstr>Slide 109</vt:lpstr>
      <vt:lpstr>Relevant</vt:lpstr>
      <vt:lpstr>Slide 111</vt:lpstr>
      <vt:lpstr>Clutter</vt:lpstr>
      <vt:lpstr>Slide 113</vt:lpstr>
      <vt:lpstr>Relevant</vt:lpstr>
      <vt:lpstr>Slide 115</vt:lpstr>
      <vt:lpstr>Clutter</vt:lpstr>
      <vt:lpstr>Slide 117</vt:lpstr>
      <vt:lpstr>Clutter</vt:lpstr>
      <vt:lpstr>Slide 119</vt:lpstr>
      <vt:lpstr>Clutter</vt:lpstr>
      <vt:lpstr>Slide 121</vt:lpstr>
      <vt:lpstr>Relevant</vt:lpstr>
      <vt:lpstr>Slide 123</vt:lpstr>
      <vt:lpstr>Relevant</vt:lpstr>
      <vt:lpstr>Slide 125</vt:lpstr>
      <vt:lpstr>Clutter</vt:lpstr>
      <vt:lpstr>Slide 127</vt:lpstr>
      <vt:lpstr>Clutter</vt:lpstr>
      <vt:lpstr>Slide 129</vt:lpstr>
      <vt:lpstr>Clutter</vt:lpstr>
      <vt:lpstr>Slide 131</vt:lpstr>
      <vt:lpstr>Relevant</vt:lpstr>
      <vt:lpstr>Slide 133</vt:lpstr>
      <vt:lpstr>Clutter</vt:lpstr>
      <vt:lpstr>Slide 135</vt:lpstr>
      <vt:lpstr>Clutter</vt:lpstr>
      <vt:lpstr>Slide 137</vt:lpstr>
      <vt:lpstr>Relevant</vt:lpstr>
      <vt:lpstr>Slide 139</vt:lpstr>
      <vt:lpstr>Clutter</vt:lpstr>
      <vt:lpstr>Slide 141</vt:lpstr>
      <vt:lpstr>Clutter</vt:lpstr>
      <vt:lpstr>Slide 143</vt:lpstr>
      <vt:lpstr>Clutter</vt:lpstr>
      <vt:lpstr>Slide 145</vt:lpstr>
      <vt:lpstr>Clutter</vt:lpstr>
      <vt:lpstr>Slide 147</vt:lpstr>
      <vt:lpstr>Clutter</vt:lpstr>
      <vt:lpstr>Slide 149</vt:lpstr>
      <vt:lpstr>Clutter</vt:lpstr>
      <vt:lpstr>Slide 151</vt:lpstr>
      <vt:lpstr>Clutter</vt:lpstr>
      <vt:lpstr>Slide 153</vt:lpstr>
      <vt:lpstr>Clutter</vt:lpstr>
      <vt:lpstr>Slide 155</vt:lpstr>
      <vt:lpstr>Clutter</vt:lpstr>
      <vt:lpstr>Slide 157</vt:lpstr>
      <vt:lpstr>Clutter</vt:lpstr>
      <vt:lpstr>Slide 159</vt:lpstr>
      <vt:lpstr>Clutter</vt:lpstr>
      <vt:lpstr>Slide 161</vt:lpstr>
      <vt:lpstr>Clutter</vt:lpstr>
      <vt:lpstr>Slide 163</vt:lpstr>
      <vt:lpstr>Clutter</vt:lpstr>
      <vt:lpstr>Slide 165</vt:lpstr>
      <vt:lpstr>Clutter</vt:lpstr>
      <vt:lpstr>Slide 167</vt:lpstr>
      <vt:lpstr>Clutter</vt:lpstr>
      <vt:lpstr>Slide 169</vt:lpstr>
      <vt:lpstr>Clutter</vt:lpstr>
      <vt:lpstr>Slide 171</vt:lpstr>
      <vt:lpstr>Clutter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llewellyn</dc:creator>
  <cp:lastModifiedBy>llewellyn</cp:lastModifiedBy>
  <cp:revision>1</cp:revision>
  <dcterms:created xsi:type="dcterms:W3CDTF">2017-04-27T09:35:32Z</dcterms:created>
  <dcterms:modified xsi:type="dcterms:W3CDTF">2017-04-27T09:35:44Z</dcterms:modified>
</cp:coreProperties>
</file>