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6" r:id="rId126"/>
    <p:sldId id="387" r:id="rId127"/>
    <p:sldId id="388" r:id="rId128"/>
    <p:sldId id="389" r:id="rId129"/>
    <p:sldId id="390" r:id="rId130"/>
    <p:sldId id="391" r:id="rId131"/>
    <p:sldId id="392" r:id="rId132"/>
    <p:sldId id="393" r:id="rId133"/>
    <p:sldId id="394" r:id="rId134"/>
    <p:sldId id="395" r:id="rId135"/>
    <p:sldId id="396" r:id="rId136"/>
    <p:sldId id="397" r:id="rId137"/>
    <p:sldId id="398" r:id="rId138"/>
    <p:sldId id="399" r:id="rId139"/>
    <p:sldId id="400" r:id="rId140"/>
    <p:sldId id="401" r:id="rId141"/>
    <p:sldId id="402" r:id="rId142"/>
    <p:sldId id="403" r:id="rId143"/>
    <p:sldId id="404" r:id="rId144"/>
    <p:sldId id="405" r:id="rId145"/>
    <p:sldId id="406" r:id="rId146"/>
    <p:sldId id="407" r:id="rId147"/>
    <p:sldId id="408" r:id="rId148"/>
    <p:sldId id="409" r:id="rId149"/>
    <p:sldId id="410" r:id="rId150"/>
    <p:sldId id="411" r:id="rId151"/>
    <p:sldId id="412" r:id="rId152"/>
    <p:sldId id="413" r:id="rId153"/>
    <p:sldId id="414" r:id="rId154"/>
    <p:sldId id="415" r:id="rId155"/>
    <p:sldId id="416" r:id="rId156"/>
    <p:sldId id="417" r:id="rId1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-107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notesMaster" Target="notesMasters/notesMaster1.xml"/><Relationship Id="rId15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presProps" Target="presProps.xml"/><Relationship Id="rId161" Type="http://schemas.openxmlformats.org/officeDocument/2006/relationships/viewProps" Target="viewProps.xml"/><Relationship Id="rId16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1BEE-4905-4DE9-8925-18F70B690831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DC0D-3015-4E31-9753-4C24DB80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2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2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4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19.png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72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74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19.png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80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82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84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86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88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90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92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94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96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29.png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98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100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102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104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106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108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28.png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39.png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49.png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50.png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51.png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52.png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53.png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C:\code\FluencyPowerPoint\PowerPointGeneration\PowerPointGeneration.Tests\CodeSmells-Duplication\Distinct 04.png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C:\code\FluencyPowerPoint\PowerPointGeneration\PowerPointGeneration.Tests\CodeSmells-Duplication\Duplication 05.png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DC0D-3015-4E31-9753-4C24DB80CB2F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DE7E-DC8E-487D-B6F3-24EBA322853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5DE7E-DC8E-487D-B6F3-24EBA322853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D414-067A-412F-9954-4A6953F81E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3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4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5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6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7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8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9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0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1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2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3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4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5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6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7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8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9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0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1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2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3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4.png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5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6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7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7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9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19931"/>
            <a:ext cx="9144000" cy="8097863"/>
          </a:xfrm>
        </p:spPr>
      </p:pic>
    </p:spTree>
  </p:cSld>
  <p:clrMapOvr>
    <a:masterClrMapping/>
  </p:clrMapOvr>
  <p:transition xmlns:p14="http://schemas.microsoft.com/office/powerpoint/2010/main" advTm="10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05863"/>
            <a:ext cx="9144000" cy="504627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05863"/>
            <a:ext cx="9144000" cy="5046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066800"/>
            <a:ext cx="8991600" cy="4876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" y="13716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" y="16764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" y="19812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" y="22860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" y="25908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" y="28956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" y="32004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" y="35052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200" y="38100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" y="41148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" y="44196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200" y="47244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200" y="50292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" y="53340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" y="5638800"/>
            <a:ext cx="89916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  <p:transition xmlns:p14="http://schemas.microsoft.com/office/powerpoint/2010/main" advTm="10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8894"/>
            <a:ext cx="9144000" cy="228021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8894"/>
            <a:ext cx="9144000" cy="2280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590800"/>
            <a:ext cx="84582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733800"/>
            <a:ext cx="84582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10498" y="0"/>
            <a:ext cx="6523001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499" y="0"/>
            <a:ext cx="6523001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0498" y="0"/>
            <a:ext cx="6523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59700"/>
            <a:ext cx="9144000" cy="7177403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59701"/>
            <a:ext cx="9144000" cy="717740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59700"/>
            <a:ext cx="9144000" cy="7177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9470" y="0"/>
            <a:ext cx="5705059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9470" y="0"/>
            <a:ext cx="570506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9470" y="0"/>
            <a:ext cx="57050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 dirty="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685800"/>
            <a:ext cx="39624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286000"/>
            <a:ext cx="39624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4191000"/>
            <a:ext cx="39624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5791200"/>
            <a:ext cx="39624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20184"/>
            <a:ext cx="9144000" cy="8698369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920184"/>
            <a:ext cx="9144000" cy="869836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20184"/>
            <a:ext cx="9144000" cy="8698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0132" y="0"/>
            <a:ext cx="6163733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07095"/>
            <a:ext cx="9144000" cy="6043807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133" y="0"/>
            <a:ext cx="6163733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0132" y="0"/>
            <a:ext cx="61637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0"/>
            <a:ext cx="1828800" cy="2743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4114800"/>
            <a:ext cx="1828800" cy="2743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5483"/>
            <a:ext cx="9144000" cy="6447032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5483"/>
            <a:ext cx="9144000" cy="644703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5483"/>
            <a:ext cx="9144000" cy="6447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838200"/>
            <a:ext cx="80010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514600"/>
            <a:ext cx="80010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038600"/>
            <a:ext cx="80010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5562600"/>
            <a:ext cx="80010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505916"/>
            <a:ext cx="9144000" cy="5846164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5917"/>
            <a:ext cx="9144000" cy="584616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5916"/>
            <a:ext cx="9144000" cy="5846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600200"/>
            <a:ext cx="63246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556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191000"/>
            <a:ext cx="51816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5486400"/>
            <a:ext cx="48006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9632" y="0"/>
            <a:ext cx="6084732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633" y="0"/>
            <a:ext cx="6084732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9632" y="0"/>
            <a:ext cx="60847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87922"/>
            <a:ext cx="9144000" cy="7033845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87922"/>
            <a:ext cx="9144000" cy="703384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87922"/>
            <a:ext cx="9144000" cy="7033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114800"/>
            <a:ext cx="7391400" cy="2514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838200"/>
            <a:ext cx="7391400" cy="2514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2496" y="0"/>
            <a:ext cx="6499007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7096"/>
            <a:ext cx="9144000" cy="604380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7095"/>
            <a:ext cx="9144000" cy="6043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100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496" y="0"/>
            <a:ext cx="6499007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2496" y="0"/>
            <a:ext cx="649900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4572000"/>
            <a:ext cx="6248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381000"/>
            <a:ext cx="6248400" cy="1981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48708"/>
            <a:ext cx="9144000" cy="7355416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248708"/>
            <a:ext cx="9144000" cy="735541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48708"/>
            <a:ext cx="9144000" cy="7355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490638"/>
            <a:ext cx="9144000" cy="7839279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490639"/>
            <a:ext cx="9144000" cy="783928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490638"/>
            <a:ext cx="9144000" cy="783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59114"/>
            <a:ext cx="9144000" cy="2939769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59115"/>
            <a:ext cx="9144000" cy="293976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59114"/>
            <a:ext cx="9144000" cy="2939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981200"/>
            <a:ext cx="9067800" cy="1295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3276600"/>
            <a:ext cx="9067800" cy="1295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88059"/>
            <a:ext cx="9144000" cy="7234119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88059"/>
            <a:ext cx="9144000" cy="72341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3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88059"/>
            <a:ext cx="9144000" cy="723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9067800" cy="396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76" y="4495800"/>
            <a:ext cx="9067800" cy="396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24751"/>
            <a:ext cx="9144000" cy="6008496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00262"/>
            <a:ext cx="9144000" cy="7058525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4751"/>
            <a:ext cx="9144000" cy="600849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4751"/>
            <a:ext cx="9144000" cy="6008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457200"/>
            <a:ext cx="9067800" cy="1600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2133600"/>
            <a:ext cx="9067800" cy="1371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3657600"/>
            <a:ext cx="9067800" cy="1295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5029200"/>
            <a:ext cx="8763000" cy="1295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494"/>
            <a:ext cx="9144000" cy="6583008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495"/>
            <a:ext cx="9144000" cy="658300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7494"/>
            <a:ext cx="9144000" cy="6583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228600"/>
            <a:ext cx="4572000" cy="2895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799" y="3733800"/>
            <a:ext cx="4546401" cy="2895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1801"/>
            <a:ext cx="9144000" cy="8421605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1802"/>
            <a:ext cx="9144000" cy="842160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781801"/>
            <a:ext cx="9144000" cy="8421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-228600"/>
            <a:ext cx="6934200" cy="3048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4038600"/>
            <a:ext cx="7620000" cy="3124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4427" y="0"/>
            <a:ext cx="4315145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4427" y="0"/>
            <a:ext cx="4315145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4427" y="0"/>
            <a:ext cx="43151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0"/>
            <a:ext cx="419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685800"/>
            <a:ext cx="419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1295400"/>
            <a:ext cx="419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1905000"/>
            <a:ext cx="419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2514600"/>
            <a:ext cx="419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3124200"/>
            <a:ext cx="419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38400" y="3733800"/>
            <a:ext cx="419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8400" y="4343400"/>
            <a:ext cx="419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38400" y="4953000"/>
            <a:ext cx="419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5562600"/>
            <a:ext cx="419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8400" y="6172200"/>
            <a:ext cx="41910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3489"/>
            <a:ext cx="9144000" cy="704498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93490"/>
            <a:ext cx="9144000" cy="704498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3489"/>
            <a:ext cx="9144000" cy="7044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426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028696"/>
            <a:ext cx="4800600" cy="914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2971800"/>
            <a:ext cx="4800600" cy="914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3962400"/>
            <a:ext cx="4800600" cy="914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4924296"/>
            <a:ext cx="4800600" cy="914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5867400"/>
            <a:ext cx="4800600" cy="914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9170" y="0"/>
            <a:ext cx="4745659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00262"/>
            <a:ext cx="9144000" cy="705852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00262"/>
            <a:ext cx="9144000" cy="7058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1000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9170" y="0"/>
            <a:ext cx="474566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9170" y="0"/>
            <a:ext cx="4745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381000"/>
            <a:ext cx="4800600" cy="1295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057400"/>
            <a:ext cx="4800600" cy="1295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3733800"/>
            <a:ext cx="4800600" cy="1295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5410200"/>
            <a:ext cx="4800600" cy="1295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56582"/>
            <a:ext cx="9144000" cy="4144833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6583"/>
            <a:ext cx="9144000" cy="414483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56582"/>
            <a:ext cx="9144000" cy="41448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600200"/>
            <a:ext cx="4800600" cy="990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352800"/>
            <a:ext cx="4876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10539"/>
            <a:ext cx="9144000" cy="4836919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10540"/>
            <a:ext cx="9144000" cy="483691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10539"/>
            <a:ext cx="9144000" cy="4836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8001000" cy="2438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05200"/>
            <a:ext cx="9067800" cy="2438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5517"/>
            <a:ext cx="9144000" cy="4106962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5518"/>
            <a:ext cx="9144000" cy="41069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75517"/>
            <a:ext cx="9144000" cy="4106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 dirty="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8915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429000"/>
            <a:ext cx="8915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4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0082"/>
            <a:ext cx="9144000" cy="4337832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60083"/>
            <a:ext cx="9144000" cy="433783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4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60082"/>
            <a:ext cx="9144000" cy="4337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381000" y="4114800"/>
            <a:ext cx="77724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381000" y="4800600"/>
            <a:ext cx="77724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5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39453"/>
            <a:ext cx="9144000" cy="4179092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13729"/>
            <a:ext cx="9144000" cy="5630540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39453"/>
            <a:ext cx="9144000" cy="417909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5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39453"/>
            <a:ext cx="9144000" cy="4179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24000"/>
            <a:ext cx="89154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514600"/>
            <a:ext cx="89154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505200"/>
            <a:ext cx="89154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495800"/>
            <a:ext cx="89154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5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71707"/>
            <a:ext cx="9144000" cy="7601414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371707"/>
            <a:ext cx="9144000" cy="760141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5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371707"/>
            <a:ext cx="9144000" cy="7601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"/>
            <a:ext cx="8915400" cy="3124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3962400"/>
            <a:ext cx="8915400" cy="3124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5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28074"/>
            <a:ext cx="9144000" cy="3001848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28075"/>
            <a:ext cx="9144000" cy="300184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5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28074"/>
            <a:ext cx="9144000" cy="3001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05000"/>
            <a:ext cx="9144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429000"/>
            <a:ext cx="9144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5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3492" y="0"/>
            <a:ext cx="6177014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492" y="0"/>
            <a:ext cx="6177015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5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3492" y="0"/>
            <a:ext cx="61770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228600"/>
            <a:ext cx="5334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1752600"/>
            <a:ext cx="5486400" cy="1524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3276600"/>
            <a:ext cx="5486400" cy="1524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4800600"/>
            <a:ext cx="5486400" cy="1524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13729"/>
            <a:ext cx="9144000" cy="563054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3729"/>
            <a:ext cx="9144000" cy="5630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26104"/>
            <a:ext cx="9144000" cy="7310210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226105"/>
            <a:ext cx="9144000" cy="731021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26104"/>
            <a:ext cx="9144000" cy="7310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-152400"/>
            <a:ext cx="5719649" cy="3429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3886200"/>
            <a:ext cx="8001000" cy="3124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" y="4038600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4267200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" y="4495800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" y="4648200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" y="4876800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" y="5068044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5257800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2400" y="5486400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400" y="5686983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0414" y="5867400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0414" y="6096000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0414" y="6285435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0414" y="6477000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0414" y="6672030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0414" y="6880059"/>
            <a:ext cx="8001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200" y="182880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200" y="205740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" y="228600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" y="243840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200" y="266700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200" y="2858244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200" y="304800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200" y="45153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200" y="65745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" y="88605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6200" y="103845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200" y="126705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200" y="1458294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200" y="164805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6200" y="28212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200" y="70530"/>
            <a:ext cx="57150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  <p:transition xmlns:p14="http://schemas.microsoft.com/office/powerpoint/2010/main" advTm="5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3079"/>
            <a:ext cx="9144000" cy="6411838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19931"/>
            <a:ext cx="9144000" cy="809786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19931"/>
            <a:ext cx="9144000" cy="8097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10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3080"/>
            <a:ext cx="9144000" cy="64118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3079"/>
            <a:ext cx="9144000" cy="64118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52400"/>
            <a:ext cx="8991600" cy="3581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3810000"/>
            <a:ext cx="8991600" cy="2819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8778" y="0"/>
            <a:ext cx="5066443" cy="6858000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8778" y="0"/>
            <a:ext cx="5066443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8778" y="0"/>
            <a:ext cx="50664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533400"/>
            <a:ext cx="4191000" cy="1143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2514600"/>
            <a:ext cx="4191000" cy="1143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4191000"/>
            <a:ext cx="4191000" cy="2514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44088"/>
            <a:ext cx="9144000" cy="4969823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44088"/>
            <a:ext cx="9144000" cy="496982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44088"/>
            <a:ext cx="9144000" cy="49698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8915400" cy="1371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3810000"/>
            <a:ext cx="8686800" cy="838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2590800"/>
            <a:ext cx="8763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3114" y="0"/>
            <a:ext cx="6297769" cy="6858000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115" y="0"/>
            <a:ext cx="6297769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3114" y="0"/>
            <a:ext cx="62977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39705"/>
            <a:ext cx="6248400" cy="3276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3581400"/>
            <a:ext cx="6248400" cy="3276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6598" y="0"/>
            <a:ext cx="3950803" cy="6858000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6598" y="0"/>
            <a:ext cx="3950804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6598" y="0"/>
            <a:ext cx="395080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 dirty="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1371600"/>
            <a:ext cx="30480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533400"/>
            <a:ext cx="30480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2209800"/>
            <a:ext cx="30480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3124200"/>
            <a:ext cx="30480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3962400"/>
            <a:ext cx="30480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4724400"/>
            <a:ext cx="30480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71800" y="5410200"/>
            <a:ext cx="30480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71800" y="6096000"/>
            <a:ext cx="30480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502688"/>
            <a:ext cx="9144000" cy="5852622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17958"/>
            <a:ext cx="9144000" cy="5622080"/>
          </a:xfrm>
        </p:spPr>
      </p:pic>
    </p:spTree>
  </p:cSld>
  <p:clrMapOvr>
    <a:masterClrMapping/>
  </p:clrMapOvr>
  <p:transition xmlns:p14="http://schemas.microsoft.com/office/powerpoint/2010/main" advTm="100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688"/>
            <a:ext cx="9144000" cy="585262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688"/>
            <a:ext cx="9144000" cy="58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6625" y="0"/>
            <a:ext cx="4730750" cy="6858000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625" y="0"/>
            <a:ext cx="473075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6625" y="0"/>
            <a:ext cx="4730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 dirty="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152400"/>
            <a:ext cx="4343400" cy="6477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45720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5334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779808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38400" y="1018917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272624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153363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8400" y="1794636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400" y="2048343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8400" y="27432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30480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38400" y="32766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5052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38400" y="38100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38400" y="40386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43434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38400" y="22860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38400" y="25146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438400" y="66294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438400" y="48006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38400" y="51054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438400" y="53340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438400" y="55626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438400" y="58674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438400" y="60960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438400" y="6324600"/>
            <a:ext cx="4343400" cy="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  <p:transition xmlns:p14="http://schemas.microsoft.com/office/powerpoint/2010/main" advTm="5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570135"/>
            <a:ext cx="9144000" cy="7998272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570136"/>
            <a:ext cx="9144000" cy="799827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570135"/>
            <a:ext cx="9144000" cy="7998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492670"/>
            <a:ext cx="9144000" cy="7843343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492671"/>
            <a:ext cx="9144000" cy="784334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492670"/>
            <a:ext cx="9144000" cy="7843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63821"/>
            <a:ext cx="9144000" cy="4930356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63821"/>
            <a:ext cx="9144000" cy="493035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63821"/>
            <a:ext cx="9144000" cy="4930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91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2514600"/>
            <a:ext cx="891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352800"/>
            <a:ext cx="891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4267200"/>
            <a:ext cx="891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5105400"/>
            <a:ext cx="891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04834"/>
            <a:ext cx="9144000" cy="5248330"/>
          </a:xfrm>
        </p:spPr>
      </p:pic>
    </p:spTree>
  </p:cSld>
  <p:clrMapOvr>
    <a:masterClrMapping/>
  </p:clrMapOvr>
  <p:transition xmlns:p14="http://schemas.microsoft.com/office/powerpoint/2010/main" advTm="2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17959"/>
            <a:ext cx="9144000" cy="562208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7958"/>
            <a:ext cx="9144000" cy="5622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8229600" cy="1219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2819400"/>
            <a:ext cx="8229600" cy="1219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100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04834"/>
            <a:ext cx="9144000" cy="524833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04834"/>
            <a:ext cx="9144000" cy="5248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990600"/>
            <a:ext cx="8458200" cy="2743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3962400"/>
            <a:ext cx="8458200" cy="2057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57373"/>
            <a:ext cx="9144000" cy="8172746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57373"/>
            <a:ext cx="9144000" cy="817274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57373"/>
            <a:ext cx="9144000" cy="8172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7963828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105829"/>
            <a:ext cx="9144000" cy="906965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7963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399"/>
            <a:ext cx="7924800" cy="320040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724400"/>
            <a:ext cx="7924800" cy="320040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9702" y="0"/>
            <a:ext cx="6644595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702" y="0"/>
            <a:ext cx="6644596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9702" y="0"/>
            <a:ext cx="66445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152399"/>
            <a:ext cx="5486400" cy="243840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4572000"/>
            <a:ext cx="5486400" cy="2286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82718"/>
            <a:ext cx="9144000" cy="5492562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2718"/>
            <a:ext cx="9144000" cy="54925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2718"/>
            <a:ext cx="9144000" cy="5492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810000"/>
            <a:ext cx="7086600" cy="2133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685800"/>
            <a:ext cx="7086600" cy="2133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0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67425"/>
            <a:ext cx="9144000" cy="8192851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27890"/>
            <a:ext cx="9144000" cy="2602219"/>
          </a:xfrm>
        </p:spPr>
      </p:pic>
    </p:spTree>
  </p:cSld>
  <p:clrMapOvr>
    <a:masterClrMapping/>
  </p:clrMapOvr>
  <p:transition xmlns:p14="http://schemas.microsoft.com/office/powerpoint/2010/main" advTm="4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67425"/>
            <a:ext cx="9144000" cy="819285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67425"/>
            <a:ext cx="9144000" cy="819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7574" y="0"/>
            <a:ext cx="6148849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575" y="0"/>
            <a:ext cx="6148849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7574" y="0"/>
            <a:ext cx="61488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30480"/>
            <a:ext cx="5638800" cy="27889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038600"/>
            <a:ext cx="5638800" cy="27889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5334" y="0"/>
            <a:ext cx="6833330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334" y="0"/>
            <a:ext cx="683333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5334" y="0"/>
            <a:ext cx="683333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7342" y="0"/>
            <a:ext cx="5789312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7343" y="0"/>
            <a:ext cx="5789312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7342" y="0"/>
            <a:ext cx="57893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9478" y="0"/>
            <a:ext cx="5765043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9478" y="0"/>
            <a:ext cx="5765043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9478" y="0"/>
            <a:ext cx="57650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130574"/>
            <a:ext cx="9144000" cy="9119151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27890"/>
            <a:ext cx="9144000" cy="260221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27890"/>
            <a:ext cx="9144000" cy="2602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286000"/>
            <a:ext cx="8915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3525366"/>
            <a:ext cx="8915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130575"/>
            <a:ext cx="9144000" cy="911915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130574"/>
            <a:ext cx="9144000" cy="9119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-1066800"/>
            <a:ext cx="8839200" cy="3429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4495800"/>
            <a:ext cx="8839200" cy="3429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89644"/>
            <a:ext cx="9144000" cy="1278711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89644"/>
            <a:ext cx="9144000" cy="127871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1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89644"/>
            <a:ext cx="9144000" cy="1278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743200"/>
            <a:ext cx="891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3124200"/>
            <a:ext cx="891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3581400"/>
            <a:ext cx="891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47940"/>
            <a:ext cx="9144000" cy="695388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47940"/>
            <a:ext cx="9144000" cy="695388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47940"/>
            <a:ext cx="9144000" cy="6953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2541" y="0"/>
            <a:ext cx="5998914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542" y="0"/>
            <a:ext cx="5998914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2541" y="0"/>
            <a:ext cx="59989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5701" y="0"/>
            <a:ext cx="6592596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701" y="0"/>
            <a:ext cx="6592597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5701" y="0"/>
            <a:ext cx="659259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76200"/>
            <a:ext cx="6019800" cy="3200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3429000"/>
            <a:ext cx="6019800" cy="3429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1681" y="0"/>
            <a:ext cx="5700634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59919"/>
            <a:ext cx="9144000" cy="8177841"/>
          </a:xfrm>
        </p:spPr>
      </p:pic>
    </p:spTree>
  </p:cSld>
  <p:clrMapOvr>
    <a:masterClrMapping/>
  </p:clrMapOvr>
  <p:transition xmlns:p14="http://schemas.microsoft.com/office/powerpoint/2010/main" advTm="4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1682" y="0"/>
            <a:ext cx="5700635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1681" y="0"/>
            <a:ext cx="57006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20038"/>
            <a:ext cx="9144000" cy="8298078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20039"/>
            <a:ext cx="9144000" cy="829807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720038"/>
            <a:ext cx="9144000" cy="8298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1888" y="0"/>
            <a:ext cx="5640223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888" y="0"/>
            <a:ext cx="5640224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888" y="0"/>
            <a:ext cx="564022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69265" y="0"/>
            <a:ext cx="5205469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265" y="0"/>
            <a:ext cx="5205469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9265" y="0"/>
            <a:ext cx="52054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0148" y="0"/>
            <a:ext cx="4863703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0148" y="0"/>
            <a:ext cx="4863703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1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0148" y="0"/>
            <a:ext cx="486370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4178" y="0"/>
            <a:ext cx="4715643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659920"/>
            <a:ext cx="9144000" cy="817784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59919"/>
            <a:ext cx="9144000" cy="817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286000"/>
            <a:ext cx="89916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3058827"/>
            <a:ext cx="89916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244" y="3810000"/>
            <a:ext cx="89916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0"/>
            <a:ext cx="89916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869" y="5333999"/>
            <a:ext cx="8991600" cy="6966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6019800"/>
            <a:ext cx="89916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7751" y="1600200"/>
            <a:ext cx="899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838200"/>
            <a:ext cx="89916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76200"/>
            <a:ext cx="8991600" cy="762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178" y="0"/>
            <a:ext cx="4715644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178" y="0"/>
            <a:ext cx="47156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2097" y="0"/>
            <a:ext cx="4459802" cy="685800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2097" y="0"/>
            <a:ext cx="4459803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2097" y="0"/>
            <a:ext cx="44598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 dirty="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42097" y="11684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342097" y="53340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342097" y="91440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342097" y="130556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42097" y="173228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342097" y="213360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342097" y="251460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342097" y="295148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342097" y="335280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342097" y="373380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342097" y="416052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342097" y="457200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342097" y="495300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342097" y="536956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342097" y="578104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342097" y="615696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342097" y="6553200"/>
            <a:ext cx="4363503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78205"/>
            <a:ext cx="9144000" cy="4901589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78205"/>
            <a:ext cx="9144000" cy="490158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78205"/>
            <a:ext cx="9144000" cy="4901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733800"/>
            <a:ext cx="8763000" cy="1965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763000" cy="1965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78220"/>
            <a:ext cx="9144000" cy="5101559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78220"/>
            <a:ext cx="9144000" cy="510155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78220"/>
            <a:ext cx="9144000" cy="5101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8763000" cy="1965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3977640"/>
            <a:ext cx="8763000" cy="1965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060665"/>
            <a:ext cx="9144000" cy="8979330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060665"/>
            <a:ext cx="9144000" cy="897933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060665"/>
            <a:ext cx="9144000" cy="8979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1704"/>
            <a:ext cx="9144000" cy="6454588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0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05863"/>
            <a:ext cx="9144000" cy="5046272"/>
          </a:xfrm>
        </p:spPr>
      </p:pic>
    </p:spTree>
  </p:cSld>
  <p:clrMapOvr>
    <a:masterClrMapping/>
  </p:clrMapOvr>
  <p:transition xmlns:p14="http://schemas.microsoft.com/office/powerpoint/2010/main" advTm="4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1705"/>
            <a:ext cx="9144000" cy="645458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1704"/>
            <a:ext cx="9144000" cy="6454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733800"/>
            <a:ext cx="8077200" cy="2971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28600"/>
            <a:ext cx="8382000" cy="2971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31001"/>
            <a:ext cx="9144000" cy="3795995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31002"/>
            <a:ext cx="9144000" cy="379599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31001"/>
            <a:ext cx="9144000" cy="3795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733800"/>
            <a:ext cx="8839200" cy="1447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828800"/>
            <a:ext cx="8839200" cy="1447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31359"/>
            <a:ext cx="9144000" cy="2595282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1359"/>
            <a:ext cx="9144000" cy="259528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31359"/>
            <a:ext cx="9144000" cy="2595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590800"/>
            <a:ext cx="731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886200"/>
            <a:ext cx="731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tinct 2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76286"/>
            <a:ext cx="9144000" cy="8810572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976286"/>
            <a:ext cx="9144000" cy="881057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stinct 2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76286"/>
            <a:ext cx="9144000" cy="8810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007434"/>
                </a:solidFill>
                <a:latin typeface="Arial Black"/>
              </a:rPr>
              <a:t>Distinct</a:t>
            </a:r>
            <a:endParaRPr lang="en-US" sz="10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2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567964"/>
            <a:ext cx="9144000" cy="7993929"/>
          </a:xfrm>
        </p:spPr>
      </p:pic>
    </p:spTree>
  </p:cSld>
  <p:clrMapOvr>
    <a:masterClrMapping/>
  </p:clrMapOvr>
  <p:transition xmlns:p14="http://schemas.microsoft.com/office/powerpoint/2010/main" advTm="150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567964"/>
            <a:ext cx="9144000" cy="799392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uplication 2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567964"/>
            <a:ext cx="9144000" cy="7993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10000" smtClean="0">
                <a:solidFill>
                  <a:srgbClr val="FF3B3B"/>
                </a:solidFill>
                <a:latin typeface="Arial Black"/>
              </a:rPr>
              <a:t>Duplication</a:t>
            </a:r>
            <a:endParaRPr lang="en-US" sz="10000">
              <a:solidFill>
                <a:srgbClr val="FF3B3B"/>
              </a:solidFill>
              <a:latin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160"/>
            <a:ext cx="8458200" cy="6756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209800"/>
            <a:ext cx="73914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4800600"/>
            <a:ext cx="7010400" cy="838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6400800"/>
            <a:ext cx="6858000" cy="838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72160"/>
            <a:ext cx="8458200" cy="6756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2854960"/>
            <a:ext cx="73914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" y="3505200"/>
            <a:ext cx="7391400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uplication 3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8894"/>
            <a:ext cx="9144000" cy="2280211"/>
          </a:xfrm>
        </p:spPr>
      </p:pic>
    </p:spTree>
  </p:cSld>
  <p:clrMapOvr>
    <a:masterClrMapping/>
  </p:clrMapOvr>
  <p:transition xmlns:p14="http://schemas.microsoft.com/office/powerpoint/2010/main" advTm="15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1638</Words>
  <Application>Microsoft Macintosh PowerPoint</Application>
  <PresentationFormat>On-screen Show (4:3)</PresentationFormat>
  <Paragraphs>234</Paragraphs>
  <Slides>156</Slides>
  <Notes>78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57" baseType="lpstr">
      <vt:lpstr>Office Theme</vt:lpstr>
      <vt:lpstr>PowerPoint Presentation</vt:lpstr>
      <vt:lpstr>Distinct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Distinct</vt:lpstr>
      <vt:lpstr>PowerPoint Presentation</vt:lpstr>
      <vt:lpstr>Distinct</vt:lpstr>
      <vt:lpstr>PowerPoint Presentation</vt:lpstr>
      <vt:lpstr>Distinct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Distinct</vt:lpstr>
      <vt:lpstr>PowerPoint Presentation</vt:lpstr>
      <vt:lpstr>Duplication</vt:lpstr>
      <vt:lpstr>PowerPoint Presentation</vt:lpstr>
      <vt:lpstr>Distinct</vt:lpstr>
      <vt:lpstr>PowerPoint Presentation</vt:lpstr>
      <vt:lpstr>Distinct</vt:lpstr>
      <vt:lpstr>PowerPoint Presentation</vt:lpstr>
      <vt:lpstr>Duplication</vt:lpstr>
      <vt:lpstr>PowerPoint Presentation</vt:lpstr>
      <vt:lpstr>Duplication</vt:lpstr>
      <vt:lpstr>PowerPoint Presentation</vt:lpstr>
      <vt:lpstr>Distinct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Distinct</vt:lpstr>
      <vt:lpstr>PowerPoint Presentation</vt:lpstr>
      <vt:lpstr>Duplication</vt:lpstr>
      <vt:lpstr>PowerPoint Presentation</vt:lpstr>
      <vt:lpstr>Distinct</vt:lpstr>
      <vt:lpstr>PowerPoint Presentation</vt:lpstr>
      <vt:lpstr>Distinct</vt:lpstr>
      <vt:lpstr>PowerPoint Presentation</vt:lpstr>
      <vt:lpstr>Distinct</vt:lpstr>
      <vt:lpstr>PowerPoint Presentation</vt:lpstr>
      <vt:lpstr>Duplication</vt:lpstr>
      <vt:lpstr>PowerPoint Presentation</vt:lpstr>
      <vt:lpstr>Duplication</vt:lpstr>
      <vt:lpstr>PowerPoint Presentation</vt:lpstr>
      <vt:lpstr>Distinct</vt:lpstr>
      <vt:lpstr>PowerPoint Presentation</vt:lpstr>
      <vt:lpstr>Distinct</vt:lpstr>
      <vt:lpstr>PowerPoint Presentation</vt:lpstr>
      <vt:lpstr>Duplication</vt:lpstr>
      <vt:lpstr>PowerPoint Presentation</vt:lpstr>
      <vt:lpstr>Distinct</vt:lpstr>
      <vt:lpstr>PowerPoint Presentation</vt:lpstr>
      <vt:lpstr>Distinct</vt:lpstr>
      <vt:lpstr>PowerPoint Presentation</vt:lpstr>
      <vt:lpstr>Distinct</vt:lpstr>
      <vt:lpstr>PowerPoint Presentation</vt:lpstr>
      <vt:lpstr>Distinct</vt:lpstr>
      <vt:lpstr>PowerPoint Presentation</vt:lpstr>
      <vt:lpstr>Distinct</vt:lpstr>
      <vt:lpstr>PowerPoint Presentation</vt:lpstr>
      <vt:lpstr>Distinct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Distinct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Distinct</vt:lpstr>
      <vt:lpstr>PowerPoint Presentation</vt:lpstr>
      <vt:lpstr>Duplication</vt:lpstr>
      <vt:lpstr>PowerPoint Presentation</vt:lpstr>
      <vt:lpstr>Duplication</vt:lpstr>
      <vt:lpstr>PowerPoint Presentation</vt:lpstr>
      <vt:lpstr>Distinct</vt:lpstr>
      <vt:lpstr>PowerPoint Presentation</vt:lpstr>
      <vt:lpstr>Distinct</vt:lpstr>
      <vt:lpstr>PowerPoint Presentation</vt:lpstr>
      <vt:lpstr>Duplication</vt:lpstr>
      <vt:lpstr>PowerPoint Presentation</vt:lpstr>
      <vt:lpstr>Distinct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Distinct</vt:lpstr>
      <vt:lpstr>PowerPoint Presentation</vt:lpstr>
      <vt:lpstr>Duplication</vt:lpstr>
      <vt:lpstr>PowerPoint Presentation</vt:lpstr>
      <vt:lpstr>Duplication</vt:lpstr>
      <vt:lpstr>PowerPoint Presentation</vt:lpstr>
      <vt:lpstr>Distinct</vt:lpstr>
      <vt:lpstr>PowerPoint Presentation</vt:lpstr>
      <vt:lpstr>Distinct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  <vt:lpstr>PowerPoint Presentation</vt:lpstr>
      <vt:lpstr>Duplication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llewellyn</dc:creator>
  <cp:lastModifiedBy>LLEWELLYN FALCO</cp:lastModifiedBy>
  <cp:revision>33</cp:revision>
  <dcterms:created xsi:type="dcterms:W3CDTF">2017-04-27T09:35:45Z</dcterms:created>
  <dcterms:modified xsi:type="dcterms:W3CDTF">2017-11-14T17:19:12Z</dcterms:modified>
</cp:coreProperties>
</file>