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embeddedFontLst>
    <p:embeddedFont>
      <p:font typeface="Calibri" pitchFamily="34" charset="0"/>
      <p:regular r:id="rId85"/>
      <p:bold r:id="rId86"/>
      <p:italic r:id="rId87"/>
      <p:boldItalic r:id="rId88"/>
    </p:embeddedFont>
    <p:embeddedFont>
      <p:font typeface="Arial Black" pitchFamily="34" charset="0"/>
      <p:bold r:id="rId8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0D11-37BE-4150-9DF3-B0C977D32DD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362-6173-4001-9729-BFCCCDA15A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17.png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18.png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19.png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20.png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15.png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02.png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26.png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03.png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C:\code\FluencyPowerPoint\PowerPointGeneration\PowerPointGeneration.Tests\CodeSmells-LongLines\Short Enough 04.png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C:\code\FluencyPowerPoint\PowerPointGeneration\PowerPointGeneration.Tests\CodeSmells-LongLines\Too Long 05.png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D362-6173-4001-9729-BFCCCDA15A82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9EEA-1458-40ED-BB8A-2B7827744C1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F02A-923D-45B9-A755-29B82E6D48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48064"/>
            <a:ext cx="9144000" cy="1361872"/>
          </a:xfrm>
        </p:spPr>
      </p:pic>
    </p:spTree>
  </p:cSld>
  <p:clrMapOvr>
    <a:masterClrMapping/>
  </p:clrMapOvr>
  <p:transition advTm="10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63348"/>
            <a:ext cx="9144000" cy="331304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pic>
        <p:nvPicPr>
          <p:cNvPr id="4" name="Picture 3" descr="Too Long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63348"/>
            <a:ext cx="9144000" cy="331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93570"/>
            <a:ext cx="9144000" cy="870857"/>
          </a:xfrm>
        </p:spPr>
      </p:pic>
    </p:spTree>
  </p:cSld>
  <p:clrMapOvr>
    <a:masterClrMapping/>
  </p:clrMapOvr>
  <p:transition advTm="2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93571"/>
            <a:ext cx="9144000" cy="87085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93570"/>
            <a:ext cx="9144000" cy="870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65885"/>
            <a:ext cx="9144000" cy="1326229"/>
          </a:xfrm>
        </p:spPr>
      </p:pic>
    </p:spTree>
  </p:cSld>
  <p:clrMapOvr>
    <a:masterClrMapping/>
  </p:clrMapOvr>
  <p:transition advTm="2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65885"/>
            <a:ext cx="9144000" cy="13262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65885"/>
            <a:ext cx="9144000" cy="132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2122"/>
            <a:ext cx="9144000" cy="3013752"/>
          </a:xfrm>
        </p:spPr>
      </p:pic>
    </p:spTree>
  </p:cSld>
  <p:clrMapOvr>
    <a:masterClrMapping/>
  </p:clrMapOvr>
  <p:transition advTm="2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22123"/>
            <a:ext cx="9144000" cy="301375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22122"/>
            <a:ext cx="9144000" cy="3013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22443"/>
            <a:ext cx="9144000" cy="413113"/>
          </a:xfrm>
        </p:spPr>
      </p:pic>
    </p:spTree>
  </p:cSld>
  <p:clrMapOvr>
    <a:masterClrMapping/>
  </p:clrMapOvr>
  <p:transition advTm="2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2443"/>
            <a:ext cx="9144000" cy="413113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4" name="Picture 3" descr="Too Long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22443"/>
            <a:ext cx="9144000" cy="413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74723"/>
            <a:ext cx="9144000" cy="108553"/>
          </a:xfrm>
        </p:spPr>
      </p:pic>
    </p:spTree>
  </p:cSld>
  <p:clrMapOvr>
    <a:masterClrMapping/>
  </p:clrMapOvr>
  <p:transition advTm="2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8064"/>
            <a:ext cx="9144000" cy="13618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48064"/>
            <a:ext cx="9144000" cy="1361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74723"/>
            <a:ext cx="9144000" cy="108553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74723"/>
            <a:ext cx="9144000" cy="108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95033"/>
            <a:ext cx="9144000" cy="867934"/>
          </a:xfrm>
        </p:spPr>
      </p:pic>
    </p:spTree>
  </p:cSld>
  <p:clrMapOvr>
    <a:masterClrMapping/>
  </p:clrMapOvr>
  <p:transition advTm="2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95033"/>
            <a:ext cx="9144000" cy="86793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95033"/>
            <a:ext cx="9144000" cy="86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68631"/>
            <a:ext cx="9144000" cy="320735"/>
          </a:xfrm>
        </p:spPr>
      </p:pic>
    </p:spTree>
  </p:cSld>
  <p:clrMapOvr>
    <a:masterClrMapping/>
  </p:clrMapOvr>
  <p:transition advTm="2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68632"/>
            <a:ext cx="9144000" cy="32073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pic>
        <p:nvPicPr>
          <p:cNvPr id="4" name="Picture 3" descr="Too Long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68631"/>
            <a:ext cx="9144000" cy="32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73458"/>
            <a:ext cx="9144000" cy="111084"/>
          </a:xfrm>
        </p:spPr>
      </p:pic>
    </p:spTree>
  </p:cSld>
  <p:clrMapOvr>
    <a:masterClrMapping/>
  </p:clrMapOvr>
  <p:transition advTm="2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73458"/>
            <a:ext cx="9144000" cy="111084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73458"/>
            <a:ext cx="9144000" cy="111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68098"/>
            <a:ext cx="9144000" cy="521804"/>
          </a:xfrm>
        </p:spPr>
      </p:pic>
    </p:spTree>
  </p:cSld>
  <p:clrMapOvr>
    <a:masterClrMapping/>
  </p:clrMapOvr>
  <p:transition advTm="2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68098"/>
            <a:ext cx="9144000" cy="521804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Too Long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68098"/>
            <a:ext cx="9144000" cy="521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71789"/>
            <a:ext cx="9144000" cy="114418"/>
          </a:xfrm>
        </p:spPr>
      </p:pic>
    </p:spTree>
  </p:cSld>
  <p:clrMapOvr>
    <a:masterClrMapping/>
  </p:clrMapOvr>
  <p:transition advTm="2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0559"/>
            <a:ext cx="9144000" cy="916878"/>
          </a:xfrm>
        </p:spPr>
      </p:pic>
    </p:spTree>
  </p:cSld>
  <p:clrMapOvr>
    <a:masterClrMapping/>
  </p:clrMapOvr>
  <p:transition advTm="100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71790"/>
            <a:ext cx="9144000" cy="1144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71789"/>
            <a:ext cx="9144000" cy="114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46684"/>
            <a:ext cx="9144000" cy="1764631"/>
          </a:xfrm>
        </p:spPr>
      </p:pic>
    </p:spTree>
  </p:cSld>
  <p:clrMapOvr>
    <a:masterClrMapping/>
  </p:clrMapOvr>
  <p:transition advTm="2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46684"/>
            <a:ext cx="9144000" cy="176463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46684"/>
            <a:ext cx="9144000" cy="1764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6147"/>
            <a:ext cx="9144000" cy="6225702"/>
          </a:xfrm>
        </p:spPr>
      </p:pic>
    </p:spTree>
  </p:cSld>
  <p:clrMapOvr>
    <a:masterClrMapping/>
  </p:clrMapOvr>
  <p:transition advTm="25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6148"/>
            <a:ext cx="9144000" cy="62257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6147"/>
            <a:ext cx="9144000" cy="6225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13362"/>
            <a:ext cx="9144000" cy="831272"/>
          </a:xfrm>
        </p:spPr>
      </p:pic>
    </p:spTree>
  </p:cSld>
  <p:clrMapOvr>
    <a:masterClrMapping/>
  </p:clrMapOvr>
  <p:transition advTm="25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13363"/>
            <a:ext cx="9144000" cy="83127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13362"/>
            <a:ext cx="9144000" cy="831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21519"/>
            <a:ext cx="9144000" cy="414961"/>
          </a:xfrm>
        </p:spPr>
      </p:pic>
    </p:spTree>
  </p:cSld>
  <p:clrMapOvr>
    <a:masterClrMapping/>
  </p:clrMapOvr>
  <p:transition advTm="25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1519"/>
            <a:ext cx="9144000" cy="414962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4" name="Picture 3" descr="Short Enough 0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21519"/>
            <a:ext cx="9144000" cy="414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89727"/>
            <a:ext cx="9144000" cy="2678545"/>
          </a:xfrm>
        </p:spPr>
      </p:pic>
    </p:spTree>
  </p:cSld>
  <p:clrMapOvr>
    <a:masterClrMapping/>
  </p:clrMapOvr>
  <p:transition advTm="2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0560"/>
            <a:ext cx="9144000" cy="91687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0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70559"/>
            <a:ext cx="9144000" cy="91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9727"/>
            <a:ext cx="9144000" cy="26785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9727"/>
            <a:ext cx="9144000" cy="2678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05784"/>
            <a:ext cx="9144000" cy="846428"/>
          </a:xfrm>
        </p:spPr>
      </p:pic>
    </p:spTree>
  </p:cSld>
  <p:clrMapOvr>
    <a:masterClrMapping/>
  </p:clrMapOvr>
  <p:transition advTm="1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05785"/>
            <a:ext cx="9144000" cy="8464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0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05784"/>
            <a:ext cx="9144000" cy="846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63943"/>
            <a:ext cx="9144000" cy="130111"/>
          </a:xfrm>
        </p:spPr>
      </p:pic>
    </p:spTree>
  </p:cSld>
  <p:clrMapOvr>
    <a:masterClrMapping/>
  </p:clrMapOvr>
  <p:transition advTm="1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3943"/>
            <a:ext cx="9144000" cy="130112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3943"/>
            <a:ext cx="9144000" cy="130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60880"/>
            <a:ext cx="9144000" cy="136238"/>
          </a:xfrm>
        </p:spPr>
      </p:pic>
    </p:spTree>
  </p:cSld>
  <p:clrMapOvr>
    <a:masterClrMapping/>
  </p:clrMapOvr>
  <p:transition advTm="1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0880"/>
            <a:ext cx="9144000" cy="136238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0880"/>
            <a:ext cx="9144000" cy="136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46389"/>
            <a:ext cx="9144000" cy="565218"/>
          </a:xfrm>
        </p:spPr>
      </p:pic>
    </p:spTree>
  </p:cSld>
  <p:clrMapOvr>
    <a:masterClrMapping/>
  </p:clrMapOvr>
  <p:transition advTm="1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46390"/>
            <a:ext cx="9144000" cy="565219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Too Long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6389"/>
            <a:ext cx="9144000" cy="565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60180"/>
            <a:ext cx="9144000" cy="137638"/>
          </a:xfrm>
        </p:spPr>
      </p:pic>
    </p:spTree>
  </p:cSld>
  <p:clrMapOvr>
    <a:masterClrMapping/>
  </p:clrMapOvr>
  <p:transition advTm="1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56895"/>
            <a:ext cx="9144000" cy="344209"/>
          </a:xfrm>
        </p:spPr>
      </p:pic>
    </p:spTree>
  </p:cSld>
  <p:clrMapOvr>
    <a:masterClrMapping/>
  </p:clrMapOvr>
  <p:transition advTm="4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0180"/>
            <a:ext cx="9144000" cy="137638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1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0180"/>
            <a:ext cx="9144000" cy="137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25160"/>
            <a:ext cx="9144000" cy="1407678"/>
          </a:xfrm>
        </p:spPr>
      </p:pic>
    </p:spTree>
  </p:cSld>
  <p:clrMapOvr>
    <a:masterClrMapping/>
  </p:clrMapOvr>
  <p:transition advTm="1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25160"/>
            <a:ext cx="9144000" cy="140767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17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25160"/>
            <a:ext cx="9144000" cy="1407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38664"/>
            <a:ext cx="9144000" cy="180670"/>
          </a:xfrm>
        </p:spPr>
      </p:pic>
    </p:spTree>
  </p:cSld>
  <p:clrMapOvr>
    <a:masterClrMapping/>
  </p:clrMapOvr>
  <p:transition advTm="15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38664"/>
            <a:ext cx="9144000" cy="180671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Short Enough 1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38664"/>
            <a:ext cx="9144000" cy="180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94529"/>
            <a:ext cx="9144000" cy="268940"/>
          </a:xfrm>
        </p:spPr>
      </p:pic>
    </p:spTree>
  </p:cSld>
  <p:clrMapOvr>
    <a:masterClrMapping/>
  </p:clrMapOvr>
  <p:transition advTm="15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94529"/>
            <a:ext cx="9144000" cy="268941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pic>
        <p:nvPicPr>
          <p:cNvPr id="4" name="Picture 3" descr="Short Enough 1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94529"/>
            <a:ext cx="9144000" cy="268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99527"/>
            <a:ext cx="9144000" cy="1858945"/>
          </a:xfrm>
        </p:spPr>
      </p:pic>
    </p:spTree>
  </p:cSld>
  <p:clrMapOvr>
    <a:masterClrMapping/>
  </p:clrMapOvr>
  <p:transition advTm="15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9527"/>
            <a:ext cx="9144000" cy="18589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1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99527"/>
            <a:ext cx="9144000" cy="1858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53596"/>
            <a:ext cx="9144000" cy="150807"/>
          </a:xfrm>
        </p:spPr>
      </p:pic>
    </p:spTree>
  </p:cSld>
  <p:clrMapOvr>
    <a:masterClrMapping/>
  </p:clrMapOvr>
  <p:transition advTm="1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56895"/>
            <a:ext cx="9144000" cy="344209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4" name="Picture 3" descr="Short Enough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56895"/>
            <a:ext cx="9144000" cy="344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3596"/>
            <a:ext cx="9144000" cy="150808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1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3596"/>
            <a:ext cx="9144000" cy="15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83689"/>
            <a:ext cx="9144000" cy="490618"/>
          </a:xfrm>
        </p:spPr>
      </p:pic>
    </p:spTree>
  </p:cSld>
  <p:clrMapOvr>
    <a:masterClrMapping/>
  </p:clrMapOvr>
  <p:transition advTm="15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83690"/>
            <a:ext cx="9144000" cy="49061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4" name="Picture 3" descr="Too Long 19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83689"/>
            <a:ext cx="9144000" cy="490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17091"/>
            <a:ext cx="9144000" cy="1223818"/>
          </a:xfrm>
        </p:spPr>
      </p:pic>
    </p:spTree>
  </p:cSld>
  <p:clrMapOvr>
    <a:masterClrMapping/>
  </p:clrMapOvr>
  <p:transition advTm="15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7091"/>
            <a:ext cx="9144000" cy="122381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1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17091"/>
            <a:ext cx="9144000" cy="1223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55038"/>
            <a:ext cx="9144000" cy="947924"/>
          </a:xfrm>
        </p:spPr>
      </p:pic>
    </p:spTree>
  </p:cSld>
  <p:clrMapOvr>
    <a:masterClrMapping/>
  </p:clrMapOvr>
  <p:transition advTm="15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55038"/>
            <a:ext cx="9144000" cy="94792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Short Enough 1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55038"/>
            <a:ext cx="9144000" cy="947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32643"/>
            <a:ext cx="9144000" cy="192712"/>
          </a:xfrm>
        </p:spPr>
      </p:pic>
    </p:spTree>
  </p:cSld>
  <p:clrMapOvr>
    <a:masterClrMapping/>
  </p:clrMapOvr>
  <p:transition advTm="15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32643"/>
            <a:ext cx="9144000" cy="192712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20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32643"/>
            <a:ext cx="9144000" cy="192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hort Enough 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43583"/>
            <a:ext cx="9144000" cy="170830"/>
          </a:xfrm>
        </p:spPr>
      </p:pic>
    </p:spTree>
  </p:cSld>
  <p:clrMapOvr>
    <a:masterClrMapping/>
  </p:clrMapOvr>
  <p:transition advTm="1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67332"/>
            <a:ext cx="9144000" cy="923335"/>
          </a:xfrm>
        </p:spPr>
      </p:pic>
    </p:spTree>
  </p:cSld>
  <p:clrMapOvr>
    <a:masterClrMapping/>
  </p:clrMapOvr>
  <p:transition advTm="4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43584"/>
            <a:ext cx="9144000" cy="170831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Short Enough 1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43583"/>
            <a:ext cx="9144000" cy="170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9000" smtClean="0">
                <a:solidFill>
                  <a:srgbClr val="007434"/>
                </a:solidFill>
                <a:latin typeface="Arial Black"/>
              </a:rPr>
              <a:t>Short Enough</a:t>
            </a:r>
            <a:endParaRPr lang="en-US" sz="9000">
              <a:solidFill>
                <a:srgbClr val="007434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66492"/>
            <a:ext cx="9144000" cy="125014"/>
          </a:xfrm>
        </p:spPr>
      </p:pic>
    </p:spTree>
  </p:cSld>
  <p:clrMapOvr>
    <a:masterClrMapping/>
  </p:clrMapOvr>
  <p:transition advTm="15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6492"/>
            <a:ext cx="9144000" cy="12501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2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6492"/>
            <a:ext cx="9144000" cy="125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71808"/>
            <a:ext cx="9144000" cy="314384"/>
          </a:xfrm>
        </p:spPr>
      </p:pic>
    </p:spTree>
  </p:cSld>
  <p:clrMapOvr>
    <a:masterClrMapping/>
  </p:clrMapOvr>
  <p:transition advTm="15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1808"/>
            <a:ext cx="9144000" cy="314384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pic>
        <p:nvPicPr>
          <p:cNvPr id="4" name="Picture 3" descr="Too Long 2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71808"/>
            <a:ext cx="9144000" cy="314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98250"/>
            <a:ext cx="9144000" cy="661499"/>
          </a:xfrm>
        </p:spPr>
      </p:pic>
    </p:spTree>
  </p:cSld>
  <p:clrMapOvr>
    <a:masterClrMapping/>
  </p:clrMapOvr>
  <p:transition advTm="15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98250"/>
            <a:ext cx="9144000" cy="6614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2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98250"/>
            <a:ext cx="9144000" cy="661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61859"/>
            <a:ext cx="9144000" cy="734281"/>
          </a:xfrm>
        </p:spPr>
      </p:pic>
    </p:spTree>
  </p:cSld>
  <p:clrMapOvr>
    <a:masterClrMapping/>
  </p:clrMapOvr>
  <p:transition advTm="15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61859"/>
            <a:ext cx="9144000" cy="7342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24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1859"/>
            <a:ext cx="9144000" cy="734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64469"/>
            <a:ext cx="9144000" cy="129061"/>
          </a:xfrm>
        </p:spPr>
      </p:pic>
    </p:spTree>
  </p:cSld>
  <p:clrMapOvr>
    <a:masterClrMapping/>
  </p:clrMapOvr>
  <p:transition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67332"/>
            <a:ext cx="9144000" cy="9233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oo Long 0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67332"/>
            <a:ext cx="9144000" cy="923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4469"/>
            <a:ext cx="9144000" cy="129061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25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64469"/>
            <a:ext cx="9144000" cy="129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2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79439"/>
            <a:ext cx="9144000" cy="99121"/>
          </a:xfrm>
        </p:spPr>
      </p:pic>
    </p:spTree>
  </p:cSld>
  <p:clrMapOvr>
    <a:masterClrMapping/>
  </p:clrMapOvr>
  <p:transition advTm="15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79439"/>
            <a:ext cx="9144000" cy="99121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Too Long 26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79439"/>
            <a:ext cx="9144000" cy="99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9000" smtClean="0">
                <a:solidFill>
                  <a:srgbClr val="FF3B3B"/>
                </a:solidFill>
                <a:latin typeface="Arial Black"/>
              </a:rPr>
              <a:t>Too Long</a:t>
            </a:r>
            <a:endParaRPr lang="en-US" sz="9000">
              <a:solidFill>
                <a:srgbClr val="FF3B3B"/>
              </a:solidFill>
              <a:latin typeface="Arial Black"/>
            </a:endParaRPr>
          </a:p>
        </p:txBody>
      </p:sp>
    </p:spTree>
  </p:cSld>
  <p:clrMapOvr>
    <a:masterClrMapping/>
  </p:clrMapOvr>
  <p:transition advTm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o Long 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63348"/>
            <a:ext cx="9144000" cy="331304"/>
          </a:xfrm>
        </p:spPr>
      </p:pic>
    </p:spTree>
  </p:cSld>
  <p:clrMapOvr>
    <a:masterClrMapping/>
  </p:clrMapOvr>
  <p:transition advTm="4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(4:3)</PresentationFormat>
  <Paragraphs>123</Paragraphs>
  <Slides>82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Arial Black</vt:lpstr>
      <vt:lpstr>Office Theme</vt:lpstr>
      <vt:lpstr>Slide 1</vt:lpstr>
      <vt:lpstr>Short Enough</vt:lpstr>
      <vt:lpstr>Slide 3</vt:lpstr>
      <vt:lpstr>Too Long</vt:lpstr>
      <vt:lpstr>Slide 5</vt:lpstr>
      <vt:lpstr>Short Enough</vt:lpstr>
      <vt:lpstr>Slide 7</vt:lpstr>
      <vt:lpstr>Too Long</vt:lpstr>
      <vt:lpstr>Slide 9</vt:lpstr>
      <vt:lpstr>Too Long</vt:lpstr>
      <vt:lpstr>Slide 11</vt:lpstr>
      <vt:lpstr>Short Enough</vt:lpstr>
      <vt:lpstr>Slide 13</vt:lpstr>
      <vt:lpstr>Too Long</vt:lpstr>
      <vt:lpstr>Slide 15</vt:lpstr>
      <vt:lpstr>Short Enough</vt:lpstr>
      <vt:lpstr>Slide 17</vt:lpstr>
      <vt:lpstr>Too Long</vt:lpstr>
      <vt:lpstr>Slide 19</vt:lpstr>
      <vt:lpstr>Too Long</vt:lpstr>
      <vt:lpstr>Slide 21</vt:lpstr>
      <vt:lpstr>Too Long</vt:lpstr>
      <vt:lpstr>Slide 23</vt:lpstr>
      <vt:lpstr>Too Long</vt:lpstr>
      <vt:lpstr>Slide 25</vt:lpstr>
      <vt:lpstr>Too Long</vt:lpstr>
      <vt:lpstr>Slide 27</vt:lpstr>
      <vt:lpstr>Too Long</vt:lpstr>
      <vt:lpstr>Slide 29</vt:lpstr>
      <vt:lpstr>Too Long</vt:lpstr>
      <vt:lpstr>Slide 31</vt:lpstr>
      <vt:lpstr>Short Enough</vt:lpstr>
      <vt:lpstr>Slide 33</vt:lpstr>
      <vt:lpstr>Too Long</vt:lpstr>
      <vt:lpstr>Slide 35</vt:lpstr>
      <vt:lpstr>Short Enough</vt:lpstr>
      <vt:lpstr>Slide 37</vt:lpstr>
      <vt:lpstr>Short Enough</vt:lpstr>
      <vt:lpstr>Slide 39</vt:lpstr>
      <vt:lpstr>Short Enough</vt:lpstr>
      <vt:lpstr>Slide 41</vt:lpstr>
      <vt:lpstr>Short Enough</vt:lpstr>
      <vt:lpstr>Slide 43</vt:lpstr>
      <vt:lpstr>Too Long</vt:lpstr>
      <vt:lpstr>Slide 45</vt:lpstr>
      <vt:lpstr>Too Long</vt:lpstr>
      <vt:lpstr>Slide 47</vt:lpstr>
      <vt:lpstr>Too Long</vt:lpstr>
      <vt:lpstr>Slide 49</vt:lpstr>
      <vt:lpstr>Too Long</vt:lpstr>
      <vt:lpstr>Slide 51</vt:lpstr>
      <vt:lpstr>Too Long</vt:lpstr>
      <vt:lpstr>Slide 53</vt:lpstr>
      <vt:lpstr>Short Enough</vt:lpstr>
      <vt:lpstr>Slide 55</vt:lpstr>
      <vt:lpstr>Short Enough</vt:lpstr>
      <vt:lpstr>Slide 57</vt:lpstr>
      <vt:lpstr>Short Enough</vt:lpstr>
      <vt:lpstr>Slide 59</vt:lpstr>
      <vt:lpstr>Too Long</vt:lpstr>
      <vt:lpstr>Slide 61</vt:lpstr>
      <vt:lpstr>Too Long</vt:lpstr>
      <vt:lpstr>Slide 63</vt:lpstr>
      <vt:lpstr>Short Enough</vt:lpstr>
      <vt:lpstr>Slide 65</vt:lpstr>
      <vt:lpstr>Short Enough</vt:lpstr>
      <vt:lpstr>Slide 67</vt:lpstr>
      <vt:lpstr>Too Long</vt:lpstr>
      <vt:lpstr>Slide 69</vt:lpstr>
      <vt:lpstr>Short Enough</vt:lpstr>
      <vt:lpstr>Slide 71</vt:lpstr>
      <vt:lpstr>Too Long</vt:lpstr>
      <vt:lpstr>Slide 73</vt:lpstr>
      <vt:lpstr>Too Long</vt:lpstr>
      <vt:lpstr>Slide 75</vt:lpstr>
      <vt:lpstr>Too Long</vt:lpstr>
      <vt:lpstr>Slide 77</vt:lpstr>
      <vt:lpstr>Too Long</vt:lpstr>
      <vt:lpstr>Slide 79</vt:lpstr>
      <vt:lpstr>Too Long</vt:lpstr>
      <vt:lpstr>Slide 81</vt:lpstr>
      <vt:lpstr>Too Long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</cp:lastModifiedBy>
  <cp:revision>1</cp:revision>
  <dcterms:created xsi:type="dcterms:W3CDTF">2017-04-27T09:35:18Z</dcterms:created>
  <dcterms:modified xsi:type="dcterms:W3CDTF">2017-04-27T09:35:24Z</dcterms:modified>
</cp:coreProperties>
</file>