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3"/>
  </p:notesMasterIdLst>
  <p:sldIdLst>
    <p:sldId id="265" r:id="rId3"/>
    <p:sldId id="289" r:id="rId4"/>
    <p:sldId id="274" r:id="rId5"/>
    <p:sldId id="275" r:id="rId6"/>
    <p:sldId id="282" r:id="rId7"/>
    <p:sldId id="286" r:id="rId8"/>
    <p:sldId id="287" r:id="rId9"/>
    <p:sldId id="283" r:id="rId10"/>
    <p:sldId id="285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前端开发速学成财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NodeJS+gulp+webpack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/>
              <a:t>让我们提升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逼格</a:t>
            </a:r>
            <a:r>
              <a:rPr lang="en-US" altLang="zh-CN" dirty="0" smtClean="0"/>
              <a:t>”</a:t>
            </a:r>
          </a:p>
          <a:p>
            <a:pPr marL="0" indent="0" algn="ctr">
              <a:buNone/>
            </a:pPr>
            <a:r>
              <a:rPr lang="zh-CN" altLang="en-US" dirty="0" smtClean="0"/>
              <a:t>讲师：沈逸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、主群：</a:t>
            </a:r>
            <a:r>
              <a:rPr lang="en-US" altLang="zh-CN" dirty="0" smtClean="0"/>
              <a:t>98514334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smtClean="0"/>
              <a:t>2</a:t>
            </a:r>
            <a:r>
              <a:rPr lang="zh-CN" altLang="en-US" smtClean="0"/>
              <a:t>、前端分群：</a:t>
            </a:r>
            <a:r>
              <a:rPr lang="en-US" altLang="zh-CN">
                <a:solidFill>
                  <a:srgbClr val="FF0000"/>
                </a:solidFill>
              </a:rPr>
              <a:t>484148000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实战演练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/>
          </a:p>
          <a:p>
            <a:r>
              <a:rPr lang="en-US" smtClean="0"/>
              <a:t> </a:t>
            </a:r>
            <a:r>
              <a:rPr lang="zh-CN" altLang="en-US" smtClean="0"/>
              <a:t>用</a:t>
            </a:r>
            <a:r>
              <a:rPr lang="en-US" altLang="zh-CN" smtClean="0"/>
              <a:t>gulp </a:t>
            </a:r>
            <a:r>
              <a:rPr lang="zh-CN" altLang="en-US" smtClean="0"/>
              <a:t>构建前端页面 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---</a:t>
            </a:r>
            <a:r>
              <a:rPr lang="zh-CN" altLang="en-US" smtClean="0"/>
              <a:t>静态构建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1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  <a:r>
              <a:rPr lang="zh-CN" altLang="en-US" smtClean="0"/>
              <a:t>下上节课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/>
          <a:lstStyle/>
          <a:p>
            <a:endParaRPr lang="en-US" altLang="zh-CN"/>
          </a:p>
          <a:p>
            <a:r>
              <a:rPr lang="en-US" altLang="zh-CN" smtClean="0"/>
              <a:t>1</a:t>
            </a:r>
            <a:r>
              <a:rPr lang="zh-CN" altLang="en-US" smtClean="0"/>
              <a:t>、我们利用</a:t>
            </a:r>
            <a:r>
              <a:rPr lang="en-US" altLang="zh-CN" smtClean="0"/>
              <a:t>gulp-webpack</a:t>
            </a:r>
            <a:r>
              <a:rPr lang="zh-CN" altLang="en-US" smtClean="0"/>
              <a:t>插件，把我们安装的</a:t>
            </a:r>
            <a:r>
              <a:rPr lang="en-US" altLang="zh-CN" smtClean="0"/>
              <a:t>gulp</a:t>
            </a:r>
            <a:r>
              <a:rPr lang="zh-CN" altLang="en-US" smtClean="0"/>
              <a:t>和</a:t>
            </a:r>
            <a:r>
              <a:rPr lang="en-US" altLang="zh-CN" smtClean="0"/>
              <a:t>webpack</a:t>
            </a:r>
            <a:r>
              <a:rPr lang="zh-CN" altLang="en-US" smtClean="0"/>
              <a:t>结合到了一起，并实现了</a:t>
            </a:r>
            <a:r>
              <a:rPr lang="en-US" altLang="zh-CN" smtClean="0"/>
              <a:t>js</a:t>
            </a:r>
            <a:r>
              <a:rPr lang="zh-CN" altLang="en-US" smtClean="0"/>
              <a:t>的编译到压缩一步搞定。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问题来了，前端开发总不能只写</a:t>
            </a:r>
            <a:r>
              <a:rPr lang="en-US" altLang="zh-CN" smtClean="0"/>
              <a:t>JS</a:t>
            </a:r>
            <a:r>
              <a:rPr lang="zh-CN" altLang="en-US" smtClean="0"/>
              <a:t>吧，如果我要开发</a:t>
            </a:r>
            <a:r>
              <a:rPr lang="en-US" altLang="zh-CN" smtClean="0"/>
              <a:t>html</a:t>
            </a:r>
            <a:r>
              <a:rPr lang="zh-CN" altLang="en-US" smtClean="0"/>
              <a:t>页面有啥知识点呢？</a:t>
            </a:r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 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3246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Gulp</a:t>
            </a:r>
            <a:r>
              <a:rPr lang="zh-CN" altLang="en-US" b="1" smtClean="0"/>
              <a:t>模板插件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/>
              <a:t> 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npm install </a:t>
            </a:r>
            <a:r>
              <a:rPr lang="en-US" altLang="zh-CN" smtClean="0"/>
              <a:t>gulp-template </a:t>
            </a:r>
            <a:r>
              <a:rPr lang="en-US" altLang="zh-CN" smtClean="0"/>
              <a:t>--save-dev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  </a:t>
            </a:r>
            <a:r>
              <a:rPr lang="zh-CN" altLang="en-US" smtClean="0"/>
              <a:t>通过这个插件，我们可以像写后台模板（</a:t>
            </a:r>
            <a:r>
              <a:rPr lang="zh-CN" altLang="en-US" smtClean="0"/>
              <a:t>譬如</a:t>
            </a:r>
            <a:r>
              <a:rPr lang="en-US" altLang="zh-CN" smtClean="0"/>
              <a:t>PHP</a:t>
            </a:r>
            <a:r>
              <a:rPr lang="zh-CN" altLang="en-US" smtClean="0"/>
              <a:t>）一样写前端页面。我们首先学习一下写法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226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创建一个新任务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>
            <a:normAutofit/>
          </a:bodyPr>
          <a:lstStyle/>
          <a:p>
            <a:r>
              <a:rPr lang="en-US" altLang="zh-CN" smtClean="0"/>
              <a:t> </a:t>
            </a:r>
          </a:p>
          <a:p>
            <a:pPr marL="0" indent="0">
              <a:buNone/>
            </a:pPr>
            <a:r>
              <a:rPr lang="en-US" altLang="zh-CN" smtClean="0"/>
              <a:t> </a:t>
            </a:r>
            <a:r>
              <a:rPr lang="zh-CN" altLang="en-US" smtClean="0"/>
              <a:t>然后创建一个裸的</a:t>
            </a:r>
            <a:r>
              <a:rPr lang="en-US" altLang="zh-CN" smtClean="0"/>
              <a:t>index.html</a:t>
            </a:r>
            <a:r>
              <a:rPr lang="zh-CN" altLang="en-US" smtClean="0"/>
              <a:t>文件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  </a:t>
            </a:r>
            <a:r>
              <a:rPr lang="zh-CN" altLang="en-US" smtClean="0"/>
              <a:t>然后在</a:t>
            </a:r>
            <a:r>
              <a:rPr lang="en-US" altLang="zh-CN" smtClean="0"/>
              <a:t>body</a:t>
            </a:r>
            <a:r>
              <a:rPr lang="zh-CN" altLang="en-US" smtClean="0"/>
              <a:t>里面写上 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我的年龄是</a:t>
            </a:r>
            <a:r>
              <a:rPr lang="en-US" altLang="zh-CN" smtClean="0"/>
              <a:t>:&lt;%= age %&gt;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(</a:t>
            </a:r>
            <a:r>
              <a:rPr lang="zh-CN" altLang="en-US" smtClean="0"/>
              <a:t>这是不是很像</a:t>
            </a:r>
            <a:r>
              <a:rPr lang="en-US" altLang="zh-CN" smtClean="0"/>
              <a:t>asp?</a:t>
            </a:r>
            <a:r>
              <a:rPr lang="zh-CN" altLang="en-US" smtClean="0"/>
              <a:t>很像</a:t>
            </a:r>
            <a:r>
              <a:rPr lang="en-US" altLang="zh-CN" smtClean="0"/>
              <a:t>php?)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接下来的问题是，这个变量怎么赋值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74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代码如下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>
            <a:normAutofit/>
          </a:bodyPr>
          <a:lstStyle/>
          <a:p>
            <a:r>
              <a:rPr lang="en-US" altLang="zh-CN" smtClean="0"/>
              <a:t> 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/>
              <a:t> gp.src(["index.html"])</a:t>
            </a:r>
          </a:p>
          <a:p>
            <a:pPr marL="0" indent="0">
              <a:buNone/>
            </a:pPr>
            <a:r>
              <a:rPr lang="en-US" altLang="zh-CN"/>
              <a:t>      .</a:t>
            </a:r>
            <a:r>
              <a:rPr lang="en-US" altLang="zh-CN"/>
              <a:t>pipe(gulp_tpl</a:t>
            </a:r>
            <a:r>
              <a:rPr lang="en-US" altLang="zh-CN" smtClean="0"/>
              <a:t>({age:“18”})) </a:t>
            </a:r>
            <a:r>
              <a:rPr lang="en-US" altLang="zh-CN" smtClean="0">
                <a:solidFill>
                  <a:srgbClr val="FF0000"/>
                </a:solidFill>
              </a:rPr>
              <a:t>//</a:t>
            </a:r>
            <a:r>
              <a:rPr lang="zh-CN" altLang="en-US" smtClean="0">
                <a:solidFill>
                  <a:srgbClr val="FF0000"/>
                </a:solidFill>
              </a:rPr>
              <a:t>仔细看这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      .</a:t>
            </a:r>
            <a:r>
              <a:rPr lang="en-US" altLang="zh-CN"/>
              <a:t>pipe(gp.dest</a:t>
            </a:r>
            <a:r>
              <a:rPr lang="en-US" altLang="zh-CN" smtClean="0"/>
              <a:t>(‘./build/html’));  </a:t>
            </a:r>
            <a:r>
              <a:rPr lang="en-US" altLang="zh-CN" smtClean="0">
                <a:solidFill>
                  <a:srgbClr val="FF0000"/>
                </a:solidFill>
              </a:rPr>
              <a:t>//</a:t>
            </a:r>
            <a:r>
              <a:rPr lang="zh-CN" altLang="en-US" smtClean="0">
                <a:solidFill>
                  <a:srgbClr val="FF0000"/>
                </a:solidFill>
              </a:rPr>
              <a:t>生成到新文件夹中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这就是最简单的模板插件使用方法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86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问题又来了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0427"/>
            <a:ext cx="10515600" cy="4836536"/>
          </a:xfrm>
        </p:spPr>
        <p:txBody>
          <a:bodyPr/>
          <a:lstStyle/>
          <a:p>
            <a:r>
              <a:rPr lang="en-US" altLang="zh-CN" smtClean="0"/>
              <a:t> </a:t>
            </a:r>
          </a:p>
          <a:p>
            <a:r>
              <a:rPr lang="zh-CN" altLang="en-US" smtClean="0"/>
              <a:t>这些模板数据从哪来</a:t>
            </a:r>
            <a:r>
              <a:rPr lang="en-US" altLang="zh-CN" smtClean="0"/>
              <a:t>?</a:t>
            </a:r>
          </a:p>
          <a:p>
            <a:endParaRPr lang="en-US"/>
          </a:p>
          <a:p>
            <a:pPr marL="0" indent="0">
              <a:buNone/>
            </a:pPr>
            <a:r>
              <a:rPr lang="zh-CN" altLang="en-US" smtClean="0"/>
              <a:t>难道我都写在</a:t>
            </a:r>
            <a:r>
              <a:rPr lang="en-US" altLang="zh-CN" smtClean="0"/>
              <a:t>gulpfile.js</a:t>
            </a:r>
            <a:r>
              <a:rPr lang="zh-CN" altLang="en-US" smtClean="0"/>
              <a:t>里面？静态的写？逗我呢？</a:t>
            </a:r>
            <a:endParaRPr lang="en-US" altLang="zh-CN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903527" cy="1297420"/>
          </a:xfrm>
        </p:spPr>
        <p:txBody>
          <a:bodyPr/>
          <a:lstStyle/>
          <a:p>
            <a:r>
              <a:rPr lang="zh-CN" altLang="en-US" smtClean="0"/>
              <a:t>解决办法 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>
            <a:normAutofit/>
          </a:bodyPr>
          <a:lstStyle/>
          <a:p>
            <a:r>
              <a:rPr lang="en-US" altLang="zh-CN" smtClean="0"/>
              <a:t>  </a:t>
            </a:r>
          </a:p>
          <a:p>
            <a:pPr marL="0" indent="0">
              <a:buNone/>
            </a:pPr>
            <a:r>
              <a:rPr lang="zh-CN" altLang="en-US" smtClean="0"/>
              <a:t>在我们的</a:t>
            </a:r>
            <a:r>
              <a:rPr lang="en-US" altLang="zh-CN" smtClean="0"/>
              <a:t>task</a:t>
            </a:r>
            <a:r>
              <a:rPr lang="zh-CN" altLang="en-US" smtClean="0"/>
              <a:t>任务里</a:t>
            </a:r>
            <a:r>
              <a:rPr lang="en-US" altLang="zh-CN" smtClean="0"/>
              <a:t>require</a:t>
            </a:r>
            <a:r>
              <a:rPr lang="zh-CN" altLang="en-US" smtClean="0"/>
              <a:t>某个模块。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 </a:t>
            </a:r>
            <a:r>
              <a:rPr lang="zh-CN" altLang="en-US" smtClean="0"/>
              <a:t>具体请看视频操作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51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今日思考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>
            <a:normAutofit/>
          </a:bodyPr>
          <a:lstStyle/>
          <a:p>
            <a:r>
              <a:rPr lang="en-US" altLang="zh-CN" smtClean="0"/>
              <a:t> </a:t>
            </a:r>
            <a:endParaRPr lang="en-US" altLang="zh-CN"/>
          </a:p>
          <a:p>
            <a:r>
              <a:rPr lang="zh-CN" altLang="en-US" smtClean="0"/>
              <a:t>现在的数据还是静态的。如果要动态该咋办</a:t>
            </a:r>
            <a:r>
              <a:rPr lang="en-US" altLang="zh-CN" smtClean="0"/>
              <a:t>,</a:t>
            </a:r>
            <a:r>
              <a:rPr lang="zh-CN" altLang="en-US" smtClean="0"/>
              <a:t>以及我要在页面里包含其他页面该咋办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13464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326</Words>
  <Application>Microsoft Office PowerPoint</Application>
  <PresentationFormat>宽屏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Office 主题</vt:lpstr>
      <vt:lpstr>3_Office 主题​​</vt:lpstr>
      <vt:lpstr>PowerPoint 演示文稿</vt:lpstr>
      <vt:lpstr>实战演练</vt:lpstr>
      <vt:lpstr>回顾下上节课</vt:lpstr>
      <vt:lpstr>Gulp模板插件</vt:lpstr>
      <vt:lpstr>创建一个新任务</vt:lpstr>
      <vt:lpstr>代码如下</vt:lpstr>
      <vt:lpstr>问题又来了</vt:lpstr>
      <vt:lpstr>解决办法 </vt:lpstr>
      <vt:lpstr>今日思考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347</cp:revision>
  <dcterms:created xsi:type="dcterms:W3CDTF">2016-05-22T15:40:23Z</dcterms:created>
  <dcterms:modified xsi:type="dcterms:W3CDTF">2016-07-28T08:25:54Z</dcterms:modified>
</cp:coreProperties>
</file>