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266" r:id="rId4"/>
    <p:sldId id="272" r:id="rId5"/>
    <p:sldId id="274" r:id="rId6"/>
    <p:sldId id="283" r:id="rId7"/>
    <p:sldId id="275" r:id="rId8"/>
    <p:sldId id="282" r:id="rId9"/>
    <p:sldId id="284" r:id="rId10"/>
    <p:sldId id="280" r:id="rId11"/>
    <p:sldId id="279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340E-284D-4609-BFEA-E676E0F486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前端级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NODEJS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速学成财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让我们提升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逼格</a:t>
            </a:r>
            <a:r>
              <a:rPr lang="en-US" altLang="zh-CN" dirty="0" smtClean="0"/>
              <a:t>”</a:t>
            </a:r>
          </a:p>
          <a:p>
            <a:pPr marL="0" indent="0" algn="ctr">
              <a:buNone/>
            </a:pPr>
            <a:r>
              <a:rPr lang="zh-CN" altLang="en-US" dirty="0" smtClean="0"/>
              <a:t>讲师：沈逸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学习第一个方法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r>
              <a:rPr lang="en-US" altLang="zh-CN" smtClean="0"/>
              <a:t>var gulp=require(“gulp”); //</a:t>
            </a:r>
            <a:r>
              <a:rPr lang="zh-CN" altLang="en-US" smtClean="0"/>
              <a:t>这个在哪？再想想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gulp.task(</a:t>
            </a:r>
            <a:r>
              <a:rPr lang="zh-CN" altLang="en-US" smtClean="0"/>
              <a:t>‘任务名</a:t>
            </a:r>
            <a:r>
              <a:rPr lang="en-US" altLang="zh-CN" smtClean="0"/>
              <a:t>’,function(){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这里执行一些事</a:t>
            </a:r>
            <a:endParaRPr lang="en-US" altLang="zh-CN"/>
          </a:p>
          <a:p>
            <a:r>
              <a:rPr lang="en-US" altLang="zh-CN" smtClean="0"/>
              <a:t>});</a:t>
            </a:r>
          </a:p>
          <a:p>
            <a:endParaRPr lang="en-US" altLang="zh-CN"/>
          </a:p>
          <a:p>
            <a:r>
              <a:rPr lang="zh-CN" altLang="en-US" smtClean="0"/>
              <a:t>然后打开终端，执行</a:t>
            </a:r>
            <a:r>
              <a:rPr lang="en-US" altLang="zh-CN" smtClean="0"/>
              <a:t>gulp </a:t>
            </a:r>
            <a:r>
              <a:rPr lang="zh-CN" altLang="en-US" smtClean="0"/>
              <a:t>任务名</a:t>
            </a:r>
            <a:r>
              <a:rPr lang="en-US" altLang="zh-CN" smtClean="0"/>
              <a:t>.</a:t>
            </a:r>
            <a:r>
              <a:rPr lang="zh-CN" altLang="en-US" smtClean="0"/>
              <a:t>它会自动读取你的 配置文件，执行你的任务。</a:t>
            </a:r>
          </a:p>
        </p:txBody>
      </p:sp>
    </p:spTree>
    <p:extLst>
      <p:ext uri="{BB962C8B-B14F-4D97-AF65-F5344CB8AC3E}">
        <p14:creationId xmlns:p14="http://schemas.microsoft.com/office/powerpoint/2010/main" val="15503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、主群：</a:t>
            </a:r>
            <a:r>
              <a:rPr lang="en-US" altLang="zh-CN" dirty="0" smtClean="0"/>
              <a:t>98514334</a:t>
            </a:r>
          </a:p>
          <a:p>
            <a:pPr marL="0" indent="0"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专用群 ：</a:t>
            </a:r>
            <a:r>
              <a:rPr lang="en-US" altLang="zh-CN" dirty="0" smtClean="0"/>
              <a:t>563402123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"/>
          <p:cNvSpPr/>
          <p:nvPr>
            <p:custDataLst>
              <p:tags r:id="rId2"/>
            </p:custDataLst>
          </p:nvPr>
        </p:nvSpPr>
        <p:spPr>
          <a:xfrm>
            <a:off x="3341695" y="2389038"/>
            <a:ext cx="5669468" cy="1944216"/>
          </a:xfrm>
          <a:custGeom>
            <a:avLst/>
            <a:gdLst/>
            <a:ahLst/>
            <a:cxnLst/>
            <a:rect l="l" t="t" r="r" b="b"/>
            <a:pathLst>
              <a:path w="6719373" h="2304257">
                <a:moveTo>
                  <a:pt x="5253028" y="0"/>
                </a:moveTo>
                <a:lnTo>
                  <a:pt x="5253028" y="1"/>
                </a:lnTo>
                <a:lnTo>
                  <a:pt x="5256584" y="1"/>
                </a:lnTo>
                <a:lnTo>
                  <a:pt x="5256584" y="2795"/>
                </a:lnTo>
                <a:lnTo>
                  <a:pt x="6719373" y="1152129"/>
                </a:lnTo>
                <a:lnTo>
                  <a:pt x="5256584" y="2301462"/>
                </a:lnTo>
                <a:lnTo>
                  <a:pt x="5256584" y="2304257"/>
                </a:lnTo>
                <a:lnTo>
                  <a:pt x="4169752" y="2304257"/>
                </a:lnTo>
                <a:lnTo>
                  <a:pt x="3726186" y="2304257"/>
                </a:lnTo>
                <a:lnTo>
                  <a:pt x="820676" y="2304257"/>
                </a:lnTo>
                <a:cubicBezTo>
                  <a:pt x="367429" y="2304257"/>
                  <a:pt x="0" y="1906628"/>
                  <a:pt x="0" y="1416128"/>
                </a:cubicBezTo>
                <a:lnTo>
                  <a:pt x="0" y="888130"/>
                </a:lnTo>
                <a:cubicBezTo>
                  <a:pt x="0" y="397630"/>
                  <a:pt x="367429" y="1"/>
                  <a:pt x="820676" y="1"/>
                </a:cubicBezTo>
                <a:lnTo>
                  <a:pt x="3726186" y="1"/>
                </a:lnTo>
                <a:lnTo>
                  <a:pt x="4169752" y="1"/>
                </a:lnTo>
                <a:lnTo>
                  <a:pt x="5253028" y="1"/>
                </a:lnTo>
                <a:close/>
              </a:path>
            </a:pathLst>
          </a:custGeom>
          <a:gradFill flip="none" rotWithShape="1">
            <a:gsLst>
              <a:gs pos="0">
                <a:srgbClr val="ECECEC"/>
              </a:gs>
              <a:gs pos="50000">
                <a:srgbClr val="FFFFFF"/>
              </a:gs>
              <a:gs pos="100000">
                <a:srgbClr val="ECECEC"/>
              </a:gs>
            </a:gsLst>
            <a:lin ang="5400000" scaled="1"/>
            <a:tileRect/>
          </a:gradFill>
          <a:ln w="28575">
            <a:solidFill>
              <a:srgbClr val="C9C9C9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rIns="0" bIns="0" rtlCol="0" anchor="ctr"/>
          <a:lstStyle/>
          <a:p>
            <a:r>
              <a:rPr lang="zh-CN" altLang="en-US" sz="2800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今天讲啥</a:t>
            </a:r>
            <a:endParaRPr lang="zh-CN" altLang="en-US" sz="2800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3"/>
            </p:custDataLst>
          </p:nvPr>
        </p:nvSpPr>
        <p:spPr>
          <a:xfrm rot="5400000">
            <a:off x="8789141" y="3268434"/>
            <a:ext cx="282246" cy="182271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575339" y="3731481"/>
            <a:ext cx="3145232" cy="648072"/>
          </a:xfrm>
          <a:prstGeom prst="rect">
            <a:avLst/>
          </a:prstGeom>
          <a:solidFill>
            <a:schemeClr val="accent4"/>
          </a:solidFill>
          <a:ln w="9525">
            <a:solidFill>
              <a:srgbClr val="FFFFFF">
                <a:alpha val="5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3</a:t>
            </a:r>
            <a:r>
              <a:rPr lang="en-US" altLang="zh-CN" smtClean="0">
                <a:solidFill>
                  <a:srgbClr val="FFFFFF"/>
                </a:solidFill>
              </a:rPr>
              <a:t> </a:t>
            </a:r>
            <a:r>
              <a:rPr lang="zh-CN" altLang="en-US" smtClean="0">
                <a:solidFill>
                  <a:srgbClr val="FFFFFF"/>
                </a:solidFill>
              </a:rPr>
              <a:t>、执行我们第一个任务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17431" y="3060260"/>
            <a:ext cx="3145232" cy="64807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FF">
                <a:alpha val="5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</a:rPr>
              <a:t>2</a:t>
            </a:r>
            <a:r>
              <a:rPr lang="zh-CN" altLang="en-US" smtClean="0">
                <a:solidFill>
                  <a:srgbClr val="FFFFFF"/>
                </a:solidFill>
              </a:rPr>
              <a:t>、安装和测试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893475" y="2389039"/>
            <a:ext cx="3145232" cy="64807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>
                <a:alpha val="5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</a:rPr>
              <a:t>1</a:t>
            </a:r>
            <a:r>
              <a:rPr lang="zh-CN" altLang="en-US" smtClean="0">
                <a:solidFill>
                  <a:srgbClr val="FFFFFF"/>
                </a:solidFill>
              </a:rPr>
              <a:t>、速度了解</a:t>
            </a:r>
            <a:r>
              <a:rPr lang="en-US" altLang="zh-CN" smtClean="0">
                <a:solidFill>
                  <a:srgbClr val="FFFFFF"/>
                </a:solidFill>
              </a:rPr>
              <a:t>gulp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2645" y="1070264"/>
            <a:ext cx="5974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第二章：</a:t>
            </a:r>
            <a:r>
              <a:rPr lang="en-US" altLang="zh-CN" sz="2800" smtClean="0"/>
              <a:t>gulp</a:t>
            </a:r>
            <a:r>
              <a:rPr lang="zh-CN" altLang="en-US" sz="2800" smtClean="0"/>
              <a:t>学习篇</a:t>
            </a:r>
            <a:endParaRPr 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通过前面的“开脑”课时我们会发现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109" y="1361209"/>
            <a:ext cx="10792691" cy="48157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zh-CN" altLang="en-US" smtClean="0"/>
              <a:t>前端开发过程中有很多事情是我们“纯手工”很难或很麻烦才能搞定的，因此需要借助一些第三方的优秀工具。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、譬如</a:t>
            </a:r>
            <a:r>
              <a:rPr lang="en-US" altLang="zh-CN" smtClean="0"/>
              <a:t>JS</a:t>
            </a:r>
            <a:r>
              <a:rPr lang="zh-CN" altLang="en-US" smtClean="0"/>
              <a:t>文件的“编译”（这里还包含了不同语法的兼容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JS</a:t>
            </a:r>
            <a:r>
              <a:rPr lang="zh-CN" altLang="en-US" smtClean="0"/>
              <a:t>和</a:t>
            </a:r>
            <a:r>
              <a:rPr lang="en-US" altLang="zh-CN" smtClean="0"/>
              <a:t>CSS</a:t>
            </a:r>
            <a:r>
              <a:rPr lang="zh-CN" altLang="en-US" smtClean="0"/>
              <a:t>的合并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、文件的压缩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、多人协作开发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、即时运行和监听等</a:t>
            </a:r>
          </a:p>
        </p:txBody>
      </p:sp>
    </p:spTree>
    <p:extLst>
      <p:ext uri="{BB962C8B-B14F-4D97-AF65-F5344CB8AC3E}">
        <p14:creationId xmlns:p14="http://schemas.microsoft.com/office/powerpoint/2010/main" val="399906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gulp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r>
              <a:rPr lang="zh-CN" altLang="en-US" smtClean="0"/>
              <a:t>这个工具时候目前前端开发最火爆的工具之一。我们暂时不用去理解它全部功能，跟着我们的实战列子来学习即可。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首先是安装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知识</a:t>
            </a:r>
            <a:r>
              <a:rPr lang="zh-CN" altLang="en-US" smtClean="0"/>
              <a:t>点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npm install -g </a:t>
            </a:r>
          </a:p>
          <a:p>
            <a:r>
              <a:rPr lang="en-US" altLang="zh-CN"/>
              <a:t>p</a:t>
            </a:r>
            <a:r>
              <a:rPr lang="en-US" altLang="zh-CN" smtClean="0"/>
              <a:t>ackage.json(</a:t>
            </a:r>
            <a:r>
              <a:rPr lang="zh-CN" altLang="en-US" smtClean="0"/>
              <a:t>之前我们碰到过这个配置文件，这是</a:t>
            </a:r>
            <a:r>
              <a:rPr lang="en-US" altLang="zh-CN" smtClean="0"/>
              <a:t>NPM</a:t>
            </a:r>
            <a:r>
              <a:rPr lang="zh-CN" altLang="en-US" smtClean="0"/>
              <a:t>或</a:t>
            </a:r>
            <a:r>
              <a:rPr lang="en-US" altLang="zh-CN" smtClean="0"/>
              <a:t>NODEJS</a:t>
            </a:r>
            <a:r>
              <a:rPr lang="zh-CN" altLang="en-US" smtClean="0"/>
              <a:t>都需要用到的配置文件</a:t>
            </a:r>
            <a:r>
              <a:rPr lang="en-US" altLang="zh-CN" smtClean="0"/>
              <a:t>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在项目根目录下创建</a:t>
            </a:r>
            <a:r>
              <a:rPr lang="en-US" altLang="zh-CN" smtClean="0"/>
              <a:t>package.json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、如果你是高手，当然可以手工建立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2</a:t>
            </a:r>
            <a:r>
              <a:rPr lang="zh-CN" altLang="en-US" smtClean="0"/>
              <a:t>、同样，我们可以直接使用</a:t>
            </a:r>
            <a:r>
              <a:rPr lang="en-US" altLang="zh-CN" smtClean="0"/>
              <a:t>npm init</a:t>
            </a:r>
            <a:r>
              <a:rPr lang="zh-CN" altLang="en-US" smtClean="0"/>
              <a:t>去创建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一些询问我们可以不理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然后先放一放，别管这个文件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9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npm install -g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如果不加</a:t>
            </a:r>
            <a:r>
              <a:rPr lang="en-US" altLang="zh-CN" smtClean="0"/>
              <a:t>-g </a:t>
            </a:r>
            <a:r>
              <a:rPr lang="zh-CN" altLang="en-US"/>
              <a:t>则</a:t>
            </a:r>
            <a:r>
              <a:rPr lang="zh-CN" altLang="en-US" smtClean="0"/>
              <a:t>会安装到当前项目目录下。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加上</a:t>
            </a:r>
            <a:r>
              <a:rPr lang="en-US" smtClean="0"/>
              <a:t>-g </a:t>
            </a:r>
            <a:r>
              <a:rPr lang="zh-CN" altLang="en-US" smtClean="0"/>
              <a:t>就会安装一个全局目录里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我们可以通过</a:t>
            </a:r>
            <a:r>
              <a:rPr lang="en-US" altLang="zh-CN"/>
              <a:t>npm config get prefix </a:t>
            </a:r>
            <a:r>
              <a:rPr lang="en-US" altLang="zh-CN" smtClean="0"/>
              <a:t> </a:t>
            </a:r>
            <a:r>
              <a:rPr lang="zh-CN" altLang="en-US" smtClean="0"/>
              <a:t>查看全局目录是什么</a:t>
            </a:r>
            <a:endParaRPr lang="en-US" altLang="zh-CN" smtClean="0"/>
          </a:p>
          <a:p>
            <a:r>
              <a:rPr lang="zh-CN" altLang="en-US" smtClean="0"/>
              <a:t>也可以通过</a:t>
            </a:r>
            <a:r>
              <a:rPr lang="en-US" smtClean="0"/>
              <a:t>npm </a:t>
            </a:r>
            <a:r>
              <a:rPr lang="en-US"/>
              <a:t>config set prefix </a:t>
            </a:r>
            <a:r>
              <a:rPr lang="en-US" smtClean="0"/>
              <a:t>“</a:t>
            </a:r>
            <a:r>
              <a:rPr lang="zh-CN" altLang="en-US" smtClean="0"/>
              <a:t>目录路径</a:t>
            </a:r>
            <a:r>
              <a:rPr lang="en-US" altLang="zh-CN" smtClean="0"/>
              <a:t>”  </a:t>
            </a:r>
            <a:r>
              <a:rPr lang="zh-CN" altLang="en-US" smtClean="0"/>
              <a:t>来自行设置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一般来说，工具性模块且我们需要在任意目录都想使用的工具请使用全局安装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npm </a:t>
            </a:r>
            <a:r>
              <a:rPr lang="en-US" altLang="zh-CN" smtClean="0"/>
              <a:t>install </a:t>
            </a:r>
            <a:r>
              <a:rPr lang="en-US" altLang="zh-CN" smtClean="0"/>
              <a:t>-g gulp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npm </a:t>
            </a:r>
            <a:r>
              <a:rPr lang="en-US" altLang="zh-CN" smtClean="0"/>
              <a:t>install  </a:t>
            </a:r>
            <a:r>
              <a:rPr lang="en-US" altLang="zh-CN" smtClean="0"/>
              <a:t>gulp </a:t>
            </a:r>
            <a:r>
              <a:rPr lang="en-US" altLang="zh-CN" smtClean="0">
                <a:solidFill>
                  <a:srgbClr val="FF0000"/>
                </a:solidFill>
              </a:rPr>
              <a:t>--save-dev </a:t>
            </a:r>
            <a:r>
              <a:rPr lang="zh-CN" altLang="en-US" smtClean="0"/>
              <a:t>（在当前项目也要装一次</a:t>
            </a:r>
            <a:r>
              <a:rPr lang="en-US" altLang="zh-CN" smtClean="0"/>
              <a:t>,</a:t>
            </a:r>
            <a:r>
              <a:rPr lang="zh-CN" altLang="en-US" smtClean="0"/>
              <a:t>因为过会我们要 </a:t>
            </a:r>
            <a:r>
              <a:rPr lang="en-US" altLang="zh-CN" smtClean="0"/>
              <a:t>require(“gulp”)</a:t>
            </a:r>
            <a:endParaRPr lang="en-US" altLang="zh-CN"/>
          </a:p>
          <a:p>
            <a:endParaRPr lang="en-US" altLang="zh-CN"/>
          </a:p>
          <a:p>
            <a:r>
              <a:rPr lang="zh-CN" altLang="en-US" smtClean="0"/>
              <a:t>然后在终端执行 </a:t>
            </a:r>
            <a:r>
              <a:rPr lang="en-US" altLang="zh-CN" smtClean="0"/>
              <a:t>gulp -v </a:t>
            </a:r>
            <a:r>
              <a:rPr lang="zh-CN" altLang="en-US" smtClean="0"/>
              <a:t>如果一切正常则</a:t>
            </a:r>
            <a:r>
              <a:rPr lang="en-US" altLang="zh-CN" smtClean="0"/>
              <a:t>OK</a:t>
            </a:r>
            <a:r>
              <a:rPr lang="zh-CN" altLang="en-US" smtClean="0"/>
              <a:t>了。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我们进行接下来的学习</a:t>
            </a:r>
            <a:endParaRPr lang="en-US" altLang="zh-CN"/>
          </a:p>
          <a:p>
            <a:r>
              <a:rPr lang="en-US" altLang="zh-CN"/>
              <a:t>(--save-dev </a:t>
            </a:r>
            <a:r>
              <a:rPr lang="zh-CN" altLang="en-US"/>
              <a:t>是你开发时候依赖</a:t>
            </a:r>
            <a:r>
              <a:rPr lang="zh-CN" altLang="en-US" smtClean="0"/>
              <a:t>的库，</a:t>
            </a:r>
            <a:r>
              <a:rPr lang="en-US" altLang="zh-CN"/>
              <a:t>--save </a:t>
            </a:r>
            <a:r>
              <a:rPr lang="zh-CN" altLang="en-US"/>
              <a:t>是你发布之后还依赖</a:t>
            </a:r>
            <a:r>
              <a:rPr lang="zh-CN" altLang="en-US" smtClean="0"/>
              <a:t>的库）</a:t>
            </a:r>
          </a:p>
        </p:txBody>
      </p:sp>
    </p:spTree>
    <p:extLst>
      <p:ext uri="{BB962C8B-B14F-4D97-AF65-F5344CB8AC3E}">
        <p14:creationId xmlns:p14="http://schemas.microsoft.com/office/powerpoint/2010/main" val="239374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测试一下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zh-CN" altLang="en-US" smtClean="0"/>
              <a:t>我们刚才装了</a:t>
            </a:r>
            <a:r>
              <a:rPr lang="en-US" altLang="zh-CN" smtClean="0"/>
              <a:t>gulp</a:t>
            </a:r>
            <a:r>
              <a:rPr lang="zh-CN" altLang="en-US" smtClean="0"/>
              <a:t>后，它会自动在</a:t>
            </a:r>
            <a:endParaRPr lang="en-US" altLang="zh-CN" smtClean="0"/>
          </a:p>
          <a:p>
            <a:r>
              <a:rPr lang="en-US" altLang="zh-CN" smtClean="0"/>
              <a:t>devDependencies{}</a:t>
            </a:r>
            <a:r>
              <a:rPr lang="zh-CN" altLang="en-US" smtClean="0"/>
              <a:t>下进行记录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>
                <a:solidFill>
                  <a:srgbClr val="FF0000"/>
                </a:solidFill>
              </a:rPr>
              <a:t>我们把项目下的刚刚装好的</a:t>
            </a:r>
            <a:r>
              <a:rPr lang="en-US" altLang="zh-CN" smtClean="0">
                <a:solidFill>
                  <a:srgbClr val="FF0000"/>
                </a:solidFill>
              </a:rPr>
              <a:t>gulp</a:t>
            </a:r>
            <a:r>
              <a:rPr lang="zh-CN" altLang="en-US" smtClean="0">
                <a:solidFill>
                  <a:srgbClr val="FF0000"/>
                </a:solidFill>
              </a:rPr>
              <a:t>删掉。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 smtClean="0"/>
              <a:t>然后执行</a:t>
            </a:r>
            <a:r>
              <a:rPr lang="en-US" altLang="zh-CN" smtClean="0"/>
              <a:t>npm install ,</a:t>
            </a:r>
            <a:r>
              <a:rPr lang="zh-CN" altLang="en-US" smtClean="0"/>
              <a:t>你会发现</a:t>
            </a:r>
            <a:r>
              <a:rPr lang="en-US" altLang="zh-CN" smtClean="0"/>
              <a:t>gulp</a:t>
            </a:r>
            <a:r>
              <a:rPr lang="zh-CN" altLang="en-US" smtClean="0"/>
              <a:t>又回来啦</a:t>
            </a:r>
            <a:endParaRPr lang="en-US" altLang="zh-CN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358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Gulp</a:t>
            </a:r>
            <a:r>
              <a:rPr lang="zh-CN" altLang="en-US" smtClean="0"/>
              <a:t>配置文件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r>
              <a:rPr lang="zh-CN" altLang="en-US"/>
              <a:t>要</a:t>
            </a:r>
            <a:r>
              <a:rPr lang="zh-CN" altLang="en-US" smtClean="0"/>
              <a:t>正确运行需要首先建立一个配置文件。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在当前项目目录下创建</a:t>
            </a:r>
            <a:r>
              <a:rPr lang="en-US" altLang="zh-CN" smtClean="0"/>
              <a:t>gulpfile.js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注意，这个所谓的配置文件是可以写代码的。不是像文本配置文件那样</a:t>
            </a:r>
          </a:p>
        </p:txBody>
      </p:sp>
    </p:spTree>
    <p:extLst>
      <p:ext uri="{BB962C8B-B14F-4D97-AF65-F5344CB8AC3E}">
        <p14:creationId xmlns:p14="http://schemas.microsoft.com/office/powerpoint/2010/main" val="2547063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圆角矩形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Isosceles Triangle 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Rectangle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Rectangle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Rectangle 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544</Words>
  <Application>Microsoft Office PowerPoint</Application>
  <PresentationFormat>宽屏</PresentationFormat>
  <Paragraphs>82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PowerPoint 演示文稿</vt:lpstr>
      <vt:lpstr>通过前面的“开脑”课时我们会发现</vt:lpstr>
      <vt:lpstr>gulp</vt:lpstr>
      <vt:lpstr>在项目根目录下创建package.json</vt:lpstr>
      <vt:lpstr> npm install -g </vt:lpstr>
      <vt:lpstr>安装</vt:lpstr>
      <vt:lpstr>测试一下</vt:lpstr>
      <vt:lpstr>Gulp配置文件</vt:lpstr>
      <vt:lpstr>学习第一个方法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222</cp:revision>
  <dcterms:created xsi:type="dcterms:W3CDTF">2016-05-22T15:40:23Z</dcterms:created>
  <dcterms:modified xsi:type="dcterms:W3CDTF">2016-07-31T03:34:33Z</dcterms:modified>
</cp:coreProperties>
</file>