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9"/>
  </p:notesMasterIdLst>
  <p:sldIdLst>
    <p:sldId id="276" r:id="rId2"/>
    <p:sldId id="282" r:id="rId3"/>
    <p:sldId id="284" r:id="rId4"/>
    <p:sldId id="283" r:id="rId5"/>
    <p:sldId id="285" r:id="rId6"/>
    <p:sldId id="286" r:id="rId7"/>
    <p:sldId id="280" r:id="rId8"/>
  </p:sldIdLst>
  <p:sldSz cx="10907713" cy="741521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CD3"/>
    <a:srgbClr val="E6E6E6"/>
    <a:srgbClr val="183056"/>
    <a:srgbClr val="A3A3A2"/>
    <a:srgbClr val="175FAB"/>
    <a:srgbClr val="F6F7F8"/>
    <a:srgbClr val="DEEBF7"/>
    <a:srgbClr val="FFFFFF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B2AD4-FB4C-4963-A3A7-59682867CA5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143000"/>
            <a:ext cx="4540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817B-07CC-4038-950A-FD02274AC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2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9F1DA3-2C3A-4200-87C8-6FB26750D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/>
          <a:stretch/>
        </p:blipFill>
        <p:spPr>
          <a:xfrm>
            <a:off x="0" y="1031875"/>
            <a:ext cx="5748608" cy="5557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4DCA54-B300-4C23-BD69-735787979C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59" y="1552575"/>
            <a:ext cx="3344994" cy="593466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5DFC3C5-94F5-46C3-A8BD-4BCB8EDDF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63" y="4218492"/>
            <a:ext cx="81803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spc="-70" dirty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marL="0" lvl="0" algn="ctr" defTabSz="974293">
              <a:spcBef>
                <a:spcPct val="0"/>
              </a:spcBef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08F3E4D-5593-4C37-A3A2-E621DC2B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663" y="2472492"/>
            <a:ext cx="8180387" cy="1746000"/>
          </a:xfrm>
          <a:prstGeom prst="rect">
            <a:avLst/>
          </a:prstGeom>
        </p:spPr>
        <p:txBody>
          <a:bodyPr anchor="t" anchorCtr="0"/>
          <a:lstStyle>
            <a:lvl1pPr algn="ctr">
              <a:defRPr sz="5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947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793F0AB-B2F3-475E-976D-BBB75C2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48" y="772545"/>
            <a:ext cx="9642915" cy="4997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200" spc="-70" baseline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rgbClr val="11295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405D8C-D86C-4B53-B1BE-4B9C2B4A450E}"/>
              </a:ext>
            </a:extLst>
          </p:cNvPr>
          <p:cNvCxnSpPr/>
          <p:nvPr userDrawn="1"/>
        </p:nvCxnSpPr>
        <p:spPr>
          <a:xfrm>
            <a:off x="635952" y="592117"/>
            <a:ext cx="9635808" cy="0"/>
          </a:xfrm>
          <a:prstGeom prst="line">
            <a:avLst/>
          </a:prstGeom>
          <a:ln>
            <a:solidFill>
              <a:srgbClr val="8AA3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134234-95BC-4745-B4ED-969C12055B2F}"/>
              </a:ext>
            </a:extLst>
          </p:cNvPr>
          <p:cNvSpPr/>
          <p:nvPr userDrawn="1"/>
        </p:nvSpPr>
        <p:spPr>
          <a:xfrm>
            <a:off x="5301297" y="7043739"/>
            <a:ext cx="305118" cy="1463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E51B835-E757-494E-8F30-67A5C469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72182" y="7044922"/>
            <a:ext cx="563348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defRPr kumimoji="1" lang="ko-KR" altLang="en-US" sz="900" spc="-10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fontAlgn="base">
              <a:lnSpc>
                <a:spcPct val="120000"/>
              </a:lnSpc>
              <a:spcAft>
                <a:spcPts val="600"/>
              </a:spcAft>
            </a:pPr>
            <a:fld id="{2A40CBF5-C6DC-45B1-B551-07A7730D6D1F}" type="slidenum">
              <a:rPr lang="en-US" altLang="ko-KR" smtClean="0"/>
              <a:pPr fontAlgn="base">
                <a:lnSpc>
                  <a:spcPct val="120000"/>
                </a:lnSpc>
                <a:spcAft>
                  <a:spcPts val="600"/>
                </a:spcAft>
              </a:pPr>
              <a:t>‹#›</a:t>
            </a:fld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5A7B6-D7CE-4B77-8C81-E7D35275EDEF}"/>
              </a:ext>
            </a:extLst>
          </p:cNvPr>
          <p:cNvSpPr txBox="1"/>
          <p:nvPr userDrawn="1"/>
        </p:nvSpPr>
        <p:spPr>
          <a:xfrm>
            <a:off x="642059" y="305736"/>
            <a:ext cx="1099266" cy="298718"/>
          </a:xfrm>
          <a:prstGeom prst="rect">
            <a:avLst/>
          </a:prstGeom>
          <a:noFill/>
        </p:spPr>
        <p:txBody>
          <a:bodyPr wrap="none" lIns="0" tIns="72000" rIns="72000" bIns="72000" rtlCol="0" anchor="ctr" anchorCtr="0">
            <a:spAutoFit/>
          </a:bodyPr>
          <a:lstStyle>
            <a:defPPr>
              <a:defRPr lang="ko-KR"/>
            </a:defPPr>
            <a:lvl1pPr algn="r" defTabSz="974293">
              <a:lnSpc>
                <a:spcPct val="90000"/>
              </a:lnSpc>
              <a:spcBef>
                <a:spcPct val="0"/>
              </a:spcBef>
              <a:buNone/>
              <a:defRPr sz="900" spc="-30" baseline="0">
                <a:solidFill>
                  <a:srgbClr val="8AA3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lvl="0" algn="l"/>
            <a:r>
              <a:rPr lang="ko-KR" altLang="en-US" sz="1100" dirty="0">
                <a:ln>
                  <a:solidFill>
                    <a:srgbClr val="8AA3B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endParaRPr lang="en-US" altLang="ko-KR" sz="1100" dirty="0">
              <a:ln>
                <a:solidFill>
                  <a:srgbClr val="8AA3B0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9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9F1DA3-2C3A-4200-87C8-6FB26750D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6166" r="14798" b="13734"/>
          <a:stretch/>
        </p:blipFill>
        <p:spPr>
          <a:xfrm>
            <a:off x="5556" y="0"/>
            <a:ext cx="10896600" cy="7415214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33B5C68C-506A-4275-88F5-90264FE9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63" y="2393505"/>
            <a:ext cx="81803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spc="-70" dirty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marL="0" lvl="0" algn="ctr" defTabSz="974293">
              <a:spcBef>
                <a:spcPct val="0"/>
              </a:spcBef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7E79E-FD18-43CA-A4BB-9F3D1D8A1CE2}"/>
              </a:ext>
            </a:extLst>
          </p:cNvPr>
          <p:cNvSpPr txBox="1"/>
          <p:nvPr userDrawn="1"/>
        </p:nvSpPr>
        <p:spPr>
          <a:xfrm>
            <a:off x="2830512" y="2829307"/>
            <a:ext cx="5246688" cy="1260520"/>
          </a:xfrm>
          <a:prstGeom prst="rect">
            <a:avLst/>
          </a:prstGeom>
          <a:noFill/>
        </p:spPr>
        <p:txBody>
          <a:bodyPr wrap="square" lIns="0" tIns="72000" rIns="72000" bIns="72000" rtlCol="0" anchor="t" anchorCtr="0">
            <a:spAutoFit/>
          </a:bodyPr>
          <a:lstStyle>
            <a:defPPr>
              <a:defRPr lang="ko-KR"/>
            </a:defPPr>
            <a:lvl1pPr algn="r" defTabSz="974293">
              <a:lnSpc>
                <a:spcPct val="90000"/>
              </a:lnSpc>
              <a:spcBef>
                <a:spcPct val="0"/>
              </a:spcBef>
              <a:buNone/>
              <a:defRPr sz="900" spc="-30" baseline="0">
                <a:solidFill>
                  <a:srgbClr val="8AA3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8000" spc="0" dirty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rgbClr val="1830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845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18">
          <p15:clr>
            <a:srgbClr val="F26B43"/>
          </p15:clr>
        </p15:guide>
        <p15:guide id="2" pos="215">
          <p15:clr>
            <a:srgbClr val="F26B43"/>
          </p15:clr>
        </p15:guide>
        <p15:guide id="3" pos="6656">
          <p15:clr>
            <a:srgbClr val="F26B43"/>
          </p15:clr>
        </p15:guide>
        <p15:guide id="4" pos="1757">
          <p15:clr>
            <a:srgbClr val="F26B43"/>
          </p15:clr>
        </p15:guide>
        <p15:guide id="5" pos="1916">
          <p15:clr>
            <a:srgbClr val="F26B43"/>
          </p15:clr>
        </p15:guide>
        <p15:guide id="6" orient="horz" pos="4331">
          <p15:clr>
            <a:srgbClr val="F26B43"/>
          </p15:clr>
        </p15:guide>
        <p15:guide id="7" orient="horz" pos="248">
          <p15:clr>
            <a:srgbClr val="F26B43"/>
          </p15:clr>
        </p15:guide>
        <p15:guide id="8" orient="horz" pos="1234">
          <p15:clr>
            <a:srgbClr val="F26B43"/>
          </p15:clr>
        </p15:guide>
        <p15:guide id="9" pos="396">
          <p15:clr>
            <a:srgbClr val="F26B43"/>
          </p15:clr>
        </p15:guide>
        <p15:guide id="10" pos="64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2C79857-97AC-4005-9C93-83A09A3E2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344" y="4447092"/>
            <a:ext cx="8180387" cy="313932"/>
          </a:xfrm>
        </p:spPr>
        <p:txBody>
          <a:bodyPr/>
          <a:lstStyle/>
          <a:p>
            <a:r>
              <a:rPr lang="en-US" altLang="ko-KR" dirty="0" smtClean="0"/>
              <a:t>2021.06.24</a:t>
            </a:r>
            <a:endParaRPr lang="en-US" altLang="ko-KR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D96DA0EE-E659-42FD-B517-BEBA52DA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345" y="3318242"/>
            <a:ext cx="8180387" cy="799625"/>
          </a:xfrm>
        </p:spPr>
        <p:txBody>
          <a:bodyPr/>
          <a:lstStyle/>
          <a:p>
            <a:r>
              <a:rPr lang="en-US" altLang="ko-KR" dirty="0" smtClean="0"/>
              <a:t>GCP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7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681" y="3687816"/>
            <a:ext cx="567847" cy="31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엑셀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WBS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4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6148" y="772545"/>
            <a:ext cx="9642915" cy="492443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835966" y="872498"/>
            <a:ext cx="7646504" cy="5687328"/>
            <a:chOff x="3604591" y="872498"/>
            <a:chExt cx="6997148" cy="568732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04591" y="1444487"/>
              <a:ext cx="6997148" cy="511533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498770" y="872498"/>
              <a:ext cx="1208789" cy="1143978"/>
              <a:chOff x="7005282" y="2514941"/>
              <a:chExt cx="1208789" cy="11439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005282" y="2514941"/>
                <a:ext cx="1208789" cy="11439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209" y="2638462"/>
                <a:ext cx="896937" cy="896937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/>
          <p:cNvGrpSpPr/>
          <p:nvPr/>
        </p:nvGrpSpPr>
        <p:grpSpPr>
          <a:xfrm>
            <a:off x="3417449" y="2256822"/>
            <a:ext cx="1603513" cy="3787976"/>
            <a:chOff x="3604591" y="2016476"/>
            <a:chExt cx="1603513" cy="378797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604591" y="2016476"/>
              <a:ext cx="1603513" cy="37879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0088" y="212610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</a:t>
              </a:r>
              <a:r>
                <a:rPr lang="en-US" altLang="ko-KR" dirty="0" err="1" smtClean="0"/>
                <a:t>cs</a:t>
              </a:r>
              <a:endParaRPr lang="en-US" altLang="ko-KR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45427" y="2126107"/>
            <a:ext cx="4514367" cy="4049406"/>
            <a:chOff x="5764696" y="2126107"/>
            <a:chExt cx="4514367" cy="404940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764696" y="2126107"/>
              <a:ext cx="4514367" cy="404940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268574" y="2126107"/>
              <a:ext cx="0" cy="4049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785947" y="2126107"/>
              <a:ext cx="0" cy="4049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88399" y="22119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37185" y="221194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DW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54557" y="221194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DM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6879" y="2987226"/>
            <a:ext cx="1291196" cy="1660528"/>
            <a:chOff x="636148" y="2987226"/>
            <a:chExt cx="1291196" cy="16605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48" y="3356558"/>
              <a:ext cx="1291196" cy="129119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4584" y="2987226"/>
              <a:ext cx="127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postgre</a:t>
              </a:r>
              <a:r>
                <a:rPr lang="en-US" altLang="ko-KR" dirty="0" err="1" smtClean="0"/>
                <a:t>sql</a:t>
              </a:r>
              <a:endParaRPr lang="en-US" altLang="ko-KR" dirty="0" smtClean="0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1505824" y="3725890"/>
            <a:ext cx="2305878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744240" y="3725890"/>
            <a:ext cx="1345377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672713" y="3712217"/>
            <a:ext cx="1344123" cy="623693"/>
          </a:xfrm>
          <a:prstGeom prst="rightArrow">
            <a:avLst>
              <a:gd name="adj1" fmla="val 83042"/>
              <a:gd name="adj2" fmla="val 71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7931" y="38157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6571" y="38221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7714" y="3819503"/>
            <a:ext cx="120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big query</a:t>
            </a:r>
          </a:p>
        </p:txBody>
      </p:sp>
      <p:sp>
        <p:nvSpPr>
          <p:cNvPr id="7" name="십자형 6"/>
          <p:cNvSpPr/>
          <p:nvPr/>
        </p:nvSpPr>
        <p:spPr>
          <a:xfrm>
            <a:off x="8507346" y="2237235"/>
            <a:ext cx="331317" cy="331317"/>
          </a:xfrm>
          <a:prstGeom prst="plus">
            <a:avLst>
              <a:gd name="adj" fmla="val 41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19196" y="2025762"/>
            <a:ext cx="2294964" cy="742599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9276" y="3684105"/>
            <a:ext cx="14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</a:t>
            </a:r>
            <a:r>
              <a:rPr lang="en-US" altLang="ko-KR" sz="2000" dirty="0" smtClean="0"/>
              <a:t>!</a:t>
            </a:r>
            <a:r>
              <a:rPr lang="ko-KR" altLang="en-US" sz="2000" dirty="0" smtClean="0"/>
              <a:t>👁🥄👁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90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어려웠던 점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43338" y="1865850"/>
            <a:ext cx="9765635" cy="20005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200" kern="1200" spc="-70" baseline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rgbClr val="11295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altLang="ko-KR" sz="2600" dirty="0" smtClean="0">
                <a:solidFill>
                  <a:schemeClr val="tx1"/>
                </a:solidFill>
              </a:rPr>
              <a:t>dataset, list</a:t>
            </a:r>
            <a:r>
              <a:rPr lang="ko-KR" altLang="en-US" sz="2600" dirty="0" smtClean="0">
                <a:solidFill>
                  <a:schemeClr val="tx1"/>
                </a:solidFill>
              </a:rPr>
              <a:t>같은 타입 사용에 어려움이 있었음</a:t>
            </a:r>
            <a:endParaRPr lang="en-US" altLang="ko-KR" sz="26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600" dirty="0" smtClean="0">
                <a:solidFill>
                  <a:schemeClr val="tx1"/>
                </a:solidFill>
              </a:rPr>
              <a:t>utf-8 encode, decode </a:t>
            </a:r>
            <a:r>
              <a:rPr lang="ko-KR" altLang="en-US" sz="2600" smtClean="0">
                <a:solidFill>
                  <a:schemeClr val="tx1"/>
                </a:solidFill>
              </a:rPr>
              <a:t>어려움이 있었음</a:t>
            </a: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600" dirty="0" smtClean="0">
                <a:solidFill>
                  <a:schemeClr val="tx1"/>
                </a:solidFill>
              </a:rPr>
              <a:t>big-query  </a:t>
            </a:r>
            <a:r>
              <a:rPr lang="ko-KR" altLang="en-US" sz="2600" dirty="0" smtClean="0">
                <a:solidFill>
                  <a:schemeClr val="tx1"/>
                </a:solidFill>
              </a:rPr>
              <a:t>미숙</a:t>
            </a:r>
            <a:endParaRPr lang="en-US" altLang="ko-KR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느낀 점 및 배운 점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43338" y="1865850"/>
            <a:ext cx="9765635" cy="280076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200" kern="1200" spc="-70" baseline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rgbClr val="11295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ko-KR" altLang="en-US" sz="2600" dirty="0" smtClean="0">
                <a:solidFill>
                  <a:schemeClr val="tx1"/>
                </a:solidFill>
              </a:rPr>
              <a:t>홈 플러스 프로젝트 코드 분석하며 실무 업무 이해</a:t>
            </a: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600" dirty="0" smtClean="0">
                <a:solidFill>
                  <a:schemeClr val="tx1"/>
                </a:solidFill>
              </a:rPr>
              <a:t>ETL</a:t>
            </a:r>
            <a:r>
              <a:rPr lang="ko-KR" altLang="en-US" sz="2600" dirty="0" smtClean="0">
                <a:solidFill>
                  <a:schemeClr val="tx1"/>
                </a:solidFill>
              </a:rPr>
              <a:t>을 실제로 구현해보며 </a:t>
            </a:r>
            <a:r>
              <a:rPr lang="ko-KR" altLang="en-US" sz="2600" dirty="0" err="1">
                <a:solidFill>
                  <a:schemeClr val="tx1"/>
                </a:solidFill>
              </a:rPr>
              <a:t>파이썬</a:t>
            </a:r>
            <a:r>
              <a:rPr lang="ko-KR" altLang="en-US" sz="2600" dirty="0">
                <a:solidFill>
                  <a:schemeClr val="tx1"/>
                </a:solidFill>
              </a:rPr>
              <a:t> 이해도 </a:t>
            </a:r>
            <a:r>
              <a:rPr lang="ko-KR" altLang="en-US" sz="2600" dirty="0" smtClean="0">
                <a:solidFill>
                  <a:schemeClr val="tx1"/>
                </a:solidFill>
              </a:rPr>
              <a:t>향상</a:t>
            </a: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600" dirty="0" smtClean="0">
                <a:solidFill>
                  <a:schemeClr val="tx1"/>
                </a:solidFill>
              </a:rPr>
              <a:t>big-query </a:t>
            </a:r>
            <a:r>
              <a:rPr lang="ko-KR" altLang="en-US" sz="2600" dirty="0" smtClean="0">
                <a:solidFill>
                  <a:schemeClr val="tx1"/>
                </a:solidFill>
              </a:rPr>
              <a:t>기초를 알 수 있었음</a:t>
            </a: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600" dirty="0" smtClean="0">
                <a:solidFill>
                  <a:schemeClr val="tx1"/>
                </a:solidFill>
              </a:rPr>
              <a:t>프로젝트 투입 시 잘 할 자신감이 생김</a:t>
            </a:r>
            <a:endParaRPr lang="en-US" altLang="ko-KR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C09E50-5DD4-49E0-A417-78776E9F3F25}"/>
              </a:ext>
            </a:extLst>
          </p:cNvPr>
          <p:cNvSpPr txBox="1"/>
          <p:nvPr/>
        </p:nvSpPr>
        <p:spPr>
          <a:xfrm>
            <a:off x="2830512" y="2829307"/>
            <a:ext cx="5246688" cy="1260520"/>
          </a:xfrm>
          <a:prstGeom prst="rect">
            <a:avLst/>
          </a:prstGeom>
          <a:noFill/>
        </p:spPr>
        <p:txBody>
          <a:bodyPr wrap="square" lIns="0" tIns="72000" rIns="72000" bIns="72000" rtlCol="0" anchor="t" anchorCtr="0">
            <a:spAutoFit/>
          </a:bodyPr>
          <a:lstStyle>
            <a:defPPr>
              <a:defRPr lang="ko-KR"/>
            </a:defPPr>
            <a:lvl1pPr algn="r" defTabSz="974293">
              <a:lnSpc>
                <a:spcPct val="90000"/>
              </a:lnSpc>
              <a:spcBef>
                <a:spcPct val="0"/>
              </a:spcBef>
              <a:buNone/>
              <a:defRPr sz="900" spc="-30" baseline="0">
                <a:solidFill>
                  <a:srgbClr val="8AA3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8000" spc="0" dirty="0">
                <a:ln>
                  <a:solidFill>
                    <a:srgbClr val="8AA3B0">
                      <a:alpha val="0"/>
                    </a:srgbClr>
                  </a:solidFill>
                </a:ln>
                <a:solidFill>
                  <a:srgbClr val="1830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14586970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72</Words>
  <Application>Microsoft Office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나눔스퀘어 Bold</vt:lpstr>
      <vt:lpstr>나눔스퀘어 ExtraBold</vt:lpstr>
      <vt:lpstr>Arial</vt:lpstr>
      <vt:lpstr>2_디자인 사용자 지정</vt:lpstr>
      <vt:lpstr>GCP 개발</vt:lpstr>
      <vt:lpstr>WBS</vt:lpstr>
      <vt:lpstr>시나리오</vt:lpstr>
      <vt:lpstr>구현</vt:lpstr>
      <vt:lpstr>어려웠던 점</vt:lpstr>
      <vt:lpstr>느낀 점 및 배운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Daebo</cp:lastModifiedBy>
  <cp:revision>170</cp:revision>
  <dcterms:created xsi:type="dcterms:W3CDTF">2018-06-26T00:01:06Z</dcterms:created>
  <dcterms:modified xsi:type="dcterms:W3CDTF">2021-06-23T00:06:56Z</dcterms:modified>
</cp:coreProperties>
</file>