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5" r:id="rId4"/>
    <p:sldId id="266" r:id="rId5"/>
    <p:sldId id="268" r:id="rId6"/>
    <p:sldId id="270" r:id="rId7"/>
    <p:sldId id="260" r:id="rId8"/>
    <p:sldId id="261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74" autoAdjust="0"/>
  </p:normalViewPr>
  <p:slideViewPr>
    <p:cSldViewPr snapToGrid="0">
      <p:cViewPr varScale="1">
        <p:scale>
          <a:sx n="89" d="100"/>
          <a:sy n="89" d="100"/>
        </p:scale>
        <p:origin x="20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Calculate Score of Smart 1 test.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void (1)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87120" y="1800352"/>
            <a:ext cx="9509760" cy="41276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Set for calculate total score.</a:t>
            </a:r>
          </a:p>
          <a:p>
            <a:pPr marL="45720" indent="0">
              <a:buNone/>
            </a:pPr>
            <a:endParaRPr lang="th-TH" sz="3200" dirty="0"/>
          </a:p>
        </p:txBody>
      </p:sp>
      <p:pic>
        <p:nvPicPr>
          <p:cNvPr id="1028" name="Picture 4" descr="C:\Users\Pichavee\AppData\Local\LINE\Cache\tmp\1455099450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68" y="2363259"/>
            <a:ext cx="7476463" cy="3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 void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Set for check the score when the user type over score.</a:t>
            </a:r>
          </a:p>
          <a:p>
            <a:pPr marL="45720" indent="0">
              <a:buNone/>
            </a:pPr>
            <a:endParaRPr lang="th-TH" dirty="0"/>
          </a:p>
        </p:txBody>
      </p:sp>
      <p:pic>
        <p:nvPicPr>
          <p:cNvPr id="2050" name="Picture 2" descr="C:\Users\Pichavee\AppData\Local\LINE\Cache\tmp\14550996377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2582681"/>
            <a:ext cx="9939655" cy="364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733280" cy="4123944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int</a:t>
            </a:r>
            <a:r>
              <a:rPr lang="en-US" dirty="0" smtClean="0"/>
              <a:t> main set program can calculate for 5 people .</a:t>
            </a:r>
            <a:endParaRPr lang="en-US" dirty="0"/>
          </a:p>
        </p:txBody>
      </p:sp>
      <p:pic>
        <p:nvPicPr>
          <p:cNvPr id="3074" name="Picture 2" descr="C:\Users\Pichavee\AppData\Local\LINE\Cache\tmp\14551005871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4" y="2312707"/>
            <a:ext cx="5717707" cy="360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ichavee\AppData\Local\LINE\Cache\tmp\14551007116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533" y="2312707"/>
            <a:ext cx="5465063" cy="361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Main(2)</a:t>
            </a:r>
            <a:endParaRPr lang="en-US" dirty="0"/>
          </a:p>
        </p:txBody>
      </p:sp>
      <p:pic>
        <p:nvPicPr>
          <p:cNvPr id="4098" name="Picture 2" descr="C:\Users\Pichavee\AppData\Local\LINE\Cache\tmp\14551024941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59" y="2555429"/>
            <a:ext cx="5472641" cy="34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ichavee\AppData\Local\LINE\Cache\tmp\14551025983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67" y="2555430"/>
            <a:ext cx="5184774" cy="350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(3)</a:t>
            </a:r>
            <a:endParaRPr lang="en-US" dirty="0"/>
          </a:p>
        </p:txBody>
      </p:sp>
      <p:pic>
        <p:nvPicPr>
          <p:cNvPr id="5122" name="Picture 2" descr="C:\Users\Pichavee\AppData\Local\LINE\Cache\tmp\1455103537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4" y="1924168"/>
            <a:ext cx="82200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665" y="506945"/>
            <a:ext cx="4398805" cy="1233424"/>
          </a:xfrm>
        </p:spPr>
        <p:txBody>
          <a:bodyPr/>
          <a:lstStyle/>
          <a:p>
            <a:pPr algn="ctr"/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145" y="1917572"/>
            <a:ext cx="5289846" cy="4097196"/>
          </a:xfrm>
        </p:spPr>
        <p:txBody>
          <a:bodyPr/>
          <a:lstStyle/>
          <a:p>
            <a:r>
              <a:rPr lang="en-US" dirty="0" smtClean="0"/>
              <a:t>If you input the score altogether,</a:t>
            </a:r>
            <a:r>
              <a:rPr lang="en-US" dirty="0"/>
              <a:t> The program will operate </a:t>
            </a:r>
            <a:r>
              <a:rPr lang="en-US" dirty="0" smtClean="0"/>
              <a:t>properly.</a:t>
            </a:r>
          </a:p>
          <a:p>
            <a:pPr marL="45720" indent="0">
              <a:buNone/>
            </a:pPr>
            <a:r>
              <a:rPr lang="en-US" dirty="0" smtClean="0"/>
              <a:t>   And them will show who has the most scores,     who pass the exam.</a:t>
            </a:r>
            <a:endParaRPr lang="th-TH" dirty="0"/>
          </a:p>
        </p:txBody>
      </p:sp>
      <p:pic>
        <p:nvPicPr>
          <p:cNvPr id="6146" name="Picture 2" descr="C:\Users\Pichavee\AppData\Local\LINE\Cache\tmp\14551046871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39" y="310392"/>
            <a:ext cx="3719329" cy="601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78880" y="492997"/>
            <a:ext cx="4571999" cy="1233424"/>
          </a:xfrm>
        </p:spPr>
        <p:txBody>
          <a:bodyPr/>
          <a:lstStyle/>
          <a:p>
            <a:pPr algn="ctr"/>
            <a:r>
              <a:rPr lang="en-US" dirty="0" smtClean="0"/>
              <a:t>Run Program</a:t>
            </a:r>
            <a:endParaRPr lang="th-TH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you input wrong score or over score</a:t>
            </a:r>
          </a:p>
          <a:p>
            <a:pPr marL="45720" indent="0">
              <a:buNone/>
            </a:pPr>
            <a:r>
              <a:rPr lang="en-US" dirty="0" smtClean="0"/>
              <a:t>The program will Type “Try Review” and then you must input score again </a:t>
            </a:r>
          </a:p>
          <a:p>
            <a:pPr marL="45720" indent="0">
              <a:buNone/>
            </a:pPr>
            <a:r>
              <a:rPr lang="en-US" dirty="0" smtClean="0"/>
              <a:t>When you input correct scores the program will continue to run. </a:t>
            </a:r>
            <a:endParaRPr lang="th-TH" dirty="0"/>
          </a:p>
        </p:txBody>
      </p:sp>
      <p:pic>
        <p:nvPicPr>
          <p:cNvPr id="7170" name="Picture 2" descr="C:\Users\Pichavee\AppData\Local\LINE\Cache\tmp\14551049749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13" y="696207"/>
            <a:ext cx="3687361" cy="263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Pichavee\AppData\Local\LINE\Cache\tmp\14551053038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4" y="4329397"/>
            <a:ext cx="4292695" cy="20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/>
          <p:cNvSpPr/>
          <p:nvPr/>
        </p:nvSpPr>
        <p:spPr>
          <a:xfrm>
            <a:off x="2683379" y="3520867"/>
            <a:ext cx="273466" cy="615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86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130</TotalTime>
  <Words>124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DilleniaUPC</vt:lpstr>
      <vt:lpstr>Banded Design Teal 16x9</vt:lpstr>
      <vt:lpstr>Project C</vt:lpstr>
      <vt:lpstr>Function void (1)</vt:lpstr>
      <vt:lpstr>Function void (2)</vt:lpstr>
      <vt:lpstr>Main </vt:lpstr>
      <vt:lpstr>Main(2)</vt:lpstr>
      <vt:lpstr>Main (3)</vt:lpstr>
      <vt:lpstr>Run Program</vt:lpstr>
      <vt:lpstr>Run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</dc:title>
  <dc:creator>Pichavee Hiranrattanatorn</dc:creator>
  <cp:keywords/>
  <cp:lastModifiedBy>Pichavee Hiranrattanatorn</cp:lastModifiedBy>
  <cp:revision>11</cp:revision>
  <dcterms:created xsi:type="dcterms:W3CDTF">2016-02-10T09:58:50Z</dcterms:created>
  <dcterms:modified xsi:type="dcterms:W3CDTF">2016-02-10T12:08:55Z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