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308" r:id="rId3"/>
    <p:sldId id="259" r:id="rId4"/>
    <p:sldId id="260" r:id="rId5"/>
    <p:sldId id="285" r:id="rId6"/>
    <p:sldId id="261" r:id="rId7"/>
    <p:sldId id="286" r:id="rId8"/>
    <p:sldId id="287" r:id="rId9"/>
    <p:sldId id="263" r:id="rId10"/>
    <p:sldId id="297" r:id="rId11"/>
    <p:sldId id="298" r:id="rId12"/>
    <p:sldId id="291" r:id="rId13"/>
    <p:sldId id="299" r:id="rId14"/>
    <p:sldId id="301" r:id="rId15"/>
    <p:sldId id="305" r:id="rId16"/>
    <p:sldId id="312" r:id="rId17"/>
    <p:sldId id="313" r:id="rId18"/>
    <p:sldId id="314" r:id="rId19"/>
    <p:sldId id="318" r:id="rId20"/>
    <p:sldId id="316" r:id="rId21"/>
    <p:sldId id="315" r:id="rId22"/>
    <p:sldId id="294" r:id="rId23"/>
    <p:sldId id="296" r:id="rId24"/>
    <p:sldId id="311" r:id="rId25"/>
    <p:sldId id="295" r:id="rId26"/>
    <p:sldId id="281" r:id="rId27"/>
    <p:sldId id="280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90A4A5-30C7-42C9-BF7A-34E063375E4E}">
  <a:tblStyle styleId="{1490A4A5-30C7-42C9-BF7A-34E063375E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C302E-9C11-473B-AE21-8A30FCC5C2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61BB26-8A34-4262-9DE3-A83B0EB3CB21}">
      <dgm:prSet phldrT="[텍스트]" custT="1"/>
      <dgm:spPr>
        <a:solidFill>
          <a:srgbClr val="FFCD00"/>
        </a:solidFill>
      </dgm:spPr>
      <dgm:t>
        <a:bodyPr/>
        <a:lstStyle/>
        <a:p>
          <a:pPr latinLnBrk="1"/>
          <a:r>
            <a:rPr lang="en-US" altLang="ko-KR" sz="1500" dirty="0" smtClean="0">
              <a:solidFill>
                <a:schemeClr val="tx1"/>
              </a:solidFill>
            </a:rPr>
            <a:t>Café </a:t>
          </a:r>
          <a:r>
            <a:rPr lang="en-US" altLang="ko-KR" sz="1500" dirty="0" err="1" smtClean="0">
              <a:solidFill>
                <a:schemeClr val="tx1"/>
              </a:solidFill>
            </a:rPr>
            <a:t>Pos</a:t>
          </a:r>
          <a:endParaRPr lang="en-US" altLang="ko-KR" sz="1500" dirty="0" smtClean="0">
            <a:solidFill>
              <a:schemeClr val="tx1"/>
            </a:solidFill>
          </a:endParaRPr>
        </a:p>
        <a:p>
          <a:pPr latinLnBrk="1"/>
          <a:r>
            <a:rPr lang="en-US" altLang="ko-KR" sz="1500" dirty="0" smtClean="0">
              <a:solidFill>
                <a:schemeClr val="tx1"/>
              </a:solidFill>
            </a:rPr>
            <a:t>Program</a:t>
          </a:r>
          <a:endParaRPr lang="ko-KR" altLang="en-US" sz="1500" dirty="0">
            <a:solidFill>
              <a:schemeClr val="tx1"/>
            </a:solidFill>
          </a:endParaRPr>
        </a:p>
      </dgm:t>
    </dgm:pt>
    <dgm:pt modelId="{FEE45FC1-8FEA-4104-9BFF-3255AB7E94DF}" type="parTrans" cxnId="{72445FD3-9E0B-4108-A288-56AFEC4B2EBC}">
      <dgm:prSet/>
      <dgm:spPr/>
      <dgm:t>
        <a:bodyPr/>
        <a:lstStyle/>
        <a:p>
          <a:pPr latinLnBrk="1"/>
          <a:endParaRPr lang="ko-KR" altLang="en-US"/>
        </a:p>
      </dgm:t>
    </dgm:pt>
    <dgm:pt modelId="{B5BD08BD-40E0-4946-91F9-266F3A3E0233}" type="sibTrans" cxnId="{72445FD3-9E0B-4108-A288-56AFEC4B2EBC}">
      <dgm:prSet/>
      <dgm:spPr/>
      <dgm:t>
        <a:bodyPr/>
        <a:lstStyle/>
        <a:p>
          <a:pPr latinLnBrk="1"/>
          <a:endParaRPr lang="ko-KR" altLang="en-US"/>
        </a:p>
      </dgm:t>
    </dgm:pt>
    <dgm:pt modelId="{37C517E3-923C-4571-A82C-B898CDA54FA3}" type="asst">
      <dgm:prSet phldrT="[텍스트]" custT="1"/>
      <dgm:spPr>
        <a:solidFill>
          <a:srgbClr val="FFCD00"/>
        </a:solidFill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/>
              </a:solidFill>
            </a:rPr>
            <a:t>관리 메뉴</a:t>
          </a:r>
          <a:endParaRPr lang="ko-KR" altLang="en-US" sz="1400" dirty="0">
            <a:solidFill>
              <a:schemeClr val="tx1"/>
            </a:solidFill>
          </a:endParaRPr>
        </a:p>
      </dgm:t>
    </dgm:pt>
    <dgm:pt modelId="{DB8FEF17-2334-4662-9621-FB8200648979}" type="parTrans" cxnId="{FEE45277-0235-4AD3-BFE0-E8D258EE6555}">
      <dgm:prSet/>
      <dgm:spPr/>
      <dgm:t>
        <a:bodyPr/>
        <a:lstStyle/>
        <a:p>
          <a:pPr latinLnBrk="1"/>
          <a:endParaRPr lang="ko-KR" altLang="en-US"/>
        </a:p>
      </dgm:t>
    </dgm:pt>
    <dgm:pt modelId="{EBAEB6B2-44A2-4174-A06B-1A938FE225D7}" type="sibTrans" cxnId="{FEE45277-0235-4AD3-BFE0-E8D258EE6555}">
      <dgm:prSet/>
      <dgm:spPr/>
      <dgm:t>
        <a:bodyPr/>
        <a:lstStyle/>
        <a:p>
          <a:pPr latinLnBrk="1"/>
          <a:endParaRPr lang="ko-KR" altLang="en-US"/>
        </a:p>
      </dgm:t>
    </dgm:pt>
    <dgm:pt modelId="{A027E3D7-238C-41DB-9B1E-49076FB6736F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err="1" smtClean="0">
              <a:solidFill>
                <a:schemeClr val="tx1"/>
              </a:solidFill>
            </a:rPr>
            <a:t>관리메뉴</a:t>
          </a:r>
          <a:r>
            <a:rPr lang="ko-KR" altLang="en-US" sz="1000" dirty="0" smtClean="0">
              <a:solidFill>
                <a:schemeClr val="tx1"/>
              </a:solidFill>
            </a:rPr>
            <a:t> 이동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BD3B84A3-5DDB-4A07-97C6-C784D9FEE4DD}" type="parTrans" cxnId="{BD70528B-757C-40B5-8AEA-28C5AFD5737B}">
      <dgm:prSet/>
      <dgm:spPr/>
      <dgm:t>
        <a:bodyPr/>
        <a:lstStyle/>
        <a:p>
          <a:pPr latinLnBrk="1"/>
          <a:endParaRPr lang="ko-KR" altLang="en-US"/>
        </a:p>
      </dgm:t>
    </dgm:pt>
    <dgm:pt modelId="{55A3D12D-FEB4-4EF1-9E06-203567A09CDE}" type="sibTrans" cxnId="{BD70528B-757C-40B5-8AEA-28C5AFD5737B}">
      <dgm:prSet/>
      <dgm:spPr/>
      <dgm:t>
        <a:bodyPr/>
        <a:lstStyle/>
        <a:p>
          <a:pPr latinLnBrk="1"/>
          <a:endParaRPr lang="ko-KR" altLang="en-US"/>
        </a:p>
      </dgm:t>
    </dgm:pt>
    <dgm:pt modelId="{EE9C49F1-C4F0-45B1-9C5D-E4EE5AD736BD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smtClean="0">
              <a:solidFill>
                <a:schemeClr val="tx1"/>
              </a:solidFill>
            </a:rPr>
            <a:t>메뉴 선택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53C7BF4A-EDC3-4CA7-8492-9D46BF8D4FAC}" type="parTrans" cxnId="{BE222F0D-2F62-4755-A84F-CA3E05563DF9}">
      <dgm:prSet/>
      <dgm:spPr/>
      <dgm:t>
        <a:bodyPr/>
        <a:lstStyle/>
        <a:p>
          <a:pPr latinLnBrk="1"/>
          <a:endParaRPr lang="ko-KR" altLang="en-US"/>
        </a:p>
      </dgm:t>
    </dgm:pt>
    <dgm:pt modelId="{9EC3884D-7BE2-4745-81AE-5AEE5D6764CE}" type="sibTrans" cxnId="{BE222F0D-2F62-4755-A84F-CA3E05563DF9}">
      <dgm:prSet/>
      <dgm:spPr/>
      <dgm:t>
        <a:bodyPr/>
        <a:lstStyle/>
        <a:p>
          <a:pPr latinLnBrk="1"/>
          <a:endParaRPr lang="ko-KR" altLang="en-US"/>
        </a:p>
      </dgm:t>
    </dgm:pt>
    <dgm:pt modelId="{10A76A78-0477-4BD9-A86A-10FF253DEE2E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smtClean="0">
              <a:solidFill>
                <a:schemeClr val="tx1"/>
              </a:solidFill>
            </a:rPr>
            <a:t>옵션 선택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20A57911-648A-4B1B-BAA4-BE501C82EF95}" type="parTrans" cxnId="{5190E643-4A3C-4B3A-BCE5-43957EE06902}">
      <dgm:prSet/>
      <dgm:spPr/>
      <dgm:t>
        <a:bodyPr/>
        <a:lstStyle/>
        <a:p>
          <a:pPr latinLnBrk="1"/>
          <a:endParaRPr lang="ko-KR" altLang="en-US"/>
        </a:p>
      </dgm:t>
    </dgm:pt>
    <dgm:pt modelId="{1CA11F1E-1E24-4374-8C1B-B91D2344CC7B}" type="sibTrans" cxnId="{5190E643-4A3C-4B3A-BCE5-43957EE06902}">
      <dgm:prSet/>
      <dgm:spPr/>
      <dgm:t>
        <a:bodyPr/>
        <a:lstStyle/>
        <a:p>
          <a:pPr latinLnBrk="1"/>
          <a:endParaRPr lang="ko-KR" altLang="en-US"/>
        </a:p>
      </dgm:t>
    </dgm:pt>
    <dgm:pt modelId="{A343AF58-EBE9-4B5F-A316-6FB2D5C378CE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err="1" smtClean="0">
              <a:solidFill>
                <a:schemeClr val="tx1"/>
              </a:solidFill>
            </a:rPr>
            <a:t>세부메뉴</a:t>
          </a:r>
          <a:r>
            <a:rPr lang="ko-KR" altLang="en-US" sz="1000" dirty="0" smtClean="0">
              <a:solidFill>
                <a:schemeClr val="tx1"/>
              </a:solidFill>
            </a:rPr>
            <a:t> 선택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C7BA154B-9F58-4DAD-9AE7-BDEDC761F5D6}" type="parTrans" cxnId="{4FC9206A-768C-4CD7-981F-1F07E1A0BB51}">
      <dgm:prSet/>
      <dgm:spPr/>
      <dgm:t>
        <a:bodyPr/>
        <a:lstStyle/>
        <a:p>
          <a:pPr latinLnBrk="1"/>
          <a:endParaRPr lang="ko-KR" altLang="en-US"/>
        </a:p>
      </dgm:t>
    </dgm:pt>
    <dgm:pt modelId="{829BE61E-001E-43E2-96CD-0F33C7B6546C}" type="sibTrans" cxnId="{4FC9206A-768C-4CD7-981F-1F07E1A0BB51}">
      <dgm:prSet/>
      <dgm:spPr/>
      <dgm:t>
        <a:bodyPr/>
        <a:lstStyle/>
        <a:p>
          <a:pPr latinLnBrk="1"/>
          <a:endParaRPr lang="ko-KR" altLang="en-US"/>
        </a:p>
      </dgm:t>
    </dgm:pt>
    <dgm:pt modelId="{98EA936D-E316-4319-9D5D-689476CCF22A}" type="asst">
      <dgm:prSet phldrT="[텍스트]" custT="1"/>
      <dgm:spPr>
        <a:solidFill>
          <a:srgbClr val="FFCD00"/>
        </a:solidFill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/>
              </a:solidFill>
            </a:rPr>
            <a:t>메인 메뉴</a:t>
          </a:r>
          <a:endParaRPr lang="ko-KR" altLang="en-US" sz="1400" dirty="0">
            <a:solidFill>
              <a:schemeClr val="tx1"/>
            </a:solidFill>
          </a:endParaRPr>
        </a:p>
      </dgm:t>
    </dgm:pt>
    <dgm:pt modelId="{48DCCC74-118E-4C45-AE23-0AB4A8150553}" type="sibTrans" cxnId="{CFDFF1FA-7384-456B-9910-D8651BD1F9D4}">
      <dgm:prSet/>
      <dgm:spPr/>
      <dgm:t>
        <a:bodyPr/>
        <a:lstStyle/>
        <a:p>
          <a:pPr latinLnBrk="1"/>
          <a:endParaRPr lang="ko-KR" altLang="en-US"/>
        </a:p>
      </dgm:t>
    </dgm:pt>
    <dgm:pt modelId="{31C18B57-DF7B-4C4F-A24E-15F09E3C80E4}" type="parTrans" cxnId="{CFDFF1FA-7384-456B-9910-D8651BD1F9D4}">
      <dgm:prSet/>
      <dgm:spPr/>
      <dgm:t>
        <a:bodyPr/>
        <a:lstStyle/>
        <a:p>
          <a:pPr latinLnBrk="1"/>
          <a:endParaRPr lang="ko-KR" altLang="en-US"/>
        </a:p>
      </dgm:t>
    </dgm:pt>
    <dgm:pt modelId="{05CF63A3-DF3F-4C23-A3BE-5B8AFAB31E7D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smtClean="0">
              <a:solidFill>
                <a:schemeClr val="tx1"/>
              </a:solidFill>
            </a:rPr>
            <a:t>선택된 메뉴 확인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EB7BA77D-9537-46AD-861A-1B5CEB9EE464}" type="parTrans" cxnId="{ED3389BF-1332-41B9-B859-666459882D05}">
      <dgm:prSet/>
      <dgm:spPr/>
      <dgm:t>
        <a:bodyPr/>
        <a:lstStyle/>
        <a:p>
          <a:pPr latinLnBrk="1"/>
          <a:endParaRPr lang="ko-KR" altLang="en-US"/>
        </a:p>
      </dgm:t>
    </dgm:pt>
    <dgm:pt modelId="{F9F91B60-6C37-4F34-8147-D8F8D35540C2}" type="sibTrans" cxnId="{ED3389BF-1332-41B9-B859-666459882D05}">
      <dgm:prSet/>
      <dgm:spPr/>
      <dgm:t>
        <a:bodyPr/>
        <a:lstStyle/>
        <a:p>
          <a:pPr latinLnBrk="1"/>
          <a:endParaRPr lang="ko-KR" altLang="en-US"/>
        </a:p>
      </dgm:t>
    </dgm:pt>
    <dgm:pt modelId="{862E268F-FDB8-4E36-864E-2A689F8DD2A5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smtClean="0">
              <a:solidFill>
                <a:schemeClr val="tx1"/>
              </a:solidFill>
            </a:rPr>
            <a:t>결제수단 선택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04792C15-3845-458F-BC65-84B6EBEAE4D5}" type="parTrans" cxnId="{B5268135-531F-426C-964E-6D7731762CD1}">
      <dgm:prSet/>
      <dgm:spPr/>
      <dgm:t>
        <a:bodyPr/>
        <a:lstStyle/>
        <a:p>
          <a:pPr latinLnBrk="1"/>
          <a:endParaRPr lang="ko-KR" altLang="en-US"/>
        </a:p>
      </dgm:t>
    </dgm:pt>
    <dgm:pt modelId="{EB296EE5-93FA-4338-A34B-A2EC0B96D573}" type="sibTrans" cxnId="{B5268135-531F-426C-964E-6D7731762CD1}">
      <dgm:prSet/>
      <dgm:spPr/>
      <dgm:t>
        <a:bodyPr/>
        <a:lstStyle/>
        <a:p>
          <a:pPr latinLnBrk="1"/>
          <a:endParaRPr lang="ko-KR" altLang="en-US"/>
        </a:p>
      </dgm:t>
    </dgm:pt>
    <dgm:pt modelId="{F029B0C1-5D2E-40FF-969C-327F6066CB6C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smtClean="0">
              <a:solidFill>
                <a:schemeClr val="tx1"/>
              </a:solidFill>
            </a:rPr>
            <a:t>결제 확인 및 취소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C9F4973A-78E7-4916-80AC-F460A485F096}" type="parTrans" cxnId="{3C85B365-327F-4508-8BE5-F29228A35FC7}">
      <dgm:prSet/>
      <dgm:spPr/>
      <dgm:t>
        <a:bodyPr/>
        <a:lstStyle/>
        <a:p>
          <a:pPr latinLnBrk="1"/>
          <a:endParaRPr lang="ko-KR" altLang="en-US"/>
        </a:p>
      </dgm:t>
    </dgm:pt>
    <dgm:pt modelId="{6D0791BE-5654-42A4-B034-0A8830BA03C9}" type="sibTrans" cxnId="{3C85B365-327F-4508-8BE5-F29228A35FC7}">
      <dgm:prSet/>
      <dgm:spPr/>
      <dgm:t>
        <a:bodyPr/>
        <a:lstStyle/>
        <a:p>
          <a:pPr latinLnBrk="1"/>
          <a:endParaRPr lang="ko-KR" altLang="en-US"/>
        </a:p>
      </dgm:t>
    </dgm:pt>
    <dgm:pt modelId="{9D477C2F-2990-4719-8ABC-6DDF58C45BBF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smtClean="0">
              <a:solidFill>
                <a:schemeClr val="tx1"/>
              </a:solidFill>
            </a:rPr>
            <a:t>날짜 선택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ABA26D6D-B8E9-4807-8FD0-6C6CC42CBDD9}" type="parTrans" cxnId="{0FEFD92E-6209-45F1-AC58-33E56767AEA1}">
      <dgm:prSet/>
      <dgm:spPr/>
      <dgm:t>
        <a:bodyPr/>
        <a:lstStyle/>
        <a:p>
          <a:pPr latinLnBrk="1"/>
          <a:endParaRPr lang="ko-KR" altLang="en-US"/>
        </a:p>
      </dgm:t>
    </dgm:pt>
    <dgm:pt modelId="{8DB4CD73-F652-44D7-96A7-08F08729D3BA}" type="sibTrans" cxnId="{0FEFD92E-6209-45F1-AC58-33E56767AEA1}">
      <dgm:prSet/>
      <dgm:spPr/>
      <dgm:t>
        <a:bodyPr/>
        <a:lstStyle/>
        <a:p>
          <a:pPr latinLnBrk="1"/>
          <a:endParaRPr lang="ko-KR" altLang="en-US"/>
        </a:p>
      </dgm:t>
    </dgm:pt>
    <dgm:pt modelId="{E1225C61-1128-4D81-ACDA-A73CC27000D0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err="1" smtClean="0">
              <a:solidFill>
                <a:schemeClr val="tx1"/>
              </a:solidFill>
            </a:rPr>
            <a:t>메인메뉴</a:t>
          </a:r>
          <a:r>
            <a:rPr lang="ko-KR" altLang="en-US" sz="1000" dirty="0" smtClean="0">
              <a:solidFill>
                <a:schemeClr val="tx1"/>
              </a:solidFill>
            </a:rPr>
            <a:t> 이동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3A7C4AD5-FC49-44BF-ACDA-BCD0BFF0DDC2}" type="parTrans" cxnId="{303565B3-844B-42C3-9DBD-7ABF3D607F22}">
      <dgm:prSet/>
      <dgm:spPr/>
      <dgm:t>
        <a:bodyPr/>
        <a:lstStyle/>
        <a:p>
          <a:pPr latinLnBrk="1"/>
          <a:endParaRPr lang="ko-KR" altLang="en-US"/>
        </a:p>
      </dgm:t>
    </dgm:pt>
    <dgm:pt modelId="{9096983C-A704-4300-9145-28DD1BD21AAC}" type="sibTrans" cxnId="{303565B3-844B-42C3-9DBD-7ABF3D607F22}">
      <dgm:prSet/>
      <dgm:spPr/>
      <dgm:t>
        <a:bodyPr/>
        <a:lstStyle/>
        <a:p>
          <a:pPr latinLnBrk="1"/>
          <a:endParaRPr lang="ko-KR" altLang="en-US"/>
        </a:p>
      </dgm:t>
    </dgm:pt>
    <dgm:pt modelId="{8373327D-A0FA-4588-989F-15D260527B39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smtClean="0">
              <a:solidFill>
                <a:schemeClr val="tx1"/>
              </a:solidFill>
            </a:rPr>
            <a:t>기간 선택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E3D4321A-9EF8-4428-9856-C3B31929273B}" type="parTrans" cxnId="{04245A24-3ECE-4BA6-B2B3-2AA2A625AEC7}">
      <dgm:prSet/>
      <dgm:spPr/>
      <dgm:t>
        <a:bodyPr/>
        <a:lstStyle/>
        <a:p>
          <a:pPr latinLnBrk="1"/>
          <a:endParaRPr lang="ko-KR" altLang="en-US"/>
        </a:p>
      </dgm:t>
    </dgm:pt>
    <dgm:pt modelId="{76A086AA-C4FD-479A-A7E1-6A628CDF6B18}" type="sibTrans" cxnId="{04245A24-3ECE-4BA6-B2B3-2AA2A625AEC7}">
      <dgm:prSet/>
      <dgm:spPr/>
      <dgm:t>
        <a:bodyPr/>
        <a:lstStyle/>
        <a:p>
          <a:pPr latinLnBrk="1"/>
          <a:endParaRPr lang="ko-KR" altLang="en-US"/>
        </a:p>
      </dgm:t>
    </dgm:pt>
    <dgm:pt modelId="{A6D9B5D0-93AE-41DC-B8BA-65FF746C6BC3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err="1" smtClean="0">
              <a:solidFill>
                <a:schemeClr val="tx1"/>
              </a:solidFill>
            </a:rPr>
            <a:t>날짜별</a:t>
          </a:r>
          <a:r>
            <a:rPr lang="ko-KR" altLang="en-US" sz="1000" dirty="0" smtClean="0">
              <a:solidFill>
                <a:schemeClr val="tx1"/>
              </a:solidFill>
            </a:rPr>
            <a:t> 매출 확인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C039FA62-6A9F-4BF8-B1EE-7BB00159C6B1}" type="parTrans" cxnId="{24944A27-3AFF-4F02-9099-5FF68E51D4DA}">
      <dgm:prSet/>
      <dgm:spPr/>
      <dgm:t>
        <a:bodyPr/>
        <a:lstStyle/>
        <a:p>
          <a:pPr latinLnBrk="1"/>
          <a:endParaRPr lang="ko-KR" altLang="en-US"/>
        </a:p>
      </dgm:t>
    </dgm:pt>
    <dgm:pt modelId="{04C23B03-9B7D-4FE9-8F7D-C8BB45D67140}" type="sibTrans" cxnId="{24944A27-3AFF-4F02-9099-5FF68E51D4DA}">
      <dgm:prSet/>
      <dgm:spPr/>
      <dgm:t>
        <a:bodyPr/>
        <a:lstStyle/>
        <a:p>
          <a:pPr latinLnBrk="1"/>
          <a:endParaRPr lang="ko-KR" altLang="en-US"/>
        </a:p>
      </dgm:t>
    </dgm:pt>
    <dgm:pt modelId="{35C8D70F-1750-44E5-8E43-21D1A5F33581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smtClean="0">
              <a:solidFill>
                <a:schemeClr val="tx1"/>
              </a:solidFill>
            </a:rPr>
            <a:t>조회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BE104C86-2378-4145-8C6C-3E3AE200E85D}" type="parTrans" cxnId="{648C3E36-187B-4724-A01A-748FC755C660}">
      <dgm:prSet/>
      <dgm:spPr/>
      <dgm:t>
        <a:bodyPr/>
        <a:lstStyle/>
        <a:p>
          <a:pPr latinLnBrk="1"/>
          <a:endParaRPr lang="ko-KR" altLang="en-US"/>
        </a:p>
      </dgm:t>
    </dgm:pt>
    <dgm:pt modelId="{279DE4B7-C884-41AF-AD1B-8F397F4A00D8}" type="sibTrans" cxnId="{648C3E36-187B-4724-A01A-748FC755C660}">
      <dgm:prSet/>
      <dgm:spPr/>
      <dgm:t>
        <a:bodyPr/>
        <a:lstStyle/>
        <a:p>
          <a:pPr latinLnBrk="1"/>
          <a:endParaRPr lang="ko-KR" altLang="en-US"/>
        </a:p>
      </dgm:t>
    </dgm:pt>
    <dgm:pt modelId="{794754FC-58BA-4A07-B047-5FF5491CD299}" type="asst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000" dirty="0" smtClean="0">
              <a:solidFill>
                <a:schemeClr val="tx1"/>
              </a:solidFill>
            </a:rPr>
            <a:t>데이터 삭제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BD3934D8-07BA-470A-AED6-63453EBDBBA2}" type="parTrans" cxnId="{9CB2D11C-50B6-48E7-87A8-7D16F63382CB}">
      <dgm:prSet/>
      <dgm:spPr/>
      <dgm:t>
        <a:bodyPr/>
        <a:lstStyle/>
        <a:p>
          <a:pPr latinLnBrk="1"/>
          <a:endParaRPr lang="ko-KR" altLang="en-US"/>
        </a:p>
      </dgm:t>
    </dgm:pt>
    <dgm:pt modelId="{E5CD3DCA-EB1C-4249-B576-5F1C7FC5499A}" type="sibTrans" cxnId="{9CB2D11C-50B6-48E7-87A8-7D16F63382CB}">
      <dgm:prSet/>
      <dgm:spPr/>
      <dgm:t>
        <a:bodyPr/>
        <a:lstStyle/>
        <a:p>
          <a:pPr latinLnBrk="1"/>
          <a:endParaRPr lang="ko-KR" altLang="en-US"/>
        </a:p>
      </dgm:t>
    </dgm:pt>
    <dgm:pt modelId="{309F008C-ECD0-4AAA-93A4-FF751B8C28F7}" type="asst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날짜 별 판매 내역</a:t>
          </a:r>
          <a:endParaRPr lang="ko-KR" altLang="en-US" dirty="0">
            <a:solidFill>
              <a:schemeClr val="tx1"/>
            </a:solidFill>
          </a:endParaRPr>
        </a:p>
      </dgm:t>
    </dgm:pt>
    <dgm:pt modelId="{977D9B6B-8502-426E-8934-781FE0187560}" type="parTrans" cxnId="{254721F5-2E63-4A0A-8C65-DDA53BF85636}">
      <dgm:prSet/>
      <dgm:spPr/>
      <dgm:t>
        <a:bodyPr/>
        <a:lstStyle/>
        <a:p>
          <a:pPr latinLnBrk="1"/>
          <a:endParaRPr lang="ko-KR" altLang="en-US"/>
        </a:p>
      </dgm:t>
    </dgm:pt>
    <dgm:pt modelId="{8F4513A7-F921-4641-A241-6EDF8C134310}" type="sibTrans" cxnId="{254721F5-2E63-4A0A-8C65-DDA53BF85636}">
      <dgm:prSet/>
      <dgm:spPr/>
      <dgm:t>
        <a:bodyPr/>
        <a:lstStyle/>
        <a:p>
          <a:pPr latinLnBrk="1"/>
          <a:endParaRPr lang="ko-KR" altLang="en-US"/>
        </a:p>
      </dgm:t>
    </dgm:pt>
    <dgm:pt modelId="{91DB6208-91EB-4ED6-9D7A-641EC270CE02}" type="pres">
      <dgm:prSet presAssocID="{93DC302E-9C11-473B-AE21-8A30FCC5C2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D17BEB-8374-4BE2-816E-6B8953F6A09D}" type="pres">
      <dgm:prSet presAssocID="{8561BB26-8A34-4262-9DE3-A83B0EB3CB21}" presName="hierRoot1" presStyleCnt="0">
        <dgm:presLayoutVars>
          <dgm:hierBranch val="init"/>
        </dgm:presLayoutVars>
      </dgm:prSet>
      <dgm:spPr/>
    </dgm:pt>
    <dgm:pt modelId="{C3F772E8-5B65-4EC2-84DA-F882826B698F}" type="pres">
      <dgm:prSet presAssocID="{8561BB26-8A34-4262-9DE3-A83B0EB3CB21}" presName="rootComposite1" presStyleCnt="0"/>
      <dgm:spPr/>
    </dgm:pt>
    <dgm:pt modelId="{3B3DDE75-5999-47A2-B70A-91CDEF45DB28}" type="pres">
      <dgm:prSet presAssocID="{8561BB26-8A34-4262-9DE3-A83B0EB3CB21}" presName="rootText1" presStyleLbl="node0" presStyleIdx="0" presStyleCnt="1" custScaleX="198882" custScaleY="157487" custLinFactNeighborX="-29709" custLinFactNeighborY="5092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E0C590-2F44-4ECA-BFD3-FDBE349F1DCF}" type="pres">
      <dgm:prSet presAssocID="{8561BB26-8A34-4262-9DE3-A83B0EB3CB2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3B4182F1-DB1B-423D-B195-D79EC1242EE5}" type="pres">
      <dgm:prSet presAssocID="{8561BB26-8A34-4262-9DE3-A83B0EB3CB21}" presName="hierChild2" presStyleCnt="0"/>
      <dgm:spPr/>
    </dgm:pt>
    <dgm:pt modelId="{E36311C1-08E3-4391-8CCA-E1ACC0F2F3E5}" type="pres">
      <dgm:prSet presAssocID="{8561BB26-8A34-4262-9DE3-A83B0EB3CB21}" presName="hierChild3" presStyleCnt="0"/>
      <dgm:spPr/>
    </dgm:pt>
    <dgm:pt modelId="{3671B11B-3256-4960-A06C-C280F2F939F9}" type="pres">
      <dgm:prSet presAssocID="{31C18B57-DF7B-4C4F-A24E-15F09E3C80E4}" presName="Name11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7DB0B62-72D0-40FA-8F81-EC5B13884E44}" type="pres">
      <dgm:prSet presAssocID="{98EA936D-E316-4319-9D5D-689476CCF22A}" presName="hierRoot3" presStyleCnt="0">
        <dgm:presLayoutVars>
          <dgm:hierBranch val="init"/>
        </dgm:presLayoutVars>
      </dgm:prSet>
      <dgm:spPr/>
    </dgm:pt>
    <dgm:pt modelId="{C2DDEB55-2404-4A2A-8E39-BE2059BF09CD}" type="pres">
      <dgm:prSet presAssocID="{98EA936D-E316-4319-9D5D-689476CCF22A}" presName="rootComposite3" presStyleCnt="0"/>
      <dgm:spPr/>
    </dgm:pt>
    <dgm:pt modelId="{C687AE86-B9F4-410B-AE48-2394214123AB}" type="pres">
      <dgm:prSet presAssocID="{98EA936D-E316-4319-9D5D-689476CCF22A}" presName="rootText3" presStyleLbl="asst1" presStyleIdx="0" presStyleCnt="16" custScaleX="123650" custScaleY="123650" custLinFactNeighborX="-64382" custLinFactNeighborY="3117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A27C9C-A666-421C-9DFC-E6A253BC6A8F}" type="pres">
      <dgm:prSet presAssocID="{98EA936D-E316-4319-9D5D-689476CCF22A}" presName="rootConnector3" presStyleLbl="asst1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04DAD9E4-0042-436F-960F-08FB74A578E6}" type="pres">
      <dgm:prSet presAssocID="{98EA936D-E316-4319-9D5D-689476CCF22A}" presName="hierChild6" presStyleCnt="0"/>
      <dgm:spPr/>
    </dgm:pt>
    <dgm:pt modelId="{BF5956E0-7412-4FAA-B6B7-018AE92734A8}" type="pres">
      <dgm:prSet presAssocID="{98EA936D-E316-4319-9D5D-689476CCF22A}" presName="hierChild7" presStyleCnt="0"/>
      <dgm:spPr/>
    </dgm:pt>
    <dgm:pt modelId="{19E2075D-69A5-43AC-9936-C010927691C5}" type="pres">
      <dgm:prSet presAssocID="{BD3B84A3-5DDB-4A07-97C6-C784D9FEE4DD}" presName="Name111" presStyleLbl="parChTrans1D3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B190D1E4-852E-4D0F-9FE2-5711E8D48157}" type="pres">
      <dgm:prSet presAssocID="{A027E3D7-238C-41DB-9B1E-49076FB6736F}" presName="hierRoot3" presStyleCnt="0">
        <dgm:presLayoutVars>
          <dgm:hierBranch val="init"/>
        </dgm:presLayoutVars>
      </dgm:prSet>
      <dgm:spPr/>
    </dgm:pt>
    <dgm:pt modelId="{7E147ABF-4FBF-4912-AAD0-50C6684CA68A}" type="pres">
      <dgm:prSet presAssocID="{A027E3D7-238C-41DB-9B1E-49076FB6736F}" presName="rootComposite3" presStyleCnt="0"/>
      <dgm:spPr/>
    </dgm:pt>
    <dgm:pt modelId="{D3AFA3DC-997D-4684-983F-4BF9AF793FF9}" type="pres">
      <dgm:prSet presAssocID="{A027E3D7-238C-41DB-9B1E-49076FB6736F}" presName="rootText3" presStyleLbl="asst1" presStyleIdx="1" presStyleCnt="16" custScaleX="146047" custScaleY="97364" custLinFactNeighborX="-87033" custLinFactNeighborY="879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42D766-27C8-4C99-8D6F-CA62EA82560F}" type="pres">
      <dgm:prSet presAssocID="{A027E3D7-238C-41DB-9B1E-49076FB6736F}" presName="rootConnector3" presStyleLbl="asst1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37CFE7FA-CE64-4165-9E79-A09E1F47CFFC}" type="pres">
      <dgm:prSet presAssocID="{A027E3D7-238C-41DB-9B1E-49076FB6736F}" presName="hierChild6" presStyleCnt="0"/>
      <dgm:spPr/>
    </dgm:pt>
    <dgm:pt modelId="{A9BA4A85-28E4-499D-AAFA-222991F1CA7D}" type="pres">
      <dgm:prSet presAssocID="{A027E3D7-238C-41DB-9B1E-49076FB6736F}" presName="hierChild7" presStyleCnt="0"/>
      <dgm:spPr/>
    </dgm:pt>
    <dgm:pt modelId="{C0F6C295-E7B2-4226-A7FC-AAE2106592F6}" type="pres">
      <dgm:prSet presAssocID="{53C7BF4A-EDC3-4CA7-8492-9D46BF8D4FAC}" presName="Name111" presStyleLbl="parChTrans1D3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2435FD3F-10BE-49DB-922F-D1DA0AF93291}" type="pres">
      <dgm:prSet presAssocID="{EE9C49F1-C4F0-45B1-9C5D-E4EE5AD736BD}" presName="hierRoot3" presStyleCnt="0">
        <dgm:presLayoutVars>
          <dgm:hierBranch val="init"/>
        </dgm:presLayoutVars>
      </dgm:prSet>
      <dgm:spPr/>
    </dgm:pt>
    <dgm:pt modelId="{A91CF0EA-685B-454E-ACF3-1C75A43D5FD9}" type="pres">
      <dgm:prSet presAssocID="{EE9C49F1-C4F0-45B1-9C5D-E4EE5AD736BD}" presName="rootComposite3" presStyleCnt="0"/>
      <dgm:spPr/>
    </dgm:pt>
    <dgm:pt modelId="{5DAF8AC6-BBE0-4608-BE02-E578A725C35D}" type="pres">
      <dgm:prSet presAssocID="{EE9C49F1-C4F0-45B1-9C5D-E4EE5AD736BD}" presName="rootText3" presStyleLbl="asst1" presStyleIdx="2" presStyleCnt="16" custScaleX="146047" custScaleY="97364" custLinFactX="-100000" custLinFactY="11681" custLinFactNeighborX="-15408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7AB1FB-5C12-42A4-8731-E2218AC1C2BD}" type="pres">
      <dgm:prSet presAssocID="{EE9C49F1-C4F0-45B1-9C5D-E4EE5AD736BD}" presName="rootConnector3" presStyleLbl="asst1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A6E62B91-4B1D-4518-99D2-5C2DA32560D8}" type="pres">
      <dgm:prSet presAssocID="{EE9C49F1-C4F0-45B1-9C5D-E4EE5AD736BD}" presName="hierChild6" presStyleCnt="0"/>
      <dgm:spPr/>
    </dgm:pt>
    <dgm:pt modelId="{2EE99546-81EC-4A3E-9C0F-A4E724DEED3D}" type="pres">
      <dgm:prSet presAssocID="{EE9C49F1-C4F0-45B1-9C5D-E4EE5AD736BD}" presName="hierChild7" presStyleCnt="0"/>
      <dgm:spPr/>
    </dgm:pt>
    <dgm:pt modelId="{48D02621-ADA1-46A2-A603-02010C4F8945}" type="pres">
      <dgm:prSet presAssocID="{20A57911-648A-4B1B-BAA4-BE501C82EF95}" presName="Name111" presStyleLbl="parChTrans1D3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74AD1116-1C0F-475A-BAFA-0DCDBBF28322}" type="pres">
      <dgm:prSet presAssocID="{10A76A78-0477-4BD9-A86A-10FF253DEE2E}" presName="hierRoot3" presStyleCnt="0">
        <dgm:presLayoutVars>
          <dgm:hierBranch val="init"/>
        </dgm:presLayoutVars>
      </dgm:prSet>
      <dgm:spPr/>
    </dgm:pt>
    <dgm:pt modelId="{25D378B2-0170-4E94-A869-C1519DC56974}" type="pres">
      <dgm:prSet presAssocID="{10A76A78-0477-4BD9-A86A-10FF253DEE2E}" presName="rootComposite3" presStyleCnt="0"/>
      <dgm:spPr/>
    </dgm:pt>
    <dgm:pt modelId="{CACFB914-9B20-4E58-A52B-8517CE7BC542}" type="pres">
      <dgm:prSet presAssocID="{10A76A78-0477-4BD9-A86A-10FF253DEE2E}" presName="rootText3" presStyleLbl="asst1" presStyleIdx="3" presStyleCnt="16" custScaleX="146047" custScaleY="97364" custLinFactNeighborX="-87033" custLinFactNeighborY="7503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D5243A-3A01-4E2F-968E-26B8CE16B735}" type="pres">
      <dgm:prSet presAssocID="{10A76A78-0477-4BD9-A86A-10FF253DEE2E}" presName="rootConnector3" presStyleLbl="asst1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11AE59BD-3EBE-437D-B456-7541B127D55D}" type="pres">
      <dgm:prSet presAssocID="{10A76A78-0477-4BD9-A86A-10FF253DEE2E}" presName="hierChild6" presStyleCnt="0"/>
      <dgm:spPr/>
    </dgm:pt>
    <dgm:pt modelId="{DA25178C-9221-4114-90CE-6B0F3C3BBD44}" type="pres">
      <dgm:prSet presAssocID="{10A76A78-0477-4BD9-A86A-10FF253DEE2E}" presName="hierChild7" presStyleCnt="0"/>
      <dgm:spPr/>
    </dgm:pt>
    <dgm:pt modelId="{B616A655-8196-4EE0-B9EA-D65F452A29BE}" type="pres">
      <dgm:prSet presAssocID="{C7BA154B-9F58-4DAD-9AE7-BDEDC761F5D6}" presName="Name111" presStyleLbl="parChTrans1D3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5F50DC14-828C-4224-B538-592C0CC83D31}" type="pres">
      <dgm:prSet presAssocID="{A343AF58-EBE9-4B5F-A316-6FB2D5C378CE}" presName="hierRoot3" presStyleCnt="0">
        <dgm:presLayoutVars>
          <dgm:hierBranch val="init"/>
        </dgm:presLayoutVars>
      </dgm:prSet>
      <dgm:spPr/>
    </dgm:pt>
    <dgm:pt modelId="{98FA22AC-18F5-4874-897A-C396D1F0000B}" type="pres">
      <dgm:prSet presAssocID="{A343AF58-EBE9-4B5F-A316-6FB2D5C378CE}" presName="rootComposite3" presStyleCnt="0"/>
      <dgm:spPr/>
    </dgm:pt>
    <dgm:pt modelId="{A59BBD07-DD98-4094-A88C-F105644142FC}" type="pres">
      <dgm:prSet presAssocID="{A343AF58-EBE9-4B5F-A316-6FB2D5C378CE}" presName="rootText3" presStyleLbl="asst1" presStyleIdx="4" presStyleCnt="16" custScaleX="146047" custScaleY="97364" custLinFactX="-100000" custLinFactY="81401" custLinFactNeighborX="-15408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D310AA-E969-4042-8020-D26786EAAC2B}" type="pres">
      <dgm:prSet presAssocID="{A343AF58-EBE9-4B5F-A316-6FB2D5C378CE}" presName="rootConnector3" presStyleLbl="asst1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3238450E-5681-4FFE-8E18-5970200D13F9}" type="pres">
      <dgm:prSet presAssocID="{A343AF58-EBE9-4B5F-A316-6FB2D5C378CE}" presName="hierChild6" presStyleCnt="0"/>
      <dgm:spPr/>
    </dgm:pt>
    <dgm:pt modelId="{5850CB85-A901-4728-997B-96E7193F77FD}" type="pres">
      <dgm:prSet presAssocID="{A343AF58-EBE9-4B5F-A316-6FB2D5C378CE}" presName="hierChild7" presStyleCnt="0"/>
      <dgm:spPr/>
    </dgm:pt>
    <dgm:pt modelId="{BE7B3F05-5E97-4F1D-9708-213EAA1019CF}" type="pres">
      <dgm:prSet presAssocID="{EB7BA77D-9537-46AD-861A-1B5CEB9EE464}" presName="Name111" presStyleLbl="parChTrans1D3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81FFBC96-76EA-4475-A733-4B263907C23F}" type="pres">
      <dgm:prSet presAssocID="{05CF63A3-DF3F-4C23-A3BE-5B8AFAB31E7D}" presName="hierRoot3" presStyleCnt="0">
        <dgm:presLayoutVars>
          <dgm:hierBranch val="init"/>
        </dgm:presLayoutVars>
      </dgm:prSet>
      <dgm:spPr/>
    </dgm:pt>
    <dgm:pt modelId="{652E45E7-07B5-4487-A6B0-8D66B5E73405}" type="pres">
      <dgm:prSet presAssocID="{05CF63A3-DF3F-4C23-A3BE-5B8AFAB31E7D}" presName="rootComposite3" presStyleCnt="0"/>
      <dgm:spPr/>
    </dgm:pt>
    <dgm:pt modelId="{45663894-67BE-4501-836C-0504950CD7B8}" type="pres">
      <dgm:prSet presAssocID="{05CF63A3-DF3F-4C23-A3BE-5B8AFAB31E7D}" presName="rootText3" presStyleLbl="asst1" presStyleIdx="5" presStyleCnt="16" custScaleX="146047" custScaleY="97364" custLinFactX="25848" custLinFactY="-100000" custLinFactNeighborX="100000" custLinFactNeighborY="-17497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FECFAD-566F-4C73-AA33-D3D40831A1AA}" type="pres">
      <dgm:prSet presAssocID="{05CF63A3-DF3F-4C23-A3BE-5B8AFAB31E7D}" presName="rootConnector3" presStyleLbl="asst1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3C84409F-D630-4969-BDF4-7D6FDC2B106C}" type="pres">
      <dgm:prSet presAssocID="{05CF63A3-DF3F-4C23-A3BE-5B8AFAB31E7D}" presName="hierChild6" presStyleCnt="0"/>
      <dgm:spPr/>
    </dgm:pt>
    <dgm:pt modelId="{F255AA72-66AF-4BEA-BE6D-C8282BD9499E}" type="pres">
      <dgm:prSet presAssocID="{05CF63A3-DF3F-4C23-A3BE-5B8AFAB31E7D}" presName="hierChild7" presStyleCnt="0"/>
      <dgm:spPr/>
    </dgm:pt>
    <dgm:pt modelId="{3AC8406B-BA84-4917-A912-03245D0625C5}" type="pres">
      <dgm:prSet presAssocID="{04792C15-3845-458F-BC65-84B6EBEAE4D5}" presName="Name111" presStyleLbl="parChTrans1D3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D0B86AD8-643A-4C58-85D6-B7C288135D30}" type="pres">
      <dgm:prSet presAssocID="{862E268F-FDB8-4E36-864E-2A689F8DD2A5}" presName="hierRoot3" presStyleCnt="0">
        <dgm:presLayoutVars>
          <dgm:hierBranch val="init"/>
        </dgm:presLayoutVars>
      </dgm:prSet>
      <dgm:spPr/>
    </dgm:pt>
    <dgm:pt modelId="{AC51DD73-E9D4-4900-99F8-BBB471BC38E2}" type="pres">
      <dgm:prSet presAssocID="{862E268F-FDB8-4E36-864E-2A689F8DD2A5}" presName="rootComposite3" presStyleCnt="0"/>
      <dgm:spPr/>
    </dgm:pt>
    <dgm:pt modelId="{17122075-B569-4BCB-8D87-6ECD88DD4ABA}" type="pres">
      <dgm:prSet presAssocID="{862E268F-FDB8-4E36-864E-2A689F8DD2A5}" presName="rootText3" presStyleLbl="asst1" presStyleIdx="6" presStyleCnt="16" custScaleX="146047" custScaleY="97364" custLinFactY="-73528" custLinFactNeighborX="-41199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372034-A91F-4786-B7F2-38A374FEE71D}" type="pres">
      <dgm:prSet presAssocID="{862E268F-FDB8-4E36-864E-2A689F8DD2A5}" presName="rootConnector3" presStyleLbl="asst1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E47A2782-68AB-48D9-B60A-6BDB4C65E80F}" type="pres">
      <dgm:prSet presAssocID="{862E268F-FDB8-4E36-864E-2A689F8DD2A5}" presName="hierChild6" presStyleCnt="0"/>
      <dgm:spPr/>
    </dgm:pt>
    <dgm:pt modelId="{9F6A93B7-88BA-497C-8CF0-250659E52839}" type="pres">
      <dgm:prSet presAssocID="{862E268F-FDB8-4E36-864E-2A689F8DD2A5}" presName="hierChild7" presStyleCnt="0"/>
      <dgm:spPr/>
    </dgm:pt>
    <dgm:pt modelId="{2A6D8996-F861-434A-A462-0984367409F5}" type="pres">
      <dgm:prSet presAssocID="{C9F4973A-78E7-4916-80AC-F460A485F096}" presName="Name111" presStyleLbl="parChTrans1D3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71DD50B5-8A38-43B9-B2EC-A5F533A92AEB}" type="pres">
      <dgm:prSet presAssocID="{F029B0C1-5D2E-40FF-969C-327F6066CB6C}" presName="hierRoot3" presStyleCnt="0">
        <dgm:presLayoutVars>
          <dgm:hierBranch val="init"/>
        </dgm:presLayoutVars>
      </dgm:prSet>
      <dgm:spPr/>
    </dgm:pt>
    <dgm:pt modelId="{61AD546A-E30D-4F64-9F94-7C0490DB72F8}" type="pres">
      <dgm:prSet presAssocID="{F029B0C1-5D2E-40FF-969C-327F6066CB6C}" presName="rootComposite3" presStyleCnt="0"/>
      <dgm:spPr/>
    </dgm:pt>
    <dgm:pt modelId="{AA144B7C-7D64-48EA-ACE6-AE783D90DE9C}" type="pres">
      <dgm:prSet presAssocID="{F029B0C1-5D2E-40FF-969C-327F6066CB6C}" presName="rootText3" presStyleLbl="asst1" presStyleIdx="7" presStyleCnt="16" custScaleX="146047" custScaleY="97364" custLinFactX="25848" custLinFactY="-100000" custLinFactNeighborX="100000" custLinFactNeighborY="-10932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57F0FF-6E56-4E94-B5B6-7577482BE77E}" type="pres">
      <dgm:prSet presAssocID="{F029B0C1-5D2E-40FF-969C-327F6066CB6C}" presName="rootConnector3" presStyleLbl="asst1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C55AE15D-6BD0-45FA-98D1-C9E0F38DBD26}" type="pres">
      <dgm:prSet presAssocID="{F029B0C1-5D2E-40FF-969C-327F6066CB6C}" presName="hierChild6" presStyleCnt="0"/>
      <dgm:spPr/>
    </dgm:pt>
    <dgm:pt modelId="{66DF5CBB-B395-431A-862F-E4FFCAA29ACE}" type="pres">
      <dgm:prSet presAssocID="{F029B0C1-5D2E-40FF-969C-327F6066CB6C}" presName="hierChild7" presStyleCnt="0"/>
      <dgm:spPr/>
    </dgm:pt>
    <dgm:pt modelId="{FBA3B0AB-21AB-4235-B442-AF3E2DC97458}" type="pres">
      <dgm:prSet presAssocID="{DB8FEF17-2334-4662-9621-FB8200648979}" presName="Name11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AD37109-94B3-42C8-BF91-198677484088}" type="pres">
      <dgm:prSet presAssocID="{37C517E3-923C-4571-A82C-B898CDA54FA3}" presName="hierRoot3" presStyleCnt="0">
        <dgm:presLayoutVars>
          <dgm:hierBranch val="init"/>
        </dgm:presLayoutVars>
      </dgm:prSet>
      <dgm:spPr/>
    </dgm:pt>
    <dgm:pt modelId="{804B7AFF-AC4A-4B1B-8419-D8B85E7F85E4}" type="pres">
      <dgm:prSet presAssocID="{37C517E3-923C-4571-A82C-B898CDA54FA3}" presName="rootComposite3" presStyleCnt="0"/>
      <dgm:spPr/>
    </dgm:pt>
    <dgm:pt modelId="{7D177123-9B2F-4331-8226-4B2808FA559D}" type="pres">
      <dgm:prSet presAssocID="{37C517E3-923C-4571-A82C-B898CDA54FA3}" presName="rootText3" presStyleLbl="asst1" presStyleIdx="8" presStyleCnt="16" custScaleX="124046" custScaleY="124046" custLinFactNeighborX="2638" custLinFactNeighborY="304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E72746-041F-4E81-A527-3BE191480C8D}" type="pres">
      <dgm:prSet presAssocID="{37C517E3-923C-4571-A82C-B898CDA54FA3}" presName="rootConnector3" presStyleLbl="asst1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45FD1164-F6D6-41AA-9DC7-0DABA9E77422}" type="pres">
      <dgm:prSet presAssocID="{37C517E3-923C-4571-A82C-B898CDA54FA3}" presName="hierChild6" presStyleCnt="0"/>
      <dgm:spPr/>
    </dgm:pt>
    <dgm:pt modelId="{1FA9F731-D178-4B4F-9635-079E464EC4D4}" type="pres">
      <dgm:prSet presAssocID="{37C517E3-923C-4571-A82C-B898CDA54FA3}" presName="hierChild7" presStyleCnt="0"/>
      <dgm:spPr/>
    </dgm:pt>
    <dgm:pt modelId="{577E3367-EF37-4469-9D0E-C3D58DF276A9}" type="pres">
      <dgm:prSet presAssocID="{3A7C4AD5-FC49-44BF-ACDA-BCD0BFF0DDC2}" presName="Name111" presStyleLbl="parChTrans1D3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FADDF424-66FC-45DE-9DFA-7B645F93018D}" type="pres">
      <dgm:prSet presAssocID="{E1225C61-1128-4D81-ACDA-A73CC27000D0}" presName="hierRoot3" presStyleCnt="0">
        <dgm:presLayoutVars>
          <dgm:hierBranch val="init"/>
        </dgm:presLayoutVars>
      </dgm:prSet>
      <dgm:spPr/>
    </dgm:pt>
    <dgm:pt modelId="{319CD449-DCA2-4CAF-AA20-0BC55EDAA055}" type="pres">
      <dgm:prSet presAssocID="{E1225C61-1128-4D81-ACDA-A73CC27000D0}" presName="rootComposite3" presStyleCnt="0"/>
      <dgm:spPr/>
    </dgm:pt>
    <dgm:pt modelId="{71DCF819-C574-40A9-AAFB-D1F18CF67A8E}" type="pres">
      <dgm:prSet presAssocID="{E1225C61-1128-4D81-ACDA-A73CC27000D0}" presName="rootText3" presStyleLbl="asst1" presStyleIdx="9" presStyleCnt="16" custScaleX="146047" custScaleY="97364" custLinFactNeighborX="-16202" custLinFactNeighborY="157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E8C136-8C0F-47BF-899E-087286EAC60C}" type="pres">
      <dgm:prSet presAssocID="{E1225C61-1128-4D81-ACDA-A73CC27000D0}" presName="rootConnector3" presStyleLbl="asst1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72090047-7EE4-4A8E-8FD9-4771B479AD69}" type="pres">
      <dgm:prSet presAssocID="{E1225C61-1128-4D81-ACDA-A73CC27000D0}" presName="hierChild6" presStyleCnt="0"/>
      <dgm:spPr/>
    </dgm:pt>
    <dgm:pt modelId="{D0B2A714-7BDC-4E18-A184-7A151A56C68E}" type="pres">
      <dgm:prSet presAssocID="{E1225C61-1128-4D81-ACDA-A73CC27000D0}" presName="hierChild7" presStyleCnt="0"/>
      <dgm:spPr/>
    </dgm:pt>
    <dgm:pt modelId="{9273A0B9-CAEF-4301-A902-952C4D48DCAF}" type="pres">
      <dgm:prSet presAssocID="{E3D4321A-9EF8-4428-9856-C3B31929273B}" presName="Name111" presStyleLbl="parChTrans1D3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46244F2A-02F0-45B8-9716-B548B680C6D6}" type="pres">
      <dgm:prSet presAssocID="{8373327D-A0FA-4588-989F-15D260527B39}" presName="hierRoot3" presStyleCnt="0">
        <dgm:presLayoutVars>
          <dgm:hierBranch val="init"/>
        </dgm:presLayoutVars>
      </dgm:prSet>
      <dgm:spPr/>
    </dgm:pt>
    <dgm:pt modelId="{95E38759-A1D8-498E-A526-47130D228845}" type="pres">
      <dgm:prSet presAssocID="{8373327D-A0FA-4588-989F-15D260527B39}" presName="rootComposite3" presStyleCnt="0"/>
      <dgm:spPr/>
    </dgm:pt>
    <dgm:pt modelId="{D04C589D-6A03-4638-A171-1015E049908B}" type="pres">
      <dgm:prSet presAssocID="{8373327D-A0FA-4588-989F-15D260527B39}" presName="rootText3" presStyleLbl="asst1" presStyleIdx="10" presStyleCnt="16" custScaleX="146047" custScaleY="97364" custLinFactNeighborX="28276" custLinFactNeighborY="1663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B130D7-9977-4536-9027-5BB5F088C74C}" type="pres">
      <dgm:prSet presAssocID="{8373327D-A0FA-4588-989F-15D260527B39}" presName="rootConnector3" presStyleLbl="asst1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9D5A4F39-BB58-4148-8A6A-683845B3A32A}" type="pres">
      <dgm:prSet presAssocID="{8373327D-A0FA-4588-989F-15D260527B39}" presName="hierChild6" presStyleCnt="0"/>
      <dgm:spPr/>
    </dgm:pt>
    <dgm:pt modelId="{2E426603-DA63-4483-8FF6-8AB7A33C0ABE}" type="pres">
      <dgm:prSet presAssocID="{8373327D-A0FA-4588-989F-15D260527B39}" presName="hierChild7" presStyleCnt="0"/>
      <dgm:spPr/>
    </dgm:pt>
    <dgm:pt modelId="{C7905EA5-D062-42FF-A591-4EA1E9757E66}" type="pres">
      <dgm:prSet presAssocID="{ABA26D6D-B8E9-4807-8FD0-6C6CC42CBDD9}" presName="Name111" presStyleLbl="parChTrans1D3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DC21E087-5256-483F-A392-E8542D4A3811}" type="pres">
      <dgm:prSet presAssocID="{9D477C2F-2990-4719-8ABC-6DDF58C45BBF}" presName="hierRoot3" presStyleCnt="0">
        <dgm:presLayoutVars>
          <dgm:hierBranch val="init"/>
        </dgm:presLayoutVars>
      </dgm:prSet>
      <dgm:spPr/>
    </dgm:pt>
    <dgm:pt modelId="{F130483A-71B8-422A-8126-2411D3BA29D3}" type="pres">
      <dgm:prSet presAssocID="{9D477C2F-2990-4719-8ABC-6DDF58C45BBF}" presName="rootComposite3" presStyleCnt="0"/>
      <dgm:spPr/>
    </dgm:pt>
    <dgm:pt modelId="{D3F57056-7541-4AE1-9F2F-DBEA71232894}" type="pres">
      <dgm:prSet presAssocID="{9D477C2F-2990-4719-8ABC-6DDF58C45BBF}" presName="rootText3" presStyleLbl="asst1" presStyleIdx="11" presStyleCnt="16" custScaleX="146047" custScaleY="97364" custLinFactNeighborX="-16202" custLinFactNeighborY="-201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3D4CBE-7C99-4FA6-9F50-B5417AA879AC}" type="pres">
      <dgm:prSet presAssocID="{9D477C2F-2990-4719-8ABC-6DDF58C45BBF}" presName="rootConnector3" presStyleLbl="asst1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AD07CF00-D9E2-47F3-9D97-A1E62F73298F}" type="pres">
      <dgm:prSet presAssocID="{9D477C2F-2990-4719-8ABC-6DDF58C45BBF}" presName="hierChild6" presStyleCnt="0"/>
      <dgm:spPr/>
    </dgm:pt>
    <dgm:pt modelId="{A1EB59D6-E548-46F1-B9C4-9E805B8DA1E7}" type="pres">
      <dgm:prSet presAssocID="{9D477C2F-2990-4719-8ABC-6DDF58C45BBF}" presName="hierChild7" presStyleCnt="0"/>
      <dgm:spPr/>
    </dgm:pt>
    <dgm:pt modelId="{DD7B13E6-05A7-40B5-9BF0-EC15AC36D496}" type="pres">
      <dgm:prSet presAssocID="{C039FA62-6A9F-4BF8-B1EE-7BB00159C6B1}" presName="Name111" presStyleLbl="parChTrans1D3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176E7B17-8D4F-41E1-85F2-C27E4B51C61B}" type="pres">
      <dgm:prSet presAssocID="{A6D9B5D0-93AE-41DC-B8BA-65FF746C6BC3}" presName="hierRoot3" presStyleCnt="0">
        <dgm:presLayoutVars>
          <dgm:hierBranch val="init"/>
        </dgm:presLayoutVars>
      </dgm:prSet>
      <dgm:spPr/>
    </dgm:pt>
    <dgm:pt modelId="{C5A5443A-609E-4868-8854-23C1412D0539}" type="pres">
      <dgm:prSet presAssocID="{A6D9B5D0-93AE-41DC-B8BA-65FF746C6BC3}" presName="rootComposite3" presStyleCnt="0"/>
      <dgm:spPr/>
    </dgm:pt>
    <dgm:pt modelId="{D47A8BDF-E4B8-424E-A9F0-7DF359A7FF32}" type="pres">
      <dgm:prSet presAssocID="{A6D9B5D0-93AE-41DC-B8BA-65FF746C6BC3}" presName="rootText3" presStyleLbl="asst1" presStyleIdx="12" presStyleCnt="16" custScaleX="146047" custScaleY="97364" custLinFactNeighborX="28276" custLinFactNeighborY="-201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6DD363-C484-4022-9FCD-84D7EDBC01DB}" type="pres">
      <dgm:prSet presAssocID="{A6D9B5D0-93AE-41DC-B8BA-65FF746C6BC3}" presName="rootConnector3" presStyleLbl="asst1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29640FDF-AD53-4822-97C8-E9A624EE6F96}" type="pres">
      <dgm:prSet presAssocID="{A6D9B5D0-93AE-41DC-B8BA-65FF746C6BC3}" presName="hierChild6" presStyleCnt="0"/>
      <dgm:spPr/>
    </dgm:pt>
    <dgm:pt modelId="{2D0F88E8-978C-4CF2-8CE8-0D6DF443186A}" type="pres">
      <dgm:prSet presAssocID="{A6D9B5D0-93AE-41DC-B8BA-65FF746C6BC3}" presName="hierChild7" presStyleCnt="0"/>
      <dgm:spPr/>
    </dgm:pt>
    <dgm:pt modelId="{2DF3B2EF-663C-4A4E-AC16-846F806F5172}" type="pres">
      <dgm:prSet presAssocID="{BE104C86-2378-4145-8C6C-3E3AE200E85D}" presName="Name111" presStyleLbl="parChTrans1D3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0242975D-8E03-4F55-A716-069679042864}" type="pres">
      <dgm:prSet presAssocID="{35C8D70F-1750-44E5-8E43-21D1A5F33581}" presName="hierRoot3" presStyleCnt="0">
        <dgm:presLayoutVars>
          <dgm:hierBranch val="init"/>
        </dgm:presLayoutVars>
      </dgm:prSet>
      <dgm:spPr/>
    </dgm:pt>
    <dgm:pt modelId="{ADDC36B0-1B9E-4249-9A19-788D4AF01826}" type="pres">
      <dgm:prSet presAssocID="{35C8D70F-1750-44E5-8E43-21D1A5F33581}" presName="rootComposite3" presStyleCnt="0"/>
      <dgm:spPr/>
    </dgm:pt>
    <dgm:pt modelId="{02680AD9-CDCA-4C37-BEDD-6F21D3FFEF82}" type="pres">
      <dgm:prSet presAssocID="{35C8D70F-1750-44E5-8E43-21D1A5F33581}" presName="rootText3" presStyleLbl="asst1" presStyleIdx="13" presStyleCnt="16" custScaleX="146047" custScaleY="97364" custLinFactNeighborX="-15436" custLinFactNeighborY="-5923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34809D-0ACD-4EDB-B1A1-BBB5BB6E4855}" type="pres">
      <dgm:prSet presAssocID="{35C8D70F-1750-44E5-8E43-21D1A5F33581}" presName="rootConnector3" presStyleLbl="asst1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18D1E6F6-2F4C-4425-B503-272E2AB0154B}" type="pres">
      <dgm:prSet presAssocID="{35C8D70F-1750-44E5-8E43-21D1A5F33581}" presName="hierChild6" presStyleCnt="0"/>
      <dgm:spPr/>
    </dgm:pt>
    <dgm:pt modelId="{4689B042-44CA-4CBD-B787-C1EF19F51956}" type="pres">
      <dgm:prSet presAssocID="{35C8D70F-1750-44E5-8E43-21D1A5F33581}" presName="hierChild7" presStyleCnt="0"/>
      <dgm:spPr/>
    </dgm:pt>
    <dgm:pt modelId="{665F9F04-37FD-4E6D-9C0C-1BDCE997BB02}" type="pres">
      <dgm:prSet presAssocID="{BD3934D8-07BA-470A-AED6-63453EBDBBA2}" presName="Name111" presStyleLbl="parChTrans1D3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E9732083-E455-498A-85D0-3BFAB5C2F528}" type="pres">
      <dgm:prSet presAssocID="{794754FC-58BA-4A07-B047-5FF5491CD299}" presName="hierRoot3" presStyleCnt="0">
        <dgm:presLayoutVars>
          <dgm:hierBranch val="init"/>
        </dgm:presLayoutVars>
      </dgm:prSet>
      <dgm:spPr/>
    </dgm:pt>
    <dgm:pt modelId="{530DB823-61C3-42B8-B1B7-CA23C2474E10}" type="pres">
      <dgm:prSet presAssocID="{794754FC-58BA-4A07-B047-5FF5491CD299}" presName="rootComposite3" presStyleCnt="0"/>
      <dgm:spPr/>
    </dgm:pt>
    <dgm:pt modelId="{F46502CA-2DBE-4343-A106-BDD08B1C3C9E}" type="pres">
      <dgm:prSet presAssocID="{794754FC-58BA-4A07-B047-5FF5491CD299}" presName="rootText3" presStyleLbl="asst1" presStyleIdx="14" presStyleCnt="16" custScaleX="146047" custScaleY="97364" custLinFactNeighborX="28276" custLinFactNeighborY="-592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7DF529-D396-4C04-A204-98B347F8DF7E}" type="pres">
      <dgm:prSet presAssocID="{794754FC-58BA-4A07-B047-5FF5491CD299}" presName="rootConnector3" presStyleLbl="asst1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99834115-E999-4B85-BF11-2B50DD548C5D}" type="pres">
      <dgm:prSet presAssocID="{794754FC-58BA-4A07-B047-5FF5491CD299}" presName="hierChild6" presStyleCnt="0"/>
      <dgm:spPr/>
    </dgm:pt>
    <dgm:pt modelId="{1C9FF333-BF6B-4C6A-B801-7A8F24243FD3}" type="pres">
      <dgm:prSet presAssocID="{794754FC-58BA-4A07-B047-5FF5491CD299}" presName="hierChild7" presStyleCnt="0"/>
      <dgm:spPr/>
    </dgm:pt>
    <dgm:pt modelId="{3FC4F909-EB50-4C4B-8FD7-3F61ED53C1BD}" type="pres">
      <dgm:prSet presAssocID="{977D9B6B-8502-426E-8934-781FE0187560}" presName="Name111" presStyleLbl="parChTrans1D3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86651194-9A7D-46BF-A73E-2B951E79A6B3}" type="pres">
      <dgm:prSet presAssocID="{309F008C-ECD0-4AAA-93A4-FF751B8C28F7}" presName="hierRoot3" presStyleCnt="0">
        <dgm:presLayoutVars>
          <dgm:hierBranch val="init"/>
        </dgm:presLayoutVars>
      </dgm:prSet>
      <dgm:spPr/>
    </dgm:pt>
    <dgm:pt modelId="{A1504BFC-87AF-46EE-A430-071283BDDAB6}" type="pres">
      <dgm:prSet presAssocID="{309F008C-ECD0-4AAA-93A4-FF751B8C28F7}" presName="rootComposite3" presStyleCnt="0"/>
      <dgm:spPr/>
    </dgm:pt>
    <dgm:pt modelId="{882C1EBA-516F-43DA-A51D-696612C283A4}" type="pres">
      <dgm:prSet presAssocID="{309F008C-ECD0-4AAA-93A4-FF751B8C28F7}" presName="rootText3" presStyleLbl="asst1" presStyleIdx="15" presStyleCnt="16" custScaleX="146047" custScaleY="97364" custLinFactNeighborX="-16346" custLinFactNeighborY="-9806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DB1B9-4CBD-4F55-BB11-7E2203622ACC}" type="pres">
      <dgm:prSet presAssocID="{309F008C-ECD0-4AAA-93A4-FF751B8C28F7}" presName="rootConnector3" presStyleLbl="asst1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2B15AB94-794E-48F4-AE17-DDE674ADB855}" type="pres">
      <dgm:prSet presAssocID="{309F008C-ECD0-4AAA-93A4-FF751B8C28F7}" presName="hierChild6" presStyleCnt="0"/>
      <dgm:spPr/>
    </dgm:pt>
    <dgm:pt modelId="{2C7BF78A-944E-4515-A03E-5C5AB38F6F82}" type="pres">
      <dgm:prSet presAssocID="{309F008C-ECD0-4AAA-93A4-FF751B8C28F7}" presName="hierChild7" presStyleCnt="0"/>
      <dgm:spPr/>
    </dgm:pt>
  </dgm:ptLst>
  <dgm:cxnLst>
    <dgm:cxn modelId="{BE222F0D-2F62-4755-A84F-CA3E05563DF9}" srcId="{98EA936D-E316-4319-9D5D-689476CCF22A}" destId="{EE9C49F1-C4F0-45B1-9C5D-E4EE5AD736BD}" srcOrd="1" destOrd="0" parTransId="{53C7BF4A-EDC3-4CA7-8492-9D46BF8D4FAC}" sibTransId="{9EC3884D-7BE2-4745-81AE-5AEE5D6764CE}"/>
    <dgm:cxn modelId="{681F4FF2-04C1-44B2-9D00-2CAC2562F91D}" type="presOf" srcId="{EB7BA77D-9537-46AD-861A-1B5CEB9EE464}" destId="{BE7B3F05-5E97-4F1D-9708-213EAA1019CF}" srcOrd="0" destOrd="0" presId="urn:microsoft.com/office/officeart/2005/8/layout/orgChart1"/>
    <dgm:cxn modelId="{77B69A46-6B7C-41B0-91B0-AFEBF43DAF49}" type="presOf" srcId="{04792C15-3845-458F-BC65-84B6EBEAE4D5}" destId="{3AC8406B-BA84-4917-A912-03245D0625C5}" srcOrd="0" destOrd="0" presId="urn:microsoft.com/office/officeart/2005/8/layout/orgChart1"/>
    <dgm:cxn modelId="{C538084C-778F-4F0C-BE9C-E5495FC3116A}" type="presOf" srcId="{862E268F-FDB8-4E36-864E-2A689F8DD2A5}" destId="{94372034-A91F-4786-B7F2-38A374FEE71D}" srcOrd="1" destOrd="0" presId="urn:microsoft.com/office/officeart/2005/8/layout/orgChart1"/>
    <dgm:cxn modelId="{56445D1E-6934-4809-AD5B-E7BE1F2D44AB}" type="presOf" srcId="{A6D9B5D0-93AE-41DC-B8BA-65FF746C6BC3}" destId="{876DD363-C484-4022-9FCD-84D7EDBC01DB}" srcOrd="1" destOrd="0" presId="urn:microsoft.com/office/officeart/2005/8/layout/orgChart1"/>
    <dgm:cxn modelId="{B37DF35A-8BF7-4061-A81D-410999C3E091}" type="presOf" srcId="{977D9B6B-8502-426E-8934-781FE0187560}" destId="{3FC4F909-EB50-4C4B-8FD7-3F61ED53C1BD}" srcOrd="0" destOrd="0" presId="urn:microsoft.com/office/officeart/2005/8/layout/orgChart1"/>
    <dgm:cxn modelId="{9CB2D11C-50B6-48E7-87A8-7D16F63382CB}" srcId="{37C517E3-923C-4571-A82C-B898CDA54FA3}" destId="{794754FC-58BA-4A07-B047-5FF5491CD299}" srcOrd="5" destOrd="0" parTransId="{BD3934D8-07BA-470A-AED6-63453EBDBBA2}" sibTransId="{E5CD3DCA-EB1C-4249-B576-5F1C7FC5499A}"/>
    <dgm:cxn modelId="{6CF6E8DF-84BF-4ED5-AB15-6FC2DC86DFBC}" type="presOf" srcId="{794754FC-58BA-4A07-B047-5FF5491CD299}" destId="{FC7DF529-D396-4C04-A204-98B347F8DF7E}" srcOrd="1" destOrd="0" presId="urn:microsoft.com/office/officeart/2005/8/layout/orgChart1"/>
    <dgm:cxn modelId="{9B395FEF-8CCD-4943-ADC2-134D34F8B8C2}" type="presOf" srcId="{8373327D-A0FA-4588-989F-15D260527B39}" destId="{D04C589D-6A03-4638-A171-1015E049908B}" srcOrd="0" destOrd="0" presId="urn:microsoft.com/office/officeart/2005/8/layout/orgChart1"/>
    <dgm:cxn modelId="{E99A33E4-425F-44A8-BD10-8918854DEE0F}" type="presOf" srcId="{35C8D70F-1750-44E5-8E43-21D1A5F33581}" destId="{02680AD9-CDCA-4C37-BEDD-6F21D3FFEF82}" srcOrd="0" destOrd="0" presId="urn:microsoft.com/office/officeart/2005/8/layout/orgChart1"/>
    <dgm:cxn modelId="{5F4397FB-F8B3-43AE-AE22-2E438A1A2602}" type="presOf" srcId="{05CF63A3-DF3F-4C23-A3BE-5B8AFAB31E7D}" destId="{13FECFAD-566F-4C73-AA33-D3D40831A1AA}" srcOrd="1" destOrd="0" presId="urn:microsoft.com/office/officeart/2005/8/layout/orgChart1"/>
    <dgm:cxn modelId="{3E5C8F3F-0524-4EAF-8852-20168045FFB0}" type="presOf" srcId="{10A76A78-0477-4BD9-A86A-10FF253DEE2E}" destId="{75D5243A-3A01-4E2F-968E-26B8CE16B735}" srcOrd="1" destOrd="0" presId="urn:microsoft.com/office/officeart/2005/8/layout/orgChart1"/>
    <dgm:cxn modelId="{10FF170E-BB63-4A2B-AEAE-47DE020ED6E8}" type="presOf" srcId="{05CF63A3-DF3F-4C23-A3BE-5B8AFAB31E7D}" destId="{45663894-67BE-4501-836C-0504950CD7B8}" srcOrd="0" destOrd="0" presId="urn:microsoft.com/office/officeart/2005/8/layout/orgChart1"/>
    <dgm:cxn modelId="{2D2BABEB-74DA-45BE-9659-3205749F0AB7}" type="presOf" srcId="{93DC302E-9C11-473B-AE21-8A30FCC5C2BC}" destId="{91DB6208-91EB-4ED6-9D7A-641EC270CE02}" srcOrd="0" destOrd="0" presId="urn:microsoft.com/office/officeart/2005/8/layout/orgChart1"/>
    <dgm:cxn modelId="{236AF6BE-D32C-4806-8779-53359ED66D3D}" type="presOf" srcId="{98EA936D-E316-4319-9D5D-689476CCF22A}" destId="{E3A27C9C-A666-421C-9DFC-E6A253BC6A8F}" srcOrd="1" destOrd="0" presId="urn:microsoft.com/office/officeart/2005/8/layout/orgChart1"/>
    <dgm:cxn modelId="{87BD4F04-D64B-4FB8-A155-7D6D3F1F0402}" type="presOf" srcId="{9D477C2F-2990-4719-8ABC-6DDF58C45BBF}" destId="{D3F57056-7541-4AE1-9F2F-DBEA71232894}" srcOrd="0" destOrd="0" presId="urn:microsoft.com/office/officeart/2005/8/layout/orgChart1"/>
    <dgm:cxn modelId="{14F20680-9206-4BAC-884C-DC1FF127E2EF}" type="presOf" srcId="{BD3B84A3-5DDB-4A07-97C6-C784D9FEE4DD}" destId="{19E2075D-69A5-43AC-9936-C010927691C5}" srcOrd="0" destOrd="0" presId="urn:microsoft.com/office/officeart/2005/8/layout/orgChart1"/>
    <dgm:cxn modelId="{2BB63C15-027D-4DE7-B300-161D1C6DD462}" type="presOf" srcId="{35C8D70F-1750-44E5-8E43-21D1A5F33581}" destId="{A934809D-0ACD-4EDB-B1A1-BBB5BB6E4855}" srcOrd="1" destOrd="0" presId="urn:microsoft.com/office/officeart/2005/8/layout/orgChart1"/>
    <dgm:cxn modelId="{ED3389BF-1332-41B9-B859-666459882D05}" srcId="{98EA936D-E316-4319-9D5D-689476CCF22A}" destId="{05CF63A3-DF3F-4C23-A3BE-5B8AFAB31E7D}" srcOrd="4" destOrd="0" parTransId="{EB7BA77D-9537-46AD-861A-1B5CEB9EE464}" sibTransId="{F9F91B60-6C37-4F34-8147-D8F8D35540C2}"/>
    <dgm:cxn modelId="{7C3BC362-426A-45F5-8427-BFA4DEB5F9B5}" type="presOf" srcId="{E1225C61-1128-4D81-ACDA-A73CC27000D0}" destId="{71DCF819-C574-40A9-AAFB-D1F18CF67A8E}" srcOrd="0" destOrd="0" presId="urn:microsoft.com/office/officeart/2005/8/layout/orgChart1"/>
    <dgm:cxn modelId="{648C3E36-187B-4724-A01A-748FC755C660}" srcId="{37C517E3-923C-4571-A82C-B898CDA54FA3}" destId="{35C8D70F-1750-44E5-8E43-21D1A5F33581}" srcOrd="4" destOrd="0" parTransId="{BE104C86-2378-4145-8C6C-3E3AE200E85D}" sibTransId="{279DE4B7-C884-41AF-AD1B-8F397F4A00D8}"/>
    <dgm:cxn modelId="{CFDFF1FA-7384-456B-9910-D8651BD1F9D4}" srcId="{8561BB26-8A34-4262-9DE3-A83B0EB3CB21}" destId="{98EA936D-E316-4319-9D5D-689476CCF22A}" srcOrd="0" destOrd="0" parTransId="{31C18B57-DF7B-4C4F-A24E-15F09E3C80E4}" sibTransId="{48DCCC74-118E-4C45-AE23-0AB4A8150553}"/>
    <dgm:cxn modelId="{254721F5-2E63-4A0A-8C65-DDA53BF85636}" srcId="{37C517E3-923C-4571-A82C-B898CDA54FA3}" destId="{309F008C-ECD0-4AAA-93A4-FF751B8C28F7}" srcOrd="6" destOrd="0" parTransId="{977D9B6B-8502-426E-8934-781FE0187560}" sibTransId="{8F4513A7-F921-4641-A241-6EDF8C134310}"/>
    <dgm:cxn modelId="{267DE615-E15D-40AF-B2D7-5ED7AF834A68}" type="presOf" srcId="{8561BB26-8A34-4262-9DE3-A83B0EB3CB21}" destId="{3B3DDE75-5999-47A2-B70A-91CDEF45DB28}" srcOrd="0" destOrd="0" presId="urn:microsoft.com/office/officeart/2005/8/layout/orgChart1"/>
    <dgm:cxn modelId="{956E04C2-7003-4781-BC4E-BD559F410FF3}" type="presOf" srcId="{A027E3D7-238C-41DB-9B1E-49076FB6736F}" destId="{D3AFA3DC-997D-4684-983F-4BF9AF793FF9}" srcOrd="0" destOrd="0" presId="urn:microsoft.com/office/officeart/2005/8/layout/orgChart1"/>
    <dgm:cxn modelId="{24944A27-3AFF-4F02-9099-5FF68E51D4DA}" srcId="{37C517E3-923C-4571-A82C-B898CDA54FA3}" destId="{A6D9B5D0-93AE-41DC-B8BA-65FF746C6BC3}" srcOrd="3" destOrd="0" parTransId="{C039FA62-6A9F-4BF8-B1EE-7BB00159C6B1}" sibTransId="{04C23B03-9B7D-4FE9-8F7D-C8BB45D67140}"/>
    <dgm:cxn modelId="{4B5EDB6B-366F-43F4-81B7-69CFE1ABBEC0}" type="presOf" srcId="{C7BA154B-9F58-4DAD-9AE7-BDEDC761F5D6}" destId="{B616A655-8196-4EE0-B9EA-D65F452A29BE}" srcOrd="0" destOrd="0" presId="urn:microsoft.com/office/officeart/2005/8/layout/orgChart1"/>
    <dgm:cxn modelId="{905CB0FB-3E84-4F4F-9F2D-A6121165D3D5}" type="presOf" srcId="{A343AF58-EBE9-4B5F-A316-6FB2D5C378CE}" destId="{A59BBD07-DD98-4094-A88C-F105644142FC}" srcOrd="0" destOrd="0" presId="urn:microsoft.com/office/officeart/2005/8/layout/orgChart1"/>
    <dgm:cxn modelId="{FBCFD5A8-A80A-4F8D-B54C-07531BD62EDE}" type="presOf" srcId="{ABA26D6D-B8E9-4807-8FD0-6C6CC42CBDD9}" destId="{C7905EA5-D062-42FF-A591-4EA1E9757E66}" srcOrd="0" destOrd="0" presId="urn:microsoft.com/office/officeart/2005/8/layout/orgChart1"/>
    <dgm:cxn modelId="{AE3B42E4-DAE4-459F-A969-E9EAFF2CCF2A}" type="presOf" srcId="{309F008C-ECD0-4AAA-93A4-FF751B8C28F7}" destId="{34ADB1B9-4CBD-4F55-BB11-7E2203622ACC}" srcOrd="1" destOrd="0" presId="urn:microsoft.com/office/officeart/2005/8/layout/orgChart1"/>
    <dgm:cxn modelId="{A3E407FD-973C-401A-AD06-8B4AF555A9A6}" type="presOf" srcId="{F029B0C1-5D2E-40FF-969C-327F6066CB6C}" destId="{F257F0FF-6E56-4E94-B5B6-7577482BE77E}" srcOrd="1" destOrd="0" presId="urn:microsoft.com/office/officeart/2005/8/layout/orgChart1"/>
    <dgm:cxn modelId="{DF4431FB-00E0-454E-BB59-09A73353E3BC}" type="presOf" srcId="{BE104C86-2378-4145-8C6C-3E3AE200E85D}" destId="{2DF3B2EF-663C-4A4E-AC16-846F806F5172}" srcOrd="0" destOrd="0" presId="urn:microsoft.com/office/officeart/2005/8/layout/orgChart1"/>
    <dgm:cxn modelId="{72445FD3-9E0B-4108-A288-56AFEC4B2EBC}" srcId="{93DC302E-9C11-473B-AE21-8A30FCC5C2BC}" destId="{8561BB26-8A34-4262-9DE3-A83B0EB3CB21}" srcOrd="0" destOrd="0" parTransId="{FEE45FC1-8FEA-4104-9BFF-3255AB7E94DF}" sibTransId="{B5BD08BD-40E0-4946-91F9-266F3A3E0233}"/>
    <dgm:cxn modelId="{02BA907A-5EEF-43DB-8CA0-5D95B25932F3}" type="presOf" srcId="{20A57911-648A-4B1B-BAA4-BE501C82EF95}" destId="{48D02621-ADA1-46A2-A603-02010C4F8945}" srcOrd="0" destOrd="0" presId="urn:microsoft.com/office/officeart/2005/8/layout/orgChart1"/>
    <dgm:cxn modelId="{B5268135-531F-426C-964E-6D7731762CD1}" srcId="{98EA936D-E316-4319-9D5D-689476CCF22A}" destId="{862E268F-FDB8-4E36-864E-2A689F8DD2A5}" srcOrd="5" destOrd="0" parTransId="{04792C15-3845-458F-BC65-84B6EBEAE4D5}" sibTransId="{EB296EE5-93FA-4338-A34B-A2EC0B96D573}"/>
    <dgm:cxn modelId="{7FC3C3E4-41CB-42DD-A317-6F08BD734B28}" type="presOf" srcId="{37C517E3-923C-4571-A82C-B898CDA54FA3}" destId="{7D177123-9B2F-4331-8226-4B2808FA559D}" srcOrd="0" destOrd="0" presId="urn:microsoft.com/office/officeart/2005/8/layout/orgChart1"/>
    <dgm:cxn modelId="{BD70528B-757C-40B5-8AEA-28C5AFD5737B}" srcId="{98EA936D-E316-4319-9D5D-689476CCF22A}" destId="{A027E3D7-238C-41DB-9B1E-49076FB6736F}" srcOrd="0" destOrd="0" parTransId="{BD3B84A3-5DDB-4A07-97C6-C784D9FEE4DD}" sibTransId="{55A3D12D-FEB4-4EF1-9E06-203567A09CDE}"/>
    <dgm:cxn modelId="{41A40CD8-F9EE-453D-BCCE-2412F7D8E1FD}" type="presOf" srcId="{BD3934D8-07BA-470A-AED6-63453EBDBBA2}" destId="{665F9F04-37FD-4E6D-9C0C-1BDCE997BB02}" srcOrd="0" destOrd="0" presId="urn:microsoft.com/office/officeart/2005/8/layout/orgChart1"/>
    <dgm:cxn modelId="{324AB687-00B7-4B6F-B046-AD2137A02441}" type="presOf" srcId="{53C7BF4A-EDC3-4CA7-8492-9D46BF8D4FAC}" destId="{C0F6C295-E7B2-4226-A7FC-AAE2106592F6}" srcOrd="0" destOrd="0" presId="urn:microsoft.com/office/officeart/2005/8/layout/orgChart1"/>
    <dgm:cxn modelId="{BED4DBC8-6CDF-4BAB-90BA-0F85761157E3}" type="presOf" srcId="{8373327D-A0FA-4588-989F-15D260527B39}" destId="{2AB130D7-9977-4536-9027-5BB5F088C74C}" srcOrd="1" destOrd="0" presId="urn:microsoft.com/office/officeart/2005/8/layout/orgChart1"/>
    <dgm:cxn modelId="{7D4D7F99-94EA-4732-B311-E0561A253098}" type="presOf" srcId="{9D477C2F-2990-4719-8ABC-6DDF58C45BBF}" destId="{4D3D4CBE-7C99-4FA6-9F50-B5417AA879AC}" srcOrd="1" destOrd="0" presId="urn:microsoft.com/office/officeart/2005/8/layout/orgChart1"/>
    <dgm:cxn modelId="{1EB1AFA4-CA34-48AF-AA03-12ECB73E0DC1}" type="presOf" srcId="{309F008C-ECD0-4AAA-93A4-FF751B8C28F7}" destId="{882C1EBA-516F-43DA-A51D-696612C283A4}" srcOrd="0" destOrd="0" presId="urn:microsoft.com/office/officeart/2005/8/layout/orgChart1"/>
    <dgm:cxn modelId="{3C85B365-327F-4508-8BE5-F29228A35FC7}" srcId="{98EA936D-E316-4319-9D5D-689476CCF22A}" destId="{F029B0C1-5D2E-40FF-969C-327F6066CB6C}" srcOrd="6" destOrd="0" parTransId="{C9F4973A-78E7-4916-80AC-F460A485F096}" sibTransId="{6D0791BE-5654-42A4-B034-0A8830BA03C9}"/>
    <dgm:cxn modelId="{1CE33870-3D91-42A3-A8E3-8E101CCD36F3}" type="presOf" srcId="{37C517E3-923C-4571-A82C-B898CDA54FA3}" destId="{EEE72746-041F-4E81-A527-3BE191480C8D}" srcOrd="1" destOrd="0" presId="urn:microsoft.com/office/officeart/2005/8/layout/orgChart1"/>
    <dgm:cxn modelId="{FB80C19F-DEA6-473C-A2F4-C7C739D6EA03}" type="presOf" srcId="{A343AF58-EBE9-4B5F-A316-6FB2D5C378CE}" destId="{92D310AA-E969-4042-8020-D26786EAAC2B}" srcOrd="1" destOrd="0" presId="urn:microsoft.com/office/officeart/2005/8/layout/orgChart1"/>
    <dgm:cxn modelId="{CD3D295C-CDEB-4EE6-A65A-1A529ABBB1C1}" type="presOf" srcId="{F029B0C1-5D2E-40FF-969C-327F6066CB6C}" destId="{AA144B7C-7D64-48EA-ACE6-AE783D90DE9C}" srcOrd="0" destOrd="0" presId="urn:microsoft.com/office/officeart/2005/8/layout/orgChart1"/>
    <dgm:cxn modelId="{DCFCFA68-0103-41E4-805F-41F0BE4882AA}" type="presOf" srcId="{EE9C49F1-C4F0-45B1-9C5D-E4EE5AD736BD}" destId="{5C7AB1FB-5C12-42A4-8731-E2218AC1C2BD}" srcOrd="1" destOrd="0" presId="urn:microsoft.com/office/officeart/2005/8/layout/orgChart1"/>
    <dgm:cxn modelId="{B49B23F0-11F8-497C-8F4B-00CEA92FAE82}" type="presOf" srcId="{862E268F-FDB8-4E36-864E-2A689F8DD2A5}" destId="{17122075-B569-4BCB-8D87-6ECD88DD4ABA}" srcOrd="0" destOrd="0" presId="urn:microsoft.com/office/officeart/2005/8/layout/orgChart1"/>
    <dgm:cxn modelId="{69F9D521-FE7F-40E7-AC3A-1D2780EB4E3B}" type="presOf" srcId="{31C18B57-DF7B-4C4F-A24E-15F09E3C80E4}" destId="{3671B11B-3256-4960-A06C-C280F2F939F9}" srcOrd="0" destOrd="0" presId="urn:microsoft.com/office/officeart/2005/8/layout/orgChart1"/>
    <dgm:cxn modelId="{707B7747-720B-40EE-8A4E-54996AA14BCA}" type="presOf" srcId="{A027E3D7-238C-41DB-9B1E-49076FB6736F}" destId="{CA42D766-27C8-4C99-8D6F-CA62EA82560F}" srcOrd="1" destOrd="0" presId="urn:microsoft.com/office/officeart/2005/8/layout/orgChart1"/>
    <dgm:cxn modelId="{0FEFD92E-6209-45F1-AC58-33E56767AEA1}" srcId="{37C517E3-923C-4571-A82C-B898CDA54FA3}" destId="{9D477C2F-2990-4719-8ABC-6DDF58C45BBF}" srcOrd="2" destOrd="0" parTransId="{ABA26D6D-B8E9-4807-8FD0-6C6CC42CBDD9}" sibTransId="{8DB4CD73-F652-44D7-96A7-08F08729D3BA}"/>
    <dgm:cxn modelId="{15C857DB-7D68-4818-93D2-CCFD1C62C196}" type="presOf" srcId="{EE9C49F1-C4F0-45B1-9C5D-E4EE5AD736BD}" destId="{5DAF8AC6-BBE0-4608-BE02-E578A725C35D}" srcOrd="0" destOrd="0" presId="urn:microsoft.com/office/officeart/2005/8/layout/orgChart1"/>
    <dgm:cxn modelId="{2B5056B0-E764-41CE-B906-B5B3DDD93F62}" type="presOf" srcId="{10A76A78-0477-4BD9-A86A-10FF253DEE2E}" destId="{CACFB914-9B20-4E58-A52B-8517CE7BC542}" srcOrd="0" destOrd="0" presId="urn:microsoft.com/office/officeart/2005/8/layout/orgChart1"/>
    <dgm:cxn modelId="{7F84D6FD-FB9B-4F3D-9900-E3C29933A04F}" type="presOf" srcId="{E1225C61-1128-4D81-ACDA-A73CC27000D0}" destId="{3CE8C136-8C0F-47BF-899E-087286EAC60C}" srcOrd="1" destOrd="0" presId="urn:microsoft.com/office/officeart/2005/8/layout/orgChart1"/>
    <dgm:cxn modelId="{91102EA9-33C0-4627-A48A-1EF40F857D36}" type="presOf" srcId="{98EA936D-E316-4319-9D5D-689476CCF22A}" destId="{C687AE86-B9F4-410B-AE48-2394214123AB}" srcOrd="0" destOrd="0" presId="urn:microsoft.com/office/officeart/2005/8/layout/orgChart1"/>
    <dgm:cxn modelId="{FEE45277-0235-4AD3-BFE0-E8D258EE6555}" srcId="{8561BB26-8A34-4262-9DE3-A83B0EB3CB21}" destId="{37C517E3-923C-4571-A82C-B898CDA54FA3}" srcOrd="1" destOrd="0" parTransId="{DB8FEF17-2334-4662-9621-FB8200648979}" sibTransId="{EBAEB6B2-44A2-4174-A06B-1A938FE225D7}"/>
    <dgm:cxn modelId="{4FC9206A-768C-4CD7-981F-1F07E1A0BB51}" srcId="{98EA936D-E316-4319-9D5D-689476CCF22A}" destId="{A343AF58-EBE9-4B5F-A316-6FB2D5C378CE}" srcOrd="3" destOrd="0" parTransId="{C7BA154B-9F58-4DAD-9AE7-BDEDC761F5D6}" sibTransId="{829BE61E-001E-43E2-96CD-0F33C7B6546C}"/>
    <dgm:cxn modelId="{2A4E2963-DF2B-4431-9C5B-7E0E989BED49}" type="presOf" srcId="{C039FA62-6A9F-4BF8-B1EE-7BB00159C6B1}" destId="{DD7B13E6-05A7-40B5-9BF0-EC15AC36D496}" srcOrd="0" destOrd="0" presId="urn:microsoft.com/office/officeart/2005/8/layout/orgChart1"/>
    <dgm:cxn modelId="{DB3B961B-E4B6-44D5-81B4-43C104E1C485}" type="presOf" srcId="{A6D9B5D0-93AE-41DC-B8BA-65FF746C6BC3}" destId="{D47A8BDF-E4B8-424E-A9F0-7DF359A7FF32}" srcOrd="0" destOrd="0" presId="urn:microsoft.com/office/officeart/2005/8/layout/orgChart1"/>
    <dgm:cxn modelId="{202B52C2-3DD9-4FA3-BC14-233E2EC22E89}" type="presOf" srcId="{8561BB26-8A34-4262-9DE3-A83B0EB3CB21}" destId="{B4E0C590-2F44-4ECA-BFD3-FDBE349F1DCF}" srcOrd="1" destOrd="0" presId="urn:microsoft.com/office/officeart/2005/8/layout/orgChart1"/>
    <dgm:cxn modelId="{EF84F4A2-7DDE-4F8A-9A1D-B0AEF8815873}" type="presOf" srcId="{DB8FEF17-2334-4662-9621-FB8200648979}" destId="{FBA3B0AB-21AB-4235-B442-AF3E2DC97458}" srcOrd="0" destOrd="0" presId="urn:microsoft.com/office/officeart/2005/8/layout/orgChart1"/>
    <dgm:cxn modelId="{303565B3-844B-42C3-9DBD-7ABF3D607F22}" srcId="{37C517E3-923C-4571-A82C-B898CDA54FA3}" destId="{E1225C61-1128-4D81-ACDA-A73CC27000D0}" srcOrd="0" destOrd="0" parTransId="{3A7C4AD5-FC49-44BF-ACDA-BCD0BFF0DDC2}" sibTransId="{9096983C-A704-4300-9145-28DD1BD21AAC}"/>
    <dgm:cxn modelId="{04245A24-3ECE-4BA6-B2B3-2AA2A625AEC7}" srcId="{37C517E3-923C-4571-A82C-B898CDA54FA3}" destId="{8373327D-A0FA-4588-989F-15D260527B39}" srcOrd="1" destOrd="0" parTransId="{E3D4321A-9EF8-4428-9856-C3B31929273B}" sibTransId="{76A086AA-C4FD-479A-A7E1-6A628CDF6B18}"/>
    <dgm:cxn modelId="{5190E643-4A3C-4B3A-BCE5-43957EE06902}" srcId="{98EA936D-E316-4319-9D5D-689476CCF22A}" destId="{10A76A78-0477-4BD9-A86A-10FF253DEE2E}" srcOrd="2" destOrd="0" parTransId="{20A57911-648A-4B1B-BAA4-BE501C82EF95}" sibTransId="{1CA11F1E-1E24-4374-8C1B-B91D2344CC7B}"/>
    <dgm:cxn modelId="{39F6BF8C-8C11-4C89-8EBC-2C83DECFD231}" type="presOf" srcId="{E3D4321A-9EF8-4428-9856-C3B31929273B}" destId="{9273A0B9-CAEF-4301-A902-952C4D48DCAF}" srcOrd="0" destOrd="0" presId="urn:microsoft.com/office/officeart/2005/8/layout/orgChart1"/>
    <dgm:cxn modelId="{33294D75-AB63-4D4D-9296-2C541A1184D2}" type="presOf" srcId="{3A7C4AD5-FC49-44BF-ACDA-BCD0BFF0DDC2}" destId="{577E3367-EF37-4469-9D0E-C3D58DF276A9}" srcOrd="0" destOrd="0" presId="urn:microsoft.com/office/officeart/2005/8/layout/orgChart1"/>
    <dgm:cxn modelId="{C577F2DF-B081-41B3-BC5A-42BA3ACCA03A}" type="presOf" srcId="{C9F4973A-78E7-4916-80AC-F460A485F096}" destId="{2A6D8996-F861-434A-A462-0984367409F5}" srcOrd="0" destOrd="0" presId="urn:microsoft.com/office/officeart/2005/8/layout/orgChart1"/>
    <dgm:cxn modelId="{073E16C7-69DF-44B4-BAED-F4B8840AEB31}" type="presOf" srcId="{794754FC-58BA-4A07-B047-5FF5491CD299}" destId="{F46502CA-2DBE-4343-A106-BDD08B1C3C9E}" srcOrd="0" destOrd="0" presId="urn:microsoft.com/office/officeart/2005/8/layout/orgChart1"/>
    <dgm:cxn modelId="{71A8FDF8-883E-4F6A-BF5D-F9B6AE77B778}" type="presParOf" srcId="{91DB6208-91EB-4ED6-9D7A-641EC270CE02}" destId="{05D17BEB-8374-4BE2-816E-6B8953F6A09D}" srcOrd="0" destOrd="0" presId="urn:microsoft.com/office/officeart/2005/8/layout/orgChart1"/>
    <dgm:cxn modelId="{449B9A40-D7C6-4CB8-B82E-47CB1D98A075}" type="presParOf" srcId="{05D17BEB-8374-4BE2-816E-6B8953F6A09D}" destId="{C3F772E8-5B65-4EC2-84DA-F882826B698F}" srcOrd="0" destOrd="0" presId="urn:microsoft.com/office/officeart/2005/8/layout/orgChart1"/>
    <dgm:cxn modelId="{09F6A66D-27AC-4C08-80CA-2AD31BAA3058}" type="presParOf" srcId="{C3F772E8-5B65-4EC2-84DA-F882826B698F}" destId="{3B3DDE75-5999-47A2-B70A-91CDEF45DB28}" srcOrd="0" destOrd="0" presId="urn:microsoft.com/office/officeart/2005/8/layout/orgChart1"/>
    <dgm:cxn modelId="{C42C6586-FD77-41FB-9127-D0592275FBBD}" type="presParOf" srcId="{C3F772E8-5B65-4EC2-84DA-F882826B698F}" destId="{B4E0C590-2F44-4ECA-BFD3-FDBE349F1DCF}" srcOrd="1" destOrd="0" presId="urn:microsoft.com/office/officeart/2005/8/layout/orgChart1"/>
    <dgm:cxn modelId="{9072081B-DFA6-4054-8919-29F96605C3AC}" type="presParOf" srcId="{05D17BEB-8374-4BE2-816E-6B8953F6A09D}" destId="{3B4182F1-DB1B-423D-B195-D79EC1242EE5}" srcOrd="1" destOrd="0" presId="urn:microsoft.com/office/officeart/2005/8/layout/orgChart1"/>
    <dgm:cxn modelId="{15C14C75-70E9-4061-9DA6-94BBE035F810}" type="presParOf" srcId="{05D17BEB-8374-4BE2-816E-6B8953F6A09D}" destId="{E36311C1-08E3-4391-8CCA-E1ACC0F2F3E5}" srcOrd="2" destOrd="0" presId="urn:microsoft.com/office/officeart/2005/8/layout/orgChart1"/>
    <dgm:cxn modelId="{3CC6C99A-66F2-4DBB-9ED8-A99C8CE7174B}" type="presParOf" srcId="{E36311C1-08E3-4391-8CCA-E1ACC0F2F3E5}" destId="{3671B11B-3256-4960-A06C-C280F2F939F9}" srcOrd="0" destOrd="0" presId="urn:microsoft.com/office/officeart/2005/8/layout/orgChart1"/>
    <dgm:cxn modelId="{49208B29-BD87-4082-B7C5-DCC55934A082}" type="presParOf" srcId="{E36311C1-08E3-4391-8CCA-E1ACC0F2F3E5}" destId="{37DB0B62-72D0-40FA-8F81-EC5B13884E44}" srcOrd="1" destOrd="0" presId="urn:microsoft.com/office/officeart/2005/8/layout/orgChart1"/>
    <dgm:cxn modelId="{A05C826B-0335-4194-9F05-2D7433C9E12A}" type="presParOf" srcId="{37DB0B62-72D0-40FA-8F81-EC5B13884E44}" destId="{C2DDEB55-2404-4A2A-8E39-BE2059BF09CD}" srcOrd="0" destOrd="0" presId="urn:microsoft.com/office/officeart/2005/8/layout/orgChart1"/>
    <dgm:cxn modelId="{EA0249BB-20F0-4A8B-9C0A-C4D5CBA2A229}" type="presParOf" srcId="{C2DDEB55-2404-4A2A-8E39-BE2059BF09CD}" destId="{C687AE86-B9F4-410B-AE48-2394214123AB}" srcOrd="0" destOrd="0" presId="urn:microsoft.com/office/officeart/2005/8/layout/orgChart1"/>
    <dgm:cxn modelId="{837CE6C2-CD0A-4407-A51A-AB9501FBA20C}" type="presParOf" srcId="{C2DDEB55-2404-4A2A-8E39-BE2059BF09CD}" destId="{E3A27C9C-A666-421C-9DFC-E6A253BC6A8F}" srcOrd="1" destOrd="0" presId="urn:microsoft.com/office/officeart/2005/8/layout/orgChart1"/>
    <dgm:cxn modelId="{7A39643D-B603-4798-B944-AFB3C877D7B8}" type="presParOf" srcId="{37DB0B62-72D0-40FA-8F81-EC5B13884E44}" destId="{04DAD9E4-0042-436F-960F-08FB74A578E6}" srcOrd="1" destOrd="0" presId="urn:microsoft.com/office/officeart/2005/8/layout/orgChart1"/>
    <dgm:cxn modelId="{129C7E03-9884-48BD-AEC6-D2EDD9F25960}" type="presParOf" srcId="{37DB0B62-72D0-40FA-8F81-EC5B13884E44}" destId="{BF5956E0-7412-4FAA-B6B7-018AE92734A8}" srcOrd="2" destOrd="0" presId="urn:microsoft.com/office/officeart/2005/8/layout/orgChart1"/>
    <dgm:cxn modelId="{AB07593B-6090-4033-8775-2568918A878B}" type="presParOf" srcId="{BF5956E0-7412-4FAA-B6B7-018AE92734A8}" destId="{19E2075D-69A5-43AC-9936-C010927691C5}" srcOrd="0" destOrd="0" presId="urn:microsoft.com/office/officeart/2005/8/layout/orgChart1"/>
    <dgm:cxn modelId="{0B8476A3-D3AE-4CA0-B3BC-897E5230C139}" type="presParOf" srcId="{BF5956E0-7412-4FAA-B6B7-018AE92734A8}" destId="{B190D1E4-852E-4D0F-9FE2-5711E8D48157}" srcOrd="1" destOrd="0" presId="urn:microsoft.com/office/officeart/2005/8/layout/orgChart1"/>
    <dgm:cxn modelId="{2FAA71C4-73A4-4DC3-BE28-6BAF38E155E9}" type="presParOf" srcId="{B190D1E4-852E-4D0F-9FE2-5711E8D48157}" destId="{7E147ABF-4FBF-4912-AAD0-50C6684CA68A}" srcOrd="0" destOrd="0" presId="urn:microsoft.com/office/officeart/2005/8/layout/orgChart1"/>
    <dgm:cxn modelId="{7A521846-C5FE-4E48-A9F9-6037E3D6DF49}" type="presParOf" srcId="{7E147ABF-4FBF-4912-AAD0-50C6684CA68A}" destId="{D3AFA3DC-997D-4684-983F-4BF9AF793FF9}" srcOrd="0" destOrd="0" presId="urn:microsoft.com/office/officeart/2005/8/layout/orgChart1"/>
    <dgm:cxn modelId="{0F090063-EEB1-46F8-B16A-DA1800EB1357}" type="presParOf" srcId="{7E147ABF-4FBF-4912-AAD0-50C6684CA68A}" destId="{CA42D766-27C8-4C99-8D6F-CA62EA82560F}" srcOrd="1" destOrd="0" presId="urn:microsoft.com/office/officeart/2005/8/layout/orgChart1"/>
    <dgm:cxn modelId="{A5E0CD0F-1A31-4772-B0E0-42172A3977A4}" type="presParOf" srcId="{B190D1E4-852E-4D0F-9FE2-5711E8D48157}" destId="{37CFE7FA-CE64-4165-9E79-A09E1F47CFFC}" srcOrd="1" destOrd="0" presId="urn:microsoft.com/office/officeart/2005/8/layout/orgChart1"/>
    <dgm:cxn modelId="{7FF5BE2E-614E-4B83-B0D5-D5D633AB432C}" type="presParOf" srcId="{B190D1E4-852E-4D0F-9FE2-5711E8D48157}" destId="{A9BA4A85-28E4-499D-AAFA-222991F1CA7D}" srcOrd="2" destOrd="0" presId="urn:microsoft.com/office/officeart/2005/8/layout/orgChart1"/>
    <dgm:cxn modelId="{13C061BE-5E22-40B9-90B7-1B0B2D74D8C6}" type="presParOf" srcId="{BF5956E0-7412-4FAA-B6B7-018AE92734A8}" destId="{C0F6C295-E7B2-4226-A7FC-AAE2106592F6}" srcOrd="2" destOrd="0" presId="urn:microsoft.com/office/officeart/2005/8/layout/orgChart1"/>
    <dgm:cxn modelId="{AA90D9C8-3E57-42E7-A338-4F9AE97C3666}" type="presParOf" srcId="{BF5956E0-7412-4FAA-B6B7-018AE92734A8}" destId="{2435FD3F-10BE-49DB-922F-D1DA0AF93291}" srcOrd="3" destOrd="0" presId="urn:microsoft.com/office/officeart/2005/8/layout/orgChart1"/>
    <dgm:cxn modelId="{5F2AD905-5588-41BE-9C9A-55002CBF8AFE}" type="presParOf" srcId="{2435FD3F-10BE-49DB-922F-D1DA0AF93291}" destId="{A91CF0EA-685B-454E-ACF3-1C75A43D5FD9}" srcOrd="0" destOrd="0" presId="urn:microsoft.com/office/officeart/2005/8/layout/orgChart1"/>
    <dgm:cxn modelId="{92647367-ACC2-4CE1-80B8-152EF261E8A6}" type="presParOf" srcId="{A91CF0EA-685B-454E-ACF3-1C75A43D5FD9}" destId="{5DAF8AC6-BBE0-4608-BE02-E578A725C35D}" srcOrd="0" destOrd="0" presId="urn:microsoft.com/office/officeart/2005/8/layout/orgChart1"/>
    <dgm:cxn modelId="{2FAE41A4-C58A-4257-92C8-0F6632748E4E}" type="presParOf" srcId="{A91CF0EA-685B-454E-ACF3-1C75A43D5FD9}" destId="{5C7AB1FB-5C12-42A4-8731-E2218AC1C2BD}" srcOrd="1" destOrd="0" presId="urn:microsoft.com/office/officeart/2005/8/layout/orgChart1"/>
    <dgm:cxn modelId="{8DECE707-6AC0-468B-8A8E-1A2132445C5C}" type="presParOf" srcId="{2435FD3F-10BE-49DB-922F-D1DA0AF93291}" destId="{A6E62B91-4B1D-4518-99D2-5C2DA32560D8}" srcOrd="1" destOrd="0" presId="urn:microsoft.com/office/officeart/2005/8/layout/orgChart1"/>
    <dgm:cxn modelId="{CE0239FA-932D-4D1D-87E4-16FDB4965F8A}" type="presParOf" srcId="{2435FD3F-10BE-49DB-922F-D1DA0AF93291}" destId="{2EE99546-81EC-4A3E-9C0F-A4E724DEED3D}" srcOrd="2" destOrd="0" presId="urn:microsoft.com/office/officeart/2005/8/layout/orgChart1"/>
    <dgm:cxn modelId="{51838F4A-F6B4-4CEE-8D02-1F33D1833E89}" type="presParOf" srcId="{BF5956E0-7412-4FAA-B6B7-018AE92734A8}" destId="{48D02621-ADA1-46A2-A603-02010C4F8945}" srcOrd="4" destOrd="0" presId="urn:microsoft.com/office/officeart/2005/8/layout/orgChart1"/>
    <dgm:cxn modelId="{C1FEADD6-30C6-46D8-8160-3FFAC3C2C336}" type="presParOf" srcId="{BF5956E0-7412-4FAA-B6B7-018AE92734A8}" destId="{74AD1116-1C0F-475A-BAFA-0DCDBBF28322}" srcOrd="5" destOrd="0" presId="urn:microsoft.com/office/officeart/2005/8/layout/orgChart1"/>
    <dgm:cxn modelId="{97C7D6CB-DE41-4241-ACBD-B23492D4E406}" type="presParOf" srcId="{74AD1116-1C0F-475A-BAFA-0DCDBBF28322}" destId="{25D378B2-0170-4E94-A869-C1519DC56974}" srcOrd="0" destOrd="0" presId="urn:microsoft.com/office/officeart/2005/8/layout/orgChart1"/>
    <dgm:cxn modelId="{5C008C6A-C3E6-4AFE-A717-6C3179BC86D5}" type="presParOf" srcId="{25D378B2-0170-4E94-A869-C1519DC56974}" destId="{CACFB914-9B20-4E58-A52B-8517CE7BC542}" srcOrd="0" destOrd="0" presId="urn:microsoft.com/office/officeart/2005/8/layout/orgChart1"/>
    <dgm:cxn modelId="{55456786-024A-4A83-9F33-69FDCD97D507}" type="presParOf" srcId="{25D378B2-0170-4E94-A869-C1519DC56974}" destId="{75D5243A-3A01-4E2F-968E-26B8CE16B735}" srcOrd="1" destOrd="0" presId="urn:microsoft.com/office/officeart/2005/8/layout/orgChart1"/>
    <dgm:cxn modelId="{9E84316F-3BF0-4A30-888A-265C893F4F12}" type="presParOf" srcId="{74AD1116-1C0F-475A-BAFA-0DCDBBF28322}" destId="{11AE59BD-3EBE-437D-B456-7541B127D55D}" srcOrd="1" destOrd="0" presId="urn:microsoft.com/office/officeart/2005/8/layout/orgChart1"/>
    <dgm:cxn modelId="{3D814D2F-EF40-47FB-BB5A-FADE8F057BC6}" type="presParOf" srcId="{74AD1116-1C0F-475A-BAFA-0DCDBBF28322}" destId="{DA25178C-9221-4114-90CE-6B0F3C3BBD44}" srcOrd="2" destOrd="0" presId="urn:microsoft.com/office/officeart/2005/8/layout/orgChart1"/>
    <dgm:cxn modelId="{665DB311-2101-43A3-81B1-8322E54629CC}" type="presParOf" srcId="{BF5956E0-7412-4FAA-B6B7-018AE92734A8}" destId="{B616A655-8196-4EE0-B9EA-D65F452A29BE}" srcOrd="6" destOrd="0" presId="urn:microsoft.com/office/officeart/2005/8/layout/orgChart1"/>
    <dgm:cxn modelId="{1570C3F1-38AA-4238-A66A-0143C6DE4FB5}" type="presParOf" srcId="{BF5956E0-7412-4FAA-B6B7-018AE92734A8}" destId="{5F50DC14-828C-4224-B538-592C0CC83D31}" srcOrd="7" destOrd="0" presId="urn:microsoft.com/office/officeart/2005/8/layout/orgChart1"/>
    <dgm:cxn modelId="{BD713704-EE22-4171-B600-AD287CA013C5}" type="presParOf" srcId="{5F50DC14-828C-4224-B538-592C0CC83D31}" destId="{98FA22AC-18F5-4874-897A-C396D1F0000B}" srcOrd="0" destOrd="0" presId="urn:microsoft.com/office/officeart/2005/8/layout/orgChart1"/>
    <dgm:cxn modelId="{20EE4317-3CB4-463C-A258-858A4A614ACA}" type="presParOf" srcId="{98FA22AC-18F5-4874-897A-C396D1F0000B}" destId="{A59BBD07-DD98-4094-A88C-F105644142FC}" srcOrd="0" destOrd="0" presId="urn:microsoft.com/office/officeart/2005/8/layout/orgChart1"/>
    <dgm:cxn modelId="{4458AECA-1EAB-4B53-BE13-F0F0709EBDB2}" type="presParOf" srcId="{98FA22AC-18F5-4874-897A-C396D1F0000B}" destId="{92D310AA-E969-4042-8020-D26786EAAC2B}" srcOrd="1" destOrd="0" presId="urn:microsoft.com/office/officeart/2005/8/layout/orgChart1"/>
    <dgm:cxn modelId="{1FE35E46-FEF5-4941-B5AE-6A2652C0399B}" type="presParOf" srcId="{5F50DC14-828C-4224-B538-592C0CC83D31}" destId="{3238450E-5681-4FFE-8E18-5970200D13F9}" srcOrd="1" destOrd="0" presId="urn:microsoft.com/office/officeart/2005/8/layout/orgChart1"/>
    <dgm:cxn modelId="{BB076DA0-2B25-4C68-AB61-A81BB6134430}" type="presParOf" srcId="{5F50DC14-828C-4224-B538-592C0CC83D31}" destId="{5850CB85-A901-4728-997B-96E7193F77FD}" srcOrd="2" destOrd="0" presId="urn:microsoft.com/office/officeart/2005/8/layout/orgChart1"/>
    <dgm:cxn modelId="{9B3E9AFB-7760-4BFD-B90C-FCCF86F9C663}" type="presParOf" srcId="{BF5956E0-7412-4FAA-B6B7-018AE92734A8}" destId="{BE7B3F05-5E97-4F1D-9708-213EAA1019CF}" srcOrd="8" destOrd="0" presId="urn:microsoft.com/office/officeart/2005/8/layout/orgChart1"/>
    <dgm:cxn modelId="{5E22AD38-8A68-437C-A5E5-4F9B9470CD9F}" type="presParOf" srcId="{BF5956E0-7412-4FAA-B6B7-018AE92734A8}" destId="{81FFBC96-76EA-4475-A733-4B263907C23F}" srcOrd="9" destOrd="0" presId="urn:microsoft.com/office/officeart/2005/8/layout/orgChart1"/>
    <dgm:cxn modelId="{13D7D415-FFCD-4395-B535-AD8F1AEAFB20}" type="presParOf" srcId="{81FFBC96-76EA-4475-A733-4B263907C23F}" destId="{652E45E7-07B5-4487-A6B0-8D66B5E73405}" srcOrd="0" destOrd="0" presId="urn:microsoft.com/office/officeart/2005/8/layout/orgChart1"/>
    <dgm:cxn modelId="{624585FB-4BC2-4440-B336-676BD3D5E5A2}" type="presParOf" srcId="{652E45E7-07B5-4487-A6B0-8D66B5E73405}" destId="{45663894-67BE-4501-836C-0504950CD7B8}" srcOrd="0" destOrd="0" presId="urn:microsoft.com/office/officeart/2005/8/layout/orgChart1"/>
    <dgm:cxn modelId="{E19C4E06-53D9-4F48-9385-BC6D67046FBB}" type="presParOf" srcId="{652E45E7-07B5-4487-A6B0-8D66B5E73405}" destId="{13FECFAD-566F-4C73-AA33-D3D40831A1AA}" srcOrd="1" destOrd="0" presId="urn:microsoft.com/office/officeart/2005/8/layout/orgChart1"/>
    <dgm:cxn modelId="{755BFD92-19FE-43B7-B4DA-6D800BA5666D}" type="presParOf" srcId="{81FFBC96-76EA-4475-A733-4B263907C23F}" destId="{3C84409F-D630-4969-BDF4-7D6FDC2B106C}" srcOrd="1" destOrd="0" presId="urn:microsoft.com/office/officeart/2005/8/layout/orgChart1"/>
    <dgm:cxn modelId="{15BFD091-998B-4A97-81B1-4F5A4D8A1A3D}" type="presParOf" srcId="{81FFBC96-76EA-4475-A733-4B263907C23F}" destId="{F255AA72-66AF-4BEA-BE6D-C8282BD9499E}" srcOrd="2" destOrd="0" presId="urn:microsoft.com/office/officeart/2005/8/layout/orgChart1"/>
    <dgm:cxn modelId="{3EE6B415-9C69-4AF2-8829-889889170512}" type="presParOf" srcId="{BF5956E0-7412-4FAA-B6B7-018AE92734A8}" destId="{3AC8406B-BA84-4917-A912-03245D0625C5}" srcOrd="10" destOrd="0" presId="urn:microsoft.com/office/officeart/2005/8/layout/orgChart1"/>
    <dgm:cxn modelId="{A687E379-54E3-4856-A5CA-CA4281D8B412}" type="presParOf" srcId="{BF5956E0-7412-4FAA-B6B7-018AE92734A8}" destId="{D0B86AD8-643A-4C58-85D6-B7C288135D30}" srcOrd="11" destOrd="0" presId="urn:microsoft.com/office/officeart/2005/8/layout/orgChart1"/>
    <dgm:cxn modelId="{65C1BC0C-403A-433B-AA69-3573CBD16CE0}" type="presParOf" srcId="{D0B86AD8-643A-4C58-85D6-B7C288135D30}" destId="{AC51DD73-E9D4-4900-99F8-BBB471BC38E2}" srcOrd="0" destOrd="0" presId="urn:microsoft.com/office/officeart/2005/8/layout/orgChart1"/>
    <dgm:cxn modelId="{958545E6-5385-4794-BD25-07291F4DE475}" type="presParOf" srcId="{AC51DD73-E9D4-4900-99F8-BBB471BC38E2}" destId="{17122075-B569-4BCB-8D87-6ECD88DD4ABA}" srcOrd="0" destOrd="0" presId="urn:microsoft.com/office/officeart/2005/8/layout/orgChart1"/>
    <dgm:cxn modelId="{4883F7BA-048C-45F2-843A-1FDD359FFE01}" type="presParOf" srcId="{AC51DD73-E9D4-4900-99F8-BBB471BC38E2}" destId="{94372034-A91F-4786-B7F2-38A374FEE71D}" srcOrd="1" destOrd="0" presId="urn:microsoft.com/office/officeart/2005/8/layout/orgChart1"/>
    <dgm:cxn modelId="{8153F9E5-7789-4F31-80C9-0BC582231CE7}" type="presParOf" srcId="{D0B86AD8-643A-4C58-85D6-B7C288135D30}" destId="{E47A2782-68AB-48D9-B60A-6BDB4C65E80F}" srcOrd="1" destOrd="0" presId="urn:microsoft.com/office/officeart/2005/8/layout/orgChart1"/>
    <dgm:cxn modelId="{8B5D367C-5D70-46D1-9D90-5CD349FF2A80}" type="presParOf" srcId="{D0B86AD8-643A-4C58-85D6-B7C288135D30}" destId="{9F6A93B7-88BA-497C-8CF0-250659E52839}" srcOrd="2" destOrd="0" presId="urn:microsoft.com/office/officeart/2005/8/layout/orgChart1"/>
    <dgm:cxn modelId="{50CB1452-7D4E-4F1E-AC70-6794AE82F559}" type="presParOf" srcId="{BF5956E0-7412-4FAA-B6B7-018AE92734A8}" destId="{2A6D8996-F861-434A-A462-0984367409F5}" srcOrd="12" destOrd="0" presId="urn:microsoft.com/office/officeart/2005/8/layout/orgChart1"/>
    <dgm:cxn modelId="{161D9DA3-FB2A-465B-ABB3-503417D5BAC3}" type="presParOf" srcId="{BF5956E0-7412-4FAA-B6B7-018AE92734A8}" destId="{71DD50B5-8A38-43B9-B2EC-A5F533A92AEB}" srcOrd="13" destOrd="0" presId="urn:microsoft.com/office/officeart/2005/8/layout/orgChart1"/>
    <dgm:cxn modelId="{C23F39D3-9AF0-4785-9386-FCA8BB4B83A6}" type="presParOf" srcId="{71DD50B5-8A38-43B9-B2EC-A5F533A92AEB}" destId="{61AD546A-E30D-4F64-9F94-7C0490DB72F8}" srcOrd="0" destOrd="0" presId="urn:microsoft.com/office/officeart/2005/8/layout/orgChart1"/>
    <dgm:cxn modelId="{F17F3178-4D54-49FB-9D25-196C22B3B602}" type="presParOf" srcId="{61AD546A-E30D-4F64-9F94-7C0490DB72F8}" destId="{AA144B7C-7D64-48EA-ACE6-AE783D90DE9C}" srcOrd="0" destOrd="0" presId="urn:microsoft.com/office/officeart/2005/8/layout/orgChart1"/>
    <dgm:cxn modelId="{05D2FB59-A948-4659-9885-DDA682F10EB1}" type="presParOf" srcId="{61AD546A-E30D-4F64-9F94-7C0490DB72F8}" destId="{F257F0FF-6E56-4E94-B5B6-7577482BE77E}" srcOrd="1" destOrd="0" presId="urn:microsoft.com/office/officeart/2005/8/layout/orgChart1"/>
    <dgm:cxn modelId="{98C67B9E-6DFF-4B5A-8A48-B15EF02CD8DB}" type="presParOf" srcId="{71DD50B5-8A38-43B9-B2EC-A5F533A92AEB}" destId="{C55AE15D-6BD0-45FA-98D1-C9E0F38DBD26}" srcOrd="1" destOrd="0" presId="urn:microsoft.com/office/officeart/2005/8/layout/orgChart1"/>
    <dgm:cxn modelId="{829C2328-8D87-4FDB-9289-78A86AD4DC0F}" type="presParOf" srcId="{71DD50B5-8A38-43B9-B2EC-A5F533A92AEB}" destId="{66DF5CBB-B395-431A-862F-E4FFCAA29ACE}" srcOrd="2" destOrd="0" presId="urn:microsoft.com/office/officeart/2005/8/layout/orgChart1"/>
    <dgm:cxn modelId="{359E8D2C-2381-451C-9146-AD02956D1AFC}" type="presParOf" srcId="{E36311C1-08E3-4391-8CCA-E1ACC0F2F3E5}" destId="{FBA3B0AB-21AB-4235-B442-AF3E2DC97458}" srcOrd="2" destOrd="0" presId="urn:microsoft.com/office/officeart/2005/8/layout/orgChart1"/>
    <dgm:cxn modelId="{36664AC1-5955-456E-BF70-6A8E16A5C1BA}" type="presParOf" srcId="{E36311C1-08E3-4391-8CCA-E1ACC0F2F3E5}" destId="{3AD37109-94B3-42C8-BF91-198677484088}" srcOrd="3" destOrd="0" presId="urn:microsoft.com/office/officeart/2005/8/layout/orgChart1"/>
    <dgm:cxn modelId="{E183658F-2092-41A9-905D-435DE2470BD1}" type="presParOf" srcId="{3AD37109-94B3-42C8-BF91-198677484088}" destId="{804B7AFF-AC4A-4B1B-8419-D8B85E7F85E4}" srcOrd="0" destOrd="0" presId="urn:microsoft.com/office/officeart/2005/8/layout/orgChart1"/>
    <dgm:cxn modelId="{4A828A60-2A88-4285-A5E2-311D7DFA47F8}" type="presParOf" srcId="{804B7AFF-AC4A-4B1B-8419-D8B85E7F85E4}" destId="{7D177123-9B2F-4331-8226-4B2808FA559D}" srcOrd="0" destOrd="0" presId="urn:microsoft.com/office/officeart/2005/8/layout/orgChart1"/>
    <dgm:cxn modelId="{25AC388C-ADB2-4EFC-B977-85369D59446A}" type="presParOf" srcId="{804B7AFF-AC4A-4B1B-8419-D8B85E7F85E4}" destId="{EEE72746-041F-4E81-A527-3BE191480C8D}" srcOrd="1" destOrd="0" presId="urn:microsoft.com/office/officeart/2005/8/layout/orgChart1"/>
    <dgm:cxn modelId="{1A2F7F78-7649-444D-A0C8-44D8A9B35678}" type="presParOf" srcId="{3AD37109-94B3-42C8-BF91-198677484088}" destId="{45FD1164-F6D6-41AA-9DC7-0DABA9E77422}" srcOrd="1" destOrd="0" presId="urn:microsoft.com/office/officeart/2005/8/layout/orgChart1"/>
    <dgm:cxn modelId="{1C192FA8-7756-4AB6-AE3B-732DBE833A73}" type="presParOf" srcId="{3AD37109-94B3-42C8-BF91-198677484088}" destId="{1FA9F731-D178-4B4F-9635-079E464EC4D4}" srcOrd="2" destOrd="0" presId="urn:microsoft.com/office/officeart/2005/8/layout/orgChart1"/>
    <dgm:cxn modelId="{63088FEE-E9B6-4FE9-8382-2E4538986FF7}" type="presParOf" srcId="{1FA9F731-D178-4B4F-9635-079E464EC4D4}" destId="{577E3367-EF37-4469-9D0E-C3D58DF276A9}" srcOrd="0" destOrd="0" presId="urn:microsoft.com/office/officeart/2005/8/layout/orgChart1"/>
    <dgm:cxn modelId="{828D1830-9196-4A64-AC20-6E08DADD3F8A}" type="presParOf" srcId="{1FA9F731-D178-4B4F-9635-079E464EC4D4}" destId="{FADDF424-66FC-45DE-9DFA-7B645F93018D}" srcOrd="1" destOrd="0" presId="urn:microsoft.com/office/officeart/2005/8/layout/orgChart1"/>
    <dgm:cxn modelId="{4E1A4AC0-E0B1-4E87-BC3B-361C64AF73F4}" type="presParOf" srcId="{FADDF424-66FC-45DE-9DFA-7B645F93018D}" destId="{319CD449-DCA2-4CAF-AA20-0BC55EDAA055}" srcOrd="0" destOrd="0" presId="urn:microsoft.com/office/officeart/2005/8/layout/orgChart1"/>
    <dgm:cxn modelId="{00CD2A3D-AAD3-49E5-A091-C72FDB8349DA}" type="presParOf" srcId="{319CD449-DCA2-4CAF-AA20-0BC55EDAA055}" destId="{71DCF819-C574-40A9-AAFB-D1F18CF67A8E}" srcOrd="0" destOrd="0" presId="urn:microsoft.com/office/officeart/2005/8/layout/orgChart1"/>
    <dgm:cxn modelId="{F9D45B84-481C-4B9A-AF2C-6EAF13041513}" type="presParOf" srcId="{319CD449-DCA2-4CAF-AA20-0BC55EDAA055}" destId="{3CE8C136-8C0F-47BF-899E-087286EAC60C}" srcOrd="1" destOrd="0" presId="urn:microsoft.com/office/officeart/2005/8/layout/orgChart1"/>
    <dgm:cxn modelId="{82ED0FC3-9239-43B1-8BA7-D96FB02F09A3}" type="presParOf" srcId="{FADDF424-66FC-45DE-9DFA-7B645F93018D}" destId="{72090047-7EE4-4A8E-8FD9-4771B479AD69}" srcOrd="1" destOrd="0" presId="urn:microsoft.com/office/officeart/2005/8/layout/orgChart1"/>
    <dgm:cxn modelId="{BBA9583D-5FB8-4A2A-8C6E-F537ED5BC77B}" type="presParOf" srcId="{FADDF424-66FC-45DE-9DFA-7B645F93018D}" destId="{D0B2A714-7BDC-4E18-A184-7A151A56C68E}" srcOrd="2" destOrd="0" presId="urn:microsoft.com/office/officeart/2005/8/layout/orgChart1"/>
    <dgm:cxn modelId="{2CC72F90-6CB3-4170-A306-973BD0DBA036}" type="presParOf" srcId="{1FA9F731-D178-4B4F-9635-079E464EC4D4}" destId="{9273A0B9-CAEF-4301-A902-952C4D48DCAF}" srcOrd="2" destOrd="0" presId="urn:microsoft.com/office/officeart/2005/8/layout/orgChart1"/>
    <dgm:cxn modelId="{2544D33D-8B35-4399-90CB-E260EB056153}" type="presParOf" srcId="{1FA9F731-D178-4B4F-9635-079E464EC4D4}" destId="{46244F2A-02F0-45B8-9716-B548B680C6D6}" srcOrd="3" destOrd="0" presId="urn:microsoft.com/office/officeart/2005/8/layout/orgChart1"/>
    <dgm:cxn modelId="{C1973C5A-DD9A-4564-ACCE-94416E0DD900}" type="presParOf" srcId="{46244F2A-02F0-45B8-9716-B548B680C6D6}" destId="{95E38759-A1D8-498E-A526-47130D228845}" srcOrd="0" destOrd="0" presId="urn:microsoft.com/office/officeart/2005/8/layout/orgChart1"/>
    <dgm:cxn modelId="{51A80A71-2F7A-47C7-B277-002A55D9BAAF}" type="presParOf" srcId="{95E38759-A1D8-498E-A526-47130D228845}" destId="{D04C589D-6A03-4638-A171-1015E049908B}" srcOrd="0" destOrd="0" presId="urn:microsoft.com/office/officeart/2005/8/layout/orgChart1"/>
    <dgm:cxn modelId="{96EEE950-4B72-4B38-BE64-412B0461A91B}" type="presParOf" srcId="{95E38759-A1D8-498E-A526-47130D228845}" destId="{2AB130D7-9977-4536-9027-5BB5F088C74C}" srcOrd="1" destOrd="0" presId="urn:microsoft.com/office/officeart/2005/8/layout/orgChart1"/>
    <dgm:cxn modelId="{AB79DD59-6B1A-4F27-8B2B-20CAF39D8DED}" type="presParOf" srcId="{46244F2A-02F0-45B8-9716-B548B680C6D6}" destId="{9D5A4F39-BB58-4148-8A6A-683845B3A32A}" srcOrd="1" destOrd="0" presId="urn:microsoft.com/office/officeart/2005/8/layout/orgChart1"/>
    <dgm:cxn modelId="{D8052825-02AD-4E8B-B9F8-D14A2C5198A9}" type="presParOf" srcId="{46244F2A-02F0-45B8-9716-B548B680C6D6}" destId="{2E426603-DA63-4483-8FF6-8AB7A33C0ABE}" srcOrd="2" destOrd="0" presId="urn:microsoft.com/office/officeart/2005/8/layout/orgChart1"/>
    <dgm:cxn modelId="{87F689BC-BA7B-4466-9213-52546561C8CF}" type="presParOf" srcId="{1FA9F731-D178-4B4F-9635-079E464EC4D4}" destId="{C7905EA5-D062-42FF-A591-4EA1E9757E66}" srcOrd="4" destOrd="0" presId="urn:microsoft.com/office/officeart/2005/8/layout/orgChart1"/>
    <dgm:cxn modelId="{B4FAE48C-4200-42A2-9C43-FA7A903FFFB1}" type="presParOf" srcId="{1FA9F731-D178-4B4F-9635-079E464EC4D4}" destId="{DC21E087-5256-483F-A392-E8542D4A3811}" srcOrd="5" destOrd="0" presId="urn:microsoft.com/office/officeart/2005/8/layout/orgChart1"/>
    <dgm:cxn modelId="{91A99DED-52E5-4895-8491-402B01624123}" type="presParOf" srcId="{DC21E087-5256-483F-A392-E8542D4A3811}" destId="{F130483A-71B8-422A-8126-2411D3BA29D3}" srcOrd="0" destOrd="0" presId="urn:microsoft.com/office/officeart/2005/8/layout/orgChart1"/>
    <dgm:cxn modelId="{FD6B4F6E-A53C-4B86-9881-BB8C3892C5A6}" type="presParOf" srcId="{F130483A-71B8-422A-8126-2411D3BA29D3}" destId="{D3F57056-7541-4AE1-9F2F-DBEA71232894}" srcOrd="0" destOrd="0" presId="urn:microsoft.com/office/officeart/2005/8/layout/orgChart1"/>
    <dgm:cxn modelId="{F6D52DD5-5C9D-4231-A0F6-93C2C8C430BF}" type="presParOf" srcId="{F130483A-71B8-422A-8126-2411D3BA29D3}" destId="{4D3D4CBE-7C99-4FA6-9F50-B5417AA879AC}" srcOrd="1" destOrd="0" presId="urn:microsoft.com/office/officeart/2005/8/layout/orgChart1"/>
    <dgm:cxn modelId="{C1FFF688-B08A-4A09-8D0B-9D56D95BAE9F}" type="presParOf" srcId="{DC21E087-5256-483F-A392-E8542D4A3811}" destId="{AD07CF00-D9E2-47F3-9D97-A1E62F73298F}" srcOrd="1" destOrd="0" presId="urn:microsoft.com/office/officeart/2005/8/layout/orgChart1"/>
    <dgm:cxn modelId="{308FF9CA-E0F4-4BDC-871E-042F899E13C2}" type="presParOf" srcId="{DC21E087-5256-483F-A392-E8542D4A3811}" destId="{A1EB59D6-E548-46F1-B9C4-9E805B8DA1E7}" srcOrd="2" destOrd="0" presId="urn:microsoft.com/office/officeart/2005/8/layout/orgChart1"/>
    <dgm:cxn modelId="{E966976E-B0A3-4441-A115-74CB1C04F610}" type="presParOf" srcId="{1FA9F731-D178-4B4F-9635-079E464EC4D4}" destId="{DD7B13E6-05A7-40B5-9BF0-EC15AC36D496}" srcOrd="6" destOrd="0" presId="urn:microsoft.com/office/officeart/2005/8/layout/orgChart1"/>
    <dgm:cxn modelId="{30E86412-F730-4669-8B59-B6581E542A10}" type="presParOf" srcId="{1FA9F731-D178-4B4F-9635-079E464EC4D4}" destId="{176E7B17-8D4F-41E1-85F2-C27E4B51C61B}" srcOrd="7" destOrd="0" presId="urn:microsoft.com/office/officeart/2005/8/layout/orgChart1"/>
    <dgm:cxn modelId="{2A1DE4CD-1FB1-4F9A-9BFB-35F8EE4DF323}" type="presParOf" srcId="{176E7B17-8D4F-41E1-85F2-C27E4B51C61B}" destId="{C5A5443A-609E-4868-8854-23C1412D0539}" srcOrd="0" destOrd="0" presId="urn:microsoft.com/office/officeart/2005/8/layout/orgChart1"/>
    <dgm:cxn modelId="{582B5682-6FCF-4C8D-AA6A-12DA69695E69}" type="presParOf" srcId="{C5A5443A-609E-4868-8854-23C1412D0539}" destId="{D47A8BDF-E4B8-424E-A9F0-7DF359A7FF32}" srcOrd="0" destOrd="0" presId="urn:microsoft.com/office/officeart/2005/8/layout/orgChart1"/>
    <dgm:cxn modelId="{BFA4C5FB-80AD-4F56-A634-86A1514917F6}" type="presParOf" srcId="{C5A5443A-609E-4868-8854-23C1412D0539}" destId="{876DD363-C484-4022-9FCD-84D7EDBC01DB}" srcOrd="1" destOrd="0" presId="urn:microsoft.com/office/officeart/2005/8/layout/orgChart1"/>
    <dgm:cxn modelId="{B335FC89-734B-468A-A6DF-3BD12B369C30}" type="presParOf" srcId="{176E7B17-8D4F-41E1-85F2-C27E4B51C61B}" destId="{29640FDF-AD53-4822-97C8-E9A624EE6F96}" srcOrd="1" destOrd="0" presId="urn:microsoft.com/office/officeart/2005/8/layout/orgChart1"/>
    <dgm:cxn modelId="{F97A4B0B-B82D-4762-903B-6B6F393CA9F3}" type="presParOf" srcId="{176E7B17-8D4F-41E1-85F2-C27E4B51C61B}" destId="{2D0F88E8-978C-4CF2-8CE8-0D6DF443186A}" srcOrd="2" destOrd="0" presId="urn:microsoft.com/office/officeart/2005/8/layout/orgChart1"/>
    <dgm:cxn modelId="{AF582DA4-FB0E-49FA-921A-C1625E6DDEC4}" type="presParOf" srcId="{1FA9F731-D178-4B4F-9635-079E464EC4D4}" destId="{2DF3B2EF-663C-4A4E-AC16-846F806F5172}" srcOrd="8" destOrd="0" presId="urn:microsoft.com/office/officeart/2005/8/layout/orgChart1"/>
    <dgm:cxn modelId="{4ABD5D21-9E42-4F77-8ED8-9DBB6352EEDB}" type="presParOf" srcId="{1FA9F731-D178-4B4F-9635-079E464EC4D4}" destId="{0242975D-8E03-4F55-A716-069679042864}" srcOrd="9" destOrd="0" presId="urn:microsoft.com/office/officeart/2005/8/layout/orgChart1"/>
    <dgm:cxn modelId="{A5844F51-726B-40EB-82A5-8128DC52416A}" type="presParOf" srcId="{0242975D-8E03-4F55-A716-069679042864}" destId="{ADDC36B0-1B9E-4249-9A19-788D4AF01826}" srcOrd="0" destOrd="0" presId="urn:microsoft.com/office/officeart/2005/8/layout/orgChart1"/>
    <dgm:cxn modelId="{587665EB-FAFD-4C6C-B42D-7D7A55C74EDC}" type="presParOf" srcId="{ADDC36B0-1B9E-4249-9A19-788D4AF01826}" destId="{02680AD9-CDCA-4C37-BEDD-6F21D3FFEF82}" srcOrd="0" destOrd="0" presId="urn:microsoft.com/office/officeart/2005/8/layout/orgChart1"/>
    <dgm:cxn modelId="{7F6D65F8-0820-4796-8425-D5B09542D9BB}" type="presParOf" srcId="{ADDC36B0-1B9E-4249-9A19-788D4AF01826}" destId="{A934809D-0ACD-4EDB-B1A1-BBB5BB6E4855}" srcOrd="1" destOrd="0" presId="urn:microsoft.com/office/officeart/2005/8/layout/orgChart1"/>
    <dgm:cxn modelId="{638E0E8C-86A8-4B3D-A725-5A670C0A981F}" type="presParOf" srcId="{0242975D-8E03-4F55-A716-069679042864}" destId="{18D1E6F6-2F4C-4425-B503-272E2AB0154B}" srcOrd="1" destOrd="0" presId="urn:microsoft.com/office/officeart/2005/8/layout/orgChart1"/>
    <dgm:cxn modelId="{656CF834-08C6-48E7-92E7-050D1DBB73F6}" type="presParOf" srcId="{0242975D-8E03-4F55-A716-069679042864}" destId="{4689B042-44CA-4CBD-B787-C1EF19F51956}" srcOrd="2" destOrd="0" presId="urn:microsoft.com/office/officeart/2005/8/layout/orgChart1"/>
    <dgm:cxn modelId="{82777C02-6D48-4081-ACF9-68D63E45F435}" type="presParOf" srcId="{1FA9F731-D178-4B4F-9635-079E464EC4D4}" destId="{665F9F04-37FD-4E6D-9C0C-1BDCE997BB02}" srcOrd="10" destOrd="0" presId="urn:microsoft.com/office/officeart/2005/8/layout/orgChart1"/>
    <dgm:cxn modelId="{B646B87D-2500-443E-93A6-92348923EFDB}" type="presParOf" srcId="{1FA9F731-D178-4B4F-9635-079E464EC4D4}" destId="{E9732083-E455-498A-85D0-3BFAB5C2F528}" srcOrd="11" destOrd="0" presId="urn:microsoft.com/office/officeart/2005/8/layout/orgChart1"/>
    <dgm:cxn modelId="{7B4F0105-BF0C-41C6-BE87-94A79444467F}" type="presParOf" srcId="{E9732083-E455-498A-85D0-3BFAB5C2F528}" destId="{530DB823-61C3-42B8-B1B7-CA23C2474E10}" srcOrd="0" destOrd="0" presId="urn:microsoft.com/office/officeart/2005/8/layout/orgChart1"/>
    <dgm:cxn modelId="{8D6E711A-5001-4347-A40F-68E1B31922D4}" type="presParOf" srcId="{530DB823-61C3-42B8-B1B7-CA23C2474E10}" destId="{F46502CA-2DBE-4343-A106-BDD08B1C3C9E}" srcOrd="0" destOrd="0" presId="urn:microsoft.com/office/officeart/2005/8/layout/orgChart1"/>
    <dgm:cxn modelId="{FB78A8F3-3751-4912-8059-B005A967E0F5}" type="presParOf" srcId="{530DB823-61C3-42B8-B1B7-CA23C2474E10}" destId="{FC7DF529-D396-4C04-A204-98B347F8DF7E}" srcOrd="1" destOrd="0" presId="urn:microsoft.com/office/officeart/2005/8/layout/orgChart1"/>
    <dgm:cxn modelId="{A70A0802-B392-4175-A78B-51ADE4F89B93}" type="presParOf" srcId="{E9732083-E455-498A-85D0-3BFAB5C2F528}" destId="{99834115-E999-4B85-BF11-2B50DD548C5D}" srcOrd="1" destOrd="0" presId="urn:microsoft.com/office/officeart/2005/8/layout/orgChart1"/>
    <dgm:cxn modelId="{AC02A270-C66E-426E-A149-EBF5D3BFE272}" type="presParOf" srcId="{E9732083-E455-498A-85D0-3BFAB5C2F528}" destId="{1C9FF333-BF6B-4C6A-B801-7A8F24243FD3}" srcOrd="2" destOrd="0" presId="urn:microsoft.com/office/officeart/2005/8/layout/orgChart1"/>
    <dgm:cxn modelId="{66B79069-A7B0-4E24-BC42-8740F311937E}" type="presParOf" srcId="{1FA9F731-D178-4B4F-9635-079E464EC4D4}" destId="{3FC4F909-EB50-4C4B-8FD7-3F61ED53C1BD}" srcOrd="12" destOrd="0" presId="urn:microsoft.com/office/officeart/2005/8/layout/orgChart1"/>
    <dgm:cxn modelId="{176DBF30-7FF1-4D37-94FD-A8794812E2D8}" type="presParOf" srcId="{1FA9F731-D178-4B4F-9635-079E464EC4D4}" destId="{86651194-9A7D-46BF-A73E-2B951E79A6B3}" srcOrd="13" destOrd="0" presId="urn:microsoft.com/office/officeart/2005/8/layout/orgChart1"/>
    <dgm:cxn modelId="{5471A02F-B1B8-4495-B4C7-661FCA0CADFC}" type="presParOf" srcId="{86651194-9A7D-46BF-A73E-2B951E79A6B3}" destId="{A1504BFC-87AF-46EE-A430-071283BDDAB6}" srcOrd="0" destOrd="0" presId="urn:microsoft.com/office/officeart/2005/8/layout/orgChart1"/>
    <dgm:cxn modelId="{81DDFE24-5AA3-43F6-B3D6-9B3B50C909D1}" type="presParOf" srcId="{A1504BFC-87AF-46EE-A430-071283BDDAB6}" destId="{882C1EBA-516F-43DA-A51D-696612C283A4}" srcOrd="0" destOrd="0" presId="urn:microsoft.com/office/officeart/2005/8/layout/orgChart1"/>
    <dgm:cxn modelId="{B0D1ACE3-3C8F-4639-A832-D4FDD57BCFD9}" type="presParOf" srcId="{A1504BFC-87AF-46EE-A430-071283BDDAB6}" destId="{34ADB1B9-4CBD-4F55-BB11-7E2203622ACC}" srcOrd="1" destOrd="0" presId="urn:microsoft.com/office/officeart/2005/8/layout/orgChart1"/>
    <dgm:cxn modelId="{2DF37361-8D60-4276-A835-160D4E5AF666}" type="presParOf" srcId="{86651194-9A7D-46BF-A73E-2B951E79A6B3}" destId="{2B15AB94-794E-48F4-AE17-DDE674ADB855}" srcOrd="1" destOrd="0" presId="urn:microsoft.com/office/officeart/2005/8/layout/orgChart1"/>
    <dgm:cxn modelId="{BF253262-F94A-4FBA-B55A-574A05E30FD2}" type="presParOf" srcId="{86651194-9A7D-46BF-A73E-2B951E79A6B3}" destId="{2C7BF78A-944E-4515-A03E-5C5AB38F6F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4F909-EB50-4C4B-8FD7-3F61ED53C1BD}">
      <dsp:nvSpPr>
        <dsp:cNvPr id="0" name=""/>
        <dsp:cNvSpPr/>
      </dsp:nvSpPr>
      <dsp:spPr>
        <a:xfrm>
          <a:off x="4317554" y="1263702"/>
          <a:ext cx="210412" cy="1389717"/>
        </a:xfrm>
        <a:custGeom>
          <a:avLst/>
          <a:gdLst/>
          <a:ahLst/>
          <a:cxnLst/>
          <a:rect l="0" t="0" r="0" b="0"/>
          <a:pathLst>
            <a:path>
              <a:moveTo>
                <a:pt x="210412" y="0"/>
              </a:moveTo>
              <a:lnTo>
                <a:pt x="210412" y="1389717"/>
              </a:lnTo>
              <a:lnTo>
                <a:pt x="0" y="13897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9F04-37FD-4E6D-9C0C-1BDCE997BB02}">
      <dsp:nvSpPr>
        <dsp:cNvPr id="0" name=""/>
        <dsp:cNvSpPr/>
      </dsp:nvSpPr>
      <dsp:spPr>
        <a:xfrm>
          <a:off x="4527967" y="1263702"/>
          <a:ext cx="257899" cy="1021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569"/>
              </a:lnTo>
              <a:lnTo>
                <a:pt x="257899" y="1021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3B2EF-663C-4A4E-AC16-846F806F5172}">
      <dsp:nvSpPr>
        <dsp:cNvPr id="0" name=""/>
        <dsp:cNvSpPr/>
      </dsp:nvSpPr>
      <dsp:spPr>
        <a:xfrm>
          <a:off x="4324048" y="1263702"/>
          <a:ext cx="203918" cy="1021584"/>
        </a:xfrm>
        <a:custGeom>
          <a:avLst/>
          <a:gdLst/>
          <a:ahLst/>
          <a:cxnLst/>
          <a:rect l="0" t="0" r="0" b="0"/>
          <a:pathLst>
            <a:path>
              <a:moveTo>
                <a:pt x="203918" y="0"/>
              </a:moveTo>
              <a:lnTo>
                <a:pt x="203918" y="1021584"/>
              </a:lnTo>
              <a:lnTo>
                <a:pt x="0" y="102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B13E6-05A7-40B5-9BF0-EC15AC36D496}">
      <dsp:nvSpPr>
        <dsp:cNvPr id="0" name=""/>
        <dsp:cNvSpPr/>
      </dsp:nvSpPr>
      <dsp:spPr>
        <a:xfrm>
          <a:off x="4527967" y="1263702"/>
          <a:ext cx="257899" cy="6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492"/>
              </a:lnTo>
              <a:lnTo>
                <a:pt x="257899" y="6544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05EA5-D062-42FF-A591-4EA1E9757E66}">
      <dsp:nvSpPr>
        <dsp:cNvPr id="0" name=""/>
        <dsp:cNvSpPr/>
      </dsp:nvSpPr>
      <dsp:spPr>
        <a:xfrm>
          <a:off x="4318582" y="1263702"/>
          <a:ext cx="209385" cy="654496"/>
        </a:xfrm>
        <a:custGeom>
          <a:avLst/>
          <a:gdLst/>
          <a:ahLst/>
          <a:cxnLst/>
          <a:rect l="0" t="0" r="0" b="0"/>
          <a:pathLst>
            <a:path>
              <a:moveTo>
                <a:pt x="209385" y="0"/>
              </a:moveTo>
              <a:lnTo>
                <a:pt x="209385" y="654496"/>
              </a:lnTo>
              <a:lnTo>
                <a:pt x="0" y="654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3A0B9-CAEF-4301-A902-952C4D48DCAF}">
      <dsp:nvSpPr>
        <dsp:cNvPr id="0" name=""/>
        <dsp:cNvSpPr/>
      </dsp:nvSpPr>
      <dsp:spPr>
        <a:xfrm>
          <a:off x="4527967" y="1263702"/>
          <a:ext cx="257899" cy="278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887"/>
              </a:lnTo>
              <a:lnTo>
                <a:pt x="257899" y="2788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E3367-EF37-4469-9D0E-C3D58DF276A9}">
      <dsp:nvSpPr>
        <dsp:cNvPr id="0" name=""/>
        <dsp:cNvSpPr/>
      </dsp:nvSpPr>
      <dsp:spPr>
        <a:xfrm>
          <a:off x="4318582" y="1263702"/>
          <a:ext cx="209385" cy="275822"/>
        </a:xfrm>
        <a:custGeom>
          <a:avLst/>
          <a:gdLst/>
          <a:ahLst/>
          <a:cxnLst/>
          <a:rect l="0" t="0" r="0" b="0"/>
          <a:pathLst>
            <a:path>
              <a:moveTo>
                <a:pt x="209385" y="0"/>
              </a:moveTo>
              <a:lnTo>
                <a:pt x="209385" y="275822"/>
              </a:lnTo>
              <a:lnTo>
                <a:pt x="0" y="275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3B0AB-21AB-4235-B442-AF3E2DC97458}">
      <dsp:nvSpPr>
        <dsp:cNvPr id="0" name=""/>
        <dsp:cNvSpPr/>
      </dsp:nvSpPr>
      <dsp:spPr>
        <a:xfrm>
          <a:off x="3104990" y="744182"/>
          <a:ext cx="980349" cy="298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206"/>
              </a:lnTo>
              <a:lnTo>
                <a:pt x="980349" y="298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D8996-F861-434A-A462-0984367409F5}">
      <dsp:nvSpPr>
        <dsp:cNvPr id="0" name=""/>
        <dsp:cNvSpPr/>
      </dsp:nvSpPr>
      <dsp:spPr>
        <a:xfrm>
          <a:off x="1665413" y="1264780"/>
          <a:ext cx="240379" cy="990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194"/>
              </a:lnTo>
              <a:lnTo>
                <a:pt x="240379" y="9901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8406B-BA84-4917-A912-03245D0625C5}">
      <dsp:nvSpPr>
        <dsp:cNvPr id="0" name=""/>
        <dsp:cNvSpPr/>
      </dsp:nvSpPr>
      <dsp:spPr>
        <a:xfrm>
          <a:off x="1665413" y="1264780"/>
          <a:ext cx="240379" cy="6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249"/>
              </a:lnTo>
              <a:lnTo>
                <a:pt x="240379" y="611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B3F05-5E97-4F1D-9708-213EAA1019CF}">
      <dsp:nvSpPr>
        <dsp:cNvPr id="0" name=""/>
        <dsp:cNvSpPr/>
      </dsp:nvSpPr>
      <dsp:spPr>
        <a:xfrm>
          <a:off x="1665413" y="1264780"/>
          <a:ext cx="240379" cy="249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253"/>
              </a:lnTo>
              <a:lnTo>
                <a:pt x="240379" y="2492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6A655-8196-4EE0-B9EA-D65F452A29BE}">
      <dsp:nvSpPr>
        <dsp:cNvPr id="0" name=""/>
        <dsp:cNvSpPr/>
      </dsp:nvSpPr>
      <dsp:spPr>
        <a:xfrm>
          <a:off x="1428831" y="1264780"/>
          <a:ext cx="236582" cy="1371034"/>
        </a:xfrm>
        <a:custGeom>
          <a:avLst/>
          <a:gdLst/>
          <a:ahLst/>
          <a:cxnLst/>
          <a:rect l="0" t="0" r="0" b="0"/>
          <a:pathLst>
            <a:path>
              <a:moveTo>
                <a:pt x="236582" y="0"/>
              </a:moveTo>
              <a:lnTo>
                <a:pt x="236582" y="1371034"/>
              </a:lnTo>
              <a:lnTo>
                <a:pt x="0" y="13710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02621-ADA1-46A2-A603-02010C4F8945}">
      <dsp:nvSpPr>
        <dsp:cNvPr id="0" name=""/>
        <dsp:cNvSpPr/>
      </dsp:nvSpPr>
      <dsp:spPr>
        <a:xfrm>
          <a:off x="1428831" y="1264780"/>
          <a:ext cx="236582" cy="991500"/>
        </a:xfrm>
        <a:custGeom>
          <a:avLst/>
          <a:gdLst/>
          <a:ahLst/>
          <a:cxnLst/>
          <a:rect l="0" t="0" r="0" b="0"/>
          <a:pathLst>
            <a:path>
              <a:moveTo>
                <a:pt x="236582" y="0"/>
              </a:moveTo>
              <a:lnTo>
                <a:pt x="236582" y="991500"/>
              </a:lnTo>
              <a:lnTo>
                <a:pt x="0" y="9915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6C295-E7B2-4226-A7FC-AAE2106592F6}">
      <dsp:nvSpPr>
        <dsp:cNvPr id="0" name=""/>
        <dsp:cNvSpPr/>
      </dsp:nvSpPr>
      <dsp:spPr>
        <a:xfrm>
          <a:off x="1428831" y="1264780"/>
          <a:ext cx="236582" cy="615563"/>
        </a:xfrm>
        <a:custGeom>
          <a:avLst/>
          <a:gdLst/>
          <a:ahLst/>
          <a:cxnLst/>
          <a:rect l="0" t="0" r="0" b="0"/>
          <a:pathLst>
            <a:path>
              <a:moveTo>
                <a:pt x="236582" y="0"/>
              </a:moveTo>
              <a:lnTo>
                <a:pt x="236582" y="615563"/>
              </a:lnTo>
              <a:lnTo>
                <a:pt x="0" y="6155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2075D-69A5-43AC-9936-C010927691C5}">
      <dsp:nvSpPr>
        <dsp:cNvPr id="0" name=""/>
        <dsp:cNvSpPr/>
      </dsp:nvSpPr>
      <dsp:spPr>
        <a:xfrm>
          <a:off x="1428831" y="1264780"/>
          <a:ext cx="236582" cy="248432"/>
        </a:xfrm>
        <a:custGeom>
          <a:avLst/>
          <a:gdLst/>
          <a:ahLst/>
          <a:cxnLst/>
          <a:rect l="0" t="0" r="0" b="0"/>
          <a:pathLst>
            <a:path>
              <a:moveTo>
                <a:pt x="236582" y="0"/>
              </a:moveTo>
              <a:lnTo>
                <a:pt x="236582" y="248432"/>
              </a:lnTo>
              <a:lnTo>
                <a:pt x="0" y="2484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1B11B-3256-4960-A06C-C280F2F939F9}">
      <dsp:nvSpPr>
        <dsp:cNvPr id="0" name=""/>
        <dsp:cNvSpPr/>
      </dsp:nvSpPr>
      <dsp:spPr>
        <a:xfrm>
          <a:off x="2106628" y="744182"/>
          <a:ext cx="998361" cy="299990"/>
        </a:xfrm>
        <a:custGeom>
          <a:avLst/>
          <a:gdLst/>
          <a:ahLst/>
          <a:cxnLst/>
          <a:rect l="0" t="0" r="0" b="0"/>
          <a:pathLst>
            <a:path>
              <a:moveTo>
                <a:pt x="998361" y="0"/>
              </a:moveTo>
              <a:lnTo>
                <a:pt x="998361" y="299990"/>
              </a:lnTo>
              <a:lnTo>
                <a:pt x="0" y="2999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DDE75-5999-47A2-B70A-91CDEF45DB28}">
      <dsp:nvSpPr>
        <dsp:cNvPr id="0" name=""/>
        <dsp:cNvSpPr/>
      </dsp:nvSpPr>
      <dsp:spPr>
        <a:xfrm>
          <a:off x="2395328" y="182228"/>
          <a:ext cx="1419323" cy="561953"/>
        </a:xfrm>
        <a:prstGeom prst="rect">
          <a:avLst/>
        </a:prstGeom>
        <a:solidFill>
          <a:srgbClr val="FFC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</a:rPr>
            <a:t>Café </a:t>
          </a:r>
          <a:r>
            <a:rPr lang="en-US" altLang="ko-KR" sz="1500" kern="1200" dirty="0" err="1" smtClean="0">
              <a:solidFill>
                <a:schemeClr val="tx1"/>
              </a:solidFill>
            </a:rPr>
            <a:t>Pos</a:t>
          </a:r>
          <a:endParaRPr lang="en-US" altLang="ko-KR" sz="1500" kern="1200" dirty="0" smtClean="0">
            <a:solidFill>
              <a:schemeClr val="tx1"/>
            </a:solidFill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</a:rPr>
            <a:t>Program</a:t>
          </a:r>
          <a:endParaRPr lang="ko-KR" altLang="en-US" sz="1500" kern="1200" dirty="0">
            <a:solidFill>
              <a:schemeClr val="tx1"/>
            </a:solidFill>
          </a:endParaRPr>
        </a:p>
      </dsp:txBody>
      <dsp:txXfrm>
        <a:off x="2395328" y="182228"/>
        <a:ext cx="1419323" cy="561953"/>
      </dsp:txXfrm>
    </dsp:sp>
    <dsp:sp modelId="{C687AE86-B9F4-410B-AE48-2394214123AB}">
      <dsp:nvSpPr>
        <dsp:cNvPr id="0" name=""/>
        <dsp:cNvSpPr/>
      </dsp:nvSpPr>
      <dsp:spPr>
        <a:xfrm>
          <a:off x="1224199" y="823565"/>
          <a:ext cx="882429" cy="441214"/>
        </a:xfrm>
        <a:prstGeom prst="rect">
          <a:avLst/>
        </a:prstGeom>
        <a:solidFill>
          <a:srgbClr val="FFC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/>
              </a:solidFill>
            </a:rPr>
            <a:t>메인 메뉴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1224199" y="823565"/>
        <a:ext cx="882429" cy="441214"/>
      </dsp:txXfrm>
    </dsp:sp>
    <dsp:sp modelId="{D3AFA3DC-997D-4684-983F-4BF9AF793FF9}">
      <dsp:nvSpPr>
        <dsp:cNvPr id="0" name=""/>
        <dsp:cNvSpPr/>
      </dsp:nvSpPr>
      <dsp:spPr>
        <a:xfrm>
          <a:off x="386565" y="1339503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>
              <a:solidFill>
                <a:schemeClr val="tx1"/>
              </a:solidFill>
            </a:rPr>
            <a:t>관리메뉴</a:t>
          </a:r>
          <a:r>
            <a:rPr lang="ko-KR" altLang="en-US" sz="1000" kern="1200" dirty="0" smtClean="0">
              <a:solidFill>
                <a:schemeClr val="tx1"/>
              </a:solidFill>
            </a:rPr>
            <a:t> 이동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386565" y="1339503"/>
        <a:ext cx="1042265" cy="347419"/>
      </dsp:txXfrm>
    </dsp:sp>
    <dsp:sp modelId="{5DAF8AC6-BBE0-4608-BE02-E578A725C35D}">
      <dsp:nvSpPr>
        <dsp:cNvPr id="0" name=""/>
        <dsp:cNvSpPr/>
      </dsp:nvSpPr>
      <dsp:spPr>
        <a:xfrm>
          <a:off x="386565" y="1706633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tx1"/>
              </a:solidFill>
            </a:rPr>
            <a:t>메뉴 선택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386565" y="1706633"/>
        <a:ext cx="1042265" cy="347419"/>
      </dsp:txXfrm>
    </dsp:sp>
    <dsp:sp modelId="{CACFB914-9B20-4E58-A52B-8517CE7BC542}">
      <dsp:nvSpPr>
        <dsp:cNvPr id="0" name=""/>
        <dsp:cNvSpPr/>
      </dsp:nvSpPr>
      <dsp:spPr>
        <a:xfrm>
          <a:off x="386565" y="2082570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tx1"/>
              </a:solidFill>
            </a:rPr>
            <a:t>옵션 선택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386565" y="2082570"/>
        <a:ext cx="1042265" cy="347419"/>
      </dsp:txXfrm>
    </dsp:sp>
    <dsp:sp modelId="{A59BBD07-DD98-4094-A88C-F105644142FC}">
      <dsp:nvSpPr>
        <dsp:cNvPr id="0" name=""/>
        <dsp:cNvSpPr/>
      </dsp:nvSpPr>
      <dsp:spPr>
        <a:xfrm>
          <a:off x="386565" y="2462104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>
              <a:solidFill>
                <a:schemeClr val="tx1"/>
              </a:solidFill>
            </a:rPr>
            <a:t>세부메뉴</a:t>
          </a:r>
          <a:r>
            <a:rPr lang="ko-KR" altLang="en-US" sz="1000" kern="1200" dirty="0" smtClean="0">
              <a:solidFill>
                <a:schemeClr val="tx1"/>
              </a:solidFill>
            </a:rPr>
            <a:t> 선택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386565" y="2462104"/>
        <a:ext cx="1042265" cy="347419"/>
      </dsp:txXfrm>
    </dsp:sp>
    <dsp:sp modelId="{45663894-67BE-4501-836C-0504950CD7B8}">
      <dsp:nvSpPr>
        <dsp:cNvPr id="0" name=""/>
        <dsp:cNvSpPr/>
      </dsp:nvSpPr>
      <dsp:spPr>
        <a:xfrm>
          <a:off x="1905792" y="1340323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tx1"/>
              </a:solidFill>
            </a:rPr>
            <a:t>선택된 메뉴 확인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1905792" y="1340323"/>
        <a:ext cx="1042265" cy="347419"/>
      </dsp:txXfrm>
    </dsp:sp>
    <dsp:sp modelId="{17122075-B569-4BCB-8D87-6ECD88DD4ABA}">
      <dsp:nvSpPr>
        <dsp:cNvPr id="0" name=""/>
        <dsp:cNvSpPr/>
      </dsp:nvSpPr>
      <dsp:spPr>
        <a:xfrm>
          <a:off x="1905792" y="1702319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tx1"/>
              </a:solidFill>
            </a:rPr>
            <a:t>결제수단 선택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1905792" y="1702319"/>
        <a:ext cx="1042265" cy="347419"/>
      </dsp:txXfrm>
    </dsp:sp>
    <dsp:sp modelId="{AA144B7C-7D64-48EA-ACE6-AE783D90DE9C}">
      <dsp:nvSpPr>
        <dsp:cNvPr id="0" name=""/>
        <dsp:cNvSpPr/>
      </dsp:nvSpPr>
      <dsp:spPr>
        <a:xfrm>
          <a:off x="1905792" y="2081264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tx1"/>
              </a:solidFill>
            </a:rPr>
            <a:t>결제 확인 및 취소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1905792" y="2081264"/>
        <a:ext cx="1042265" cy="347419"/>
      </dsp:txXfrm>
    </dsp:sp>
    <dsp:sp modelId="{7D177123-9B2F-4331-8226-4B2808FA559D}">
      <dsp:nvSpPr>
        <dsp:cNvPr id="0" name=""/>
        <dsp:cNvSpPr/>
      </dsp:nvSpPr>
      <dsp:spPr>
        <a:xfrm>
          <a:off x="4085339" y="821074"/>
          <a:ext cx="885255" cy="442627"/>
        </a:xfrm>
        <a:prstGeom prst="rect">
          <a:avLst/>
        </a:prstGeom>
        <a:solidFill>
          <a:srgbClr val="FFC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/>
              </a:solidFill>
            </a:rPr>
            <a:t>관리 메뉴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4085339" y="821074"/>
        <a:ext cx="885255" cy="442627"/>
      </dsp:txXfrm>
    </dsp:sp>
    <dsp:sp modelId="{71DCF819-C574-40A9-AAFB-D1F18CF67A8E}">
      <dsp:nvSpPr>
        <dsp:cNvPr id="0" name=""/>
        <dsp:cNvSpPr/>
      </dsp:nvSpPr>
      <dsp:spPr>
        <a:xfrm>
          <a:off x="3276316" y="1365815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>
              <a:solidFill>
                <a:schemeClr val="tx1"/>
              </a:solidFill>
            </a:rPr>
            <a:t>메인메뉴</a:t>
          </a:r>
          <a:r>
            <a:rPr lang="ko-KR" altLang="en-US" sz="1000" kern="1200" dirty="0" smtClean="0">
              <a:solidFill>
                <a:schemeClr val="tx1"/>
              </a:solidFill>
            </a:rPr>
            <a:t> 이동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3276316" y="1365815"/>
        <a:ext cx="1042265" cy="347419"/>
      </dsp:txXfrm>
    </dsp:sp>
    <dsp:sp modelId="{D04C589D-6A03-4638-A171-1015E049908B}">
      <dsp:nvSpPr>
        <dsp:cNvPr id="0" name=""/>
        <dsp:cNvSpPr/>
      </dsp:nvSpPr>
      <dsp:spPr>
        <a:xfrm>
          <a:off x="4785866" y="1368880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tx1"/>
              </a:solidFill>
            </a:rPr>
            <a:t>기간 선택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4785866" y="1368880"/>
        <a:ext cx="1042265" cy="347419"/>
      </dsp:txXfrm>
    </dsp:sp>
    <dsp:sp modelId="{D3F57056-7541-4AE1-9F2F-DBEA71232894}">
      <dsp:nvSpPr>
        <dsp:cNvPr id="0" name=""/>
        <dsp:cNvSpPr/>
      </dsp:nvSpPr>
      <dsp:spPr>
        <a:xfrm>
          <a:off x="3276316" y="1744489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tx1"/>
              </a:solidFill>
            </a:rPr>
            <a:t>날짜 선택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3276316" y="1744489"/>
        <a:ext cx="1042265" cy="347419"/>
      </dsp:txXfrm>
    </dsp:sp>
    <dsp:sp modelId="{D47A8BDF-E4B8-424E-A9F0-7DF359A7FF32}">
      <dsp:nvSpPr>
        <dsp:cNvPr id="0" name=""/>
        <dsp:cNvSpPr/>
      </dsp:nvSpPr>
      <dsp:spPr>
        <a:xfrm>
          <a:off x="4785866" y="1744485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>
              <a:solidFill>
                <a:schemeClr val="tx1"/>
              </a:solidFill>
            </a:rPr>
            <a:t>날짜별</a:t>
          </a:r>
          <a:r>
            <a:rPr lang="ko-KR" altLang="en-US" sz="1000" kern="1200" dirty="0" smtClean="0">
              <a:solidFill>
                <a:schemeClr val="tx1"/>
              </a:solidFill>
            </a:rPr>
            <a:t> 매출 확인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4785866" y="1744485"/>
        <a:ext cx="1042265" cy="347419"/>
      </dsp:txXfrm>
    </dsp:sp>
    <dsp:sp modelId="{02680AD9-CDCA-4C37-BEDD-6F21D3FFEF82}">
      <dsp:nvSpPr>
        <dsp:cNvPr id="0" name=""/>
        <dsp:cNvSpPr/>
      </dsp:nvSpPr>
      <dsp:spPr>
        <a:xfrm>
          <a:off x="3281783" y="2111576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tx1"/>
              </a:solidFill>
            </a:rPr>
            <a:t>조회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3281783" y="2111576"/>
        <a:ext cx="1042265" cy="347419"/>
      </dsp:txXfrm>
    </dsp:sp>
    <dsp:sp modelId="{F46502CA-2DBE-4343-A106-BDD08B1C3C9E}">
      <dsp:nvSpPr>
        <dsp:cNvPr id="0" name=""/>
        <dsp:cNvSpPr/>
      </dsp:nvSpPr>
      <dsp:spPr>
        <a:xfrm>
          <a:off x="4785866" y="2111562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tx1"/>
              </a:solidFill>
            </a:rPr>
            <a:t>데이터 삭제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4785866" y="2111562"/>
        <a:ext cx="1042265" cy="347419"/>
      </dsp:txXfrm>
    </dsp:sp>
    <dsp:sp modelId="{882C1EBA-516F-43DA-A51D-696612C283A4}">
      <dsp:nvSpPr>
        <dsp:cNvPr id="0" name=""/>
        <dsp:cNvSpPr/>
      </dsp:nvSpPr>
      <dsp:spPr>
        <a:xfrm>
          <a:off x="3275288" y="2479710"/>
          <a:ext cx="1042265" cy="34741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tx1"/>
              </a:solidFill>
            </a:rPr>
            <a:t>날짜 별 판매 내역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3275288" y="2479710"/>
        <a:ext cx="1042265" cy="347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449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880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925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23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564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128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86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767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188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14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997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756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54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958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449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582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507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99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158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081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26698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461582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/>
          <p:nvPr/>
        </p:nvSpPr>
        <p:spPr>
          <a:xfrm>
            <a:off x="817475" y="258624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461582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053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9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ighlight>
                  <a:srgbClr val="FFCD00"/>
                </a:highlight>
              </a:rPr>
              <a:t>Café </a:t>
            </a:r>
            <a:r>
              <a:rPr lang="en-US" dirty="0" err="1" smtClean="0">
                <a:highlight>
                  <a:srgbClr val="FFCD00"/>
                </a:highlight>
              </a:rPr>
              <a:t>Pos</a:t>
            </a:r>
            <a:r>
              <a:rPr lang="en" sz="1200" dirty="0" smtClean="0"/>
              <a:t>(</a:t>
            </a:r>
            <a:r>
              <a:rPr lang="en-US" sz="1200" dirty="0" smtClean="0"/>
              <a:t>Point of sale)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>	</a:t>
            </a:r>
            <a:r>
              <a:rPr lang="en" dirty="0" smtClean="0"/>
              <a:t>	Program</a:t>
            </a:r>
            <a:endParaRPr dirty="0"/>
          </a:p>
        </p:txBody>
      </p:sp>
      <p:sp>
        <p:nvSpPr>
          <p:cNvPr id="12" name="Shape 61"/>
          <p:cNvSpPr txBox="1">
            <a:spLocks/>
          </p:cNvSpPr>
          <p:nvPr/>
        </p:nvSpPr>
        <p:spPr>
          <a:xfrm>
            <a:off x="5856421" y="3705786"/>
            <a:ext cx="340534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ko-KR" sz="2400" dirty="0" smtClean="0">
                <a:highlight>
                  <a:srgbClr val="FFCD00"/>
                </a:highlight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4</a:t>
            </a:r>
            <a:r>
              <a:rPr lang="ko-KR" altLang="en-US" sz="2400" dirty="0" smtClean="0">
                <a:highlight>
                  <a:srgbClr val="FFCD00"/>
                </a:highlight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팀</a:t>
            </a:r>
            <a:endParaRPr lang="en-US" altLang="ko-KR" sz="2400" dirty="0" smtClean="0">
              <a:highlight>
                <a:srgbClr val="FFCD00"/>
              </a:highlight>
              <a:latin typeface="함초롬돋움" panose="020B0604000101010101" pitchFamily="50" charset="-127"/>
              <a:ea typeface="문체부 돋음체" panose="020B0609000101010101" pitchFamily="49" charset="-127"/>
              <a:cs typeface="함초롬돋움" panose="020B0604000101010101" pitchFamily="50" charset="-127"/>
            </a:endParaRPr>
          </a:p>
          <a:p>
            <a:r>
              <a:rPr lang="ko-KR" altLang="en-US" sz="1800" dirty="0" smtClean="0"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전진</a:t>
            </a:r>
            <a:r>
              <a:rPr lang="en-US" altLang="ko-KR" sz="1800" dirty="0" smtClean="0"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류광선</a:t>
            </a:r>
            <a:r>
              <a:rPr lang="en-US" altLang="ko-KR" sz="1800" dirty="0" smtClean="0"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,</a:t>
            </a:r>
            <a:r>
              <a:rPr lang="ko-KR" altLang="en-US" sz="1800" dirty="0" smtClean="0"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박혁규</a:t>
            </a:r>
            <a:r>
              <a:rPr lang="en-US" altLang="ko-KR" sz="1800" dirty="0" smtClean="0"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장태훈</a:t>
            </a:r>
            <a:endParaRPr lang="en-US" altLang="ko-KR" sz="1800" dirty="0" smtClean="0">
              <a:latin typeface="함초롬돋움" panose="020B0604000101010101" pitchFamily="50" charset="-127"/>
              <a:ea typeface="문체부 돋음체" panose="020B0609000101010101" pitchFamily="49" charset="-127"/>
              <a:cs typeface="함초롬돋움" panose="020B0604000101010101" pitchFamily="50" charset="-127"/>
            </a:endParaRPr>
          </a:p>
          <a:p>
            <a:r>
              <a:rPr lang="en-US" altLang="ko-KR" sz="1800" dirty="0" smtClean="0">
                <a:highlight>
                  <a:srgbClr val="FFCD00"/>
                </a:highlight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2018.06.07</a:t>
            </a:r>
            <a:endParaRPr lang="en-US" sz="1800" dirty="0">
              <a:latin typeface="함초롬돋움" panose="020B0604000101010101" pitchFamily="50" charset="-127"/>
              <a:ea typeface="문체부 돋음체" panose="020B0609000101010101" pitchFamily="49" charset="-127"/>
              <a:cs typeface="함초롬돋움" panose="020B0604000101010101" pitchFamily="50" charset="-127"/>
            </a:endParaRPr>
          </a:p>
        </p:txBody>
      </p:sp>
      <p:grpSp>
        <p:nvGrpSpPr>
          <p:cNvPr id="13" name="Shape 660"/>
          <p:cNvGrpSpPr/>
          <p:nvPr/>
        </p:nvGrpSpPr>
        <p:grpSpPr>
          <a:xfrm>
            <a:off x="1220093" y="3472926"/>
            <a:ext cx="372594" cy="360301"/>
            <a:chOff x="1247825" y="5001950"/>
            <a:chExt cx="443300" cy="428675"/>
          </a:xfrm>
        </p:grpSpPr>
        <p:sp>
          <p:nvSpPr>
            <p:cNvPr id="14" name="Shape 66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66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66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6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6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6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36" y="2313189"/>
            <a:ext cx="3143250" cy="1390650"/>
          </a:xfrm>
          <a:prstGeom prst="rect">
            <a:avLst/>
          </a:prstGeom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037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ea typeface="문체부 돋음체" panose="020B0609000101010101" pitchFamily="49" charset="-127"/>
              </a:rPr>
              <a:t>작품 화면 구성 및 기능 소개</a:t>
            </a:r>
            <a:endParaRPr dirty="0">
              <a:ea typeface="문체부 돋음체" panose="020B0609000101010101" pitchFamily="49" charset="-127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324643" y="163542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ko-KR" b="1" dirty="0" err="1">
                <a:highlight>
                  <a:srgbClr val="FFCD00"/>
                </a:highlight>
                <a:ea typeface="문체부 돋음체" panose="020B0609000101010101" pitchFamily="49" charset="-127"/>
              </a:rPr>
              <a:t>DateBase</a:t>
            </a:r>
            <a:r>
              <a:rPr lang="en-US" altLang="ko-KR" b="1" dirty="0">
                <a:highlight>
                  <a:srgbClr val="FFCD00"/>
                </a:highlight>
                <a:ea typeface="문체부 돋음체" panose="020B0609000101010101" pitchFamily="49" charset="-127"/>
              </a:rPr>
              <a:t> </a:t>
            </a:r>
            <a:r>
              <a:rPr lang="ko-KR" altLang="en-US" b="1" dirty="0">
                <a:highlight>
                  <a:srgbClr val="FFCD00"/>
                </a:highlight>
                <a:ea typeface="문체부 돋음체" panose="020B0609000101010101" pitchFamily="49" charset="-127"/>
              </a:rPr>
              <a:t>부분</a:t>
            </a:r>
            <a:endParaRPr lang="en-US" altLang="ko-KR" b="1" dirty="0">
              <a:highlight>
                <a:srgbClr val="FFCD00"/>
              </a:highlight>
              <a:ea typeface="문체부 돋음체" panose="020B0609000101010101" pitchFamily="49" charset="-127"/>
            </a:endParaRPr>
          </a:p>
          <a:p>
            <a:pPr marL="342900" lvl="0" indent="-342900">
              <a:buFontTx/>
              <a:buChar char="-"/>
            </a:pPr>
            <a:r>
              <a:rPr lang="en" altLang="ko-KR" dirty="0">
                <a:ea typeface="문체부 돋음체" panose="020B0609000101010101" pitchFamily="49" charset="-127"/>
              </a:rPr>
              <a:t>2. Temp </a:t>
            </a:r>
            <a:r>
              <a:rPr lang="ko-KR" altLang="en-US" dirty="0" smtClean="0">
                <a:ea typeface="문체부 돋음체" panose="020B0609000101010101" pitchFamily="49" charset="-127"/>
              </a:rPr>
              <a:t>테이블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ea typeface="문체부 돋음체" panose="020B0609000101010101" pitchFamily="49" charset="-127"/>
              </a:rPr>
              <a:t> </a:t>
            </a:r>
            <a:r>
              <a:rPr lang="en-US" altLang="ko-KR" sz="1200" dirty="0" smtClean="0">
                <a:ea typeface="문체부 돋음체" panose="020B0609000101010101" pitchFamily="49" charset="-127"/>
              </a:rPr>
              <a:t>        : </a:t>
            </a:r>
            <a:r>
              <a:rPr lang="ko-KR" altLang="en-US" sz="1200" dirty="0" smtClean="0">
                <a:ea typeface="문체부 돋음체" panose="020B0609000101010101" pitchFamily="49" charset="-127"/>
              </a:rPr>
              <a:t>주문 받은 메뉴와 가격정보등이</a:t>
            </a:r>
            <a:endParaRPr lang="en-US" altLang="ko-KR" sz="1200" dirty="0" smtClean="0">
              <a:ea typeface="문체부 돋음체" panose="020B0609000101010101" pitchFamily="49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ea typeface="문체부 돋음체" panose="020B0609000101010101" pitchFamily="49" charset="-127"/>
              </a:rPr>
              <a:t> </a:t>
            </a:r>
            <a:r>
              <a:rPr lang="en-US" altLang="ko-KR" sz="1200" dirty="0" smtClean="0">
                <a:ea typeface="문체부 돋음체" panose="020B0609000101010101" pitchFamily="49" charset="-127"/>
              </a:rPr>
              <a:t>         </a:t>
            </a:r>
            <a:r>
              <a:rPr lang="ko-KR" altLang="en-US" sz="1200" dirty="0" smtClean="0">
                <a:ea typeface="문체부 돋음체" panose="020B0609000101010101" pitchFamily="49" charset="-127"/>
              </a:rPr>
              <a:t> 저장되는 테이블</a:t>
            </a:r>
            <a:endParaRPr lang="en-US" altLang="ko-KR" sz="1200" dirty="0" smtClean="0">
              <a:ea typeface="문체부 돋음체" panose="020B0609000101010101" pitchFamily="49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600" dirty="0" smtClean="0">
                <a:ea typeface="문체부 돋음체" panose="020B0609000101010101" pitchFamily="49" charset="-127"/>
              </a:rPr>
              <a:t>주문번호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600" dirty="0">
                <a:ea typeface="문체부 돋음체" panose="020B0609000101010101" pitchFamily="49" charset="-127"/>
              </a:rPr>
              <a:t>결제한 </a:t>
            </a:r>
            <a:r>
              <a:rPr lang="ko-KR" altLang="en-US" sz="1600" dirty="0" smtClean="0">
                <a:ea typeface="문체부 돋음체" panose="020B0609000101010101" pitchFamily="49" charset="-127"/>
              </a:rPr>
              <a:t>메뉴</a:t>
            </a:r>
            <a:endParaRPr lang="en-US" altLang="ko-KR" sz="1600" dirty="0" smtClean="0">
              <a:ea typeface="문체부 돋음체" panose="020B0609000101010101" pitchFamily="49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600" dirty="0" smtClean="0">
                <a:ea typeface="문체부 돋음체" panose="020B0609000101010101" pitchFamily="49" charset="-127"/>
              </a:rPr>
              <a:t>메뉴의 가격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600" dirty="0" smtClean="0">
                <a:ea typeface="문체부 돋음체" panose="020B0609000101010101" pitchFamily="49" charset="-127"/>
              </a:rPr>
              <a:t>결제 개수</a:t>
            </a:r>
            <a:endParaRPr lang="en-US" altLang="ko-KR" sz="1600" dirty="0" smtClean="0">
              <a:ea typeface="문체부 돋음체" panose="020B0609000101010101" pitchFamily="49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600" dirty="0" smtClean="0">
                <a:ea typeface="문체부 돋음체" panose="020B0609000101010101" pitchFamily="49" charset="-127"/>
              </a:rPr>
              <a:t>결제방식 </a:t>
            </a:r>
            <a:r>
              <a:rPr lang="ko-KR" altLang="en-US" sz="1600" dirty="0">
                <a:ea typeface="문체부 돋음체" panose="020B0609000101010101" pitchFamily="49" charset="-127"/>
              </a:rPr>
              <a:t>코드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600" dirty="0">
                <a:ea typeface="문체부 돋음체" panose="020B0609000101010101" pitchFamily="49" charset="-127"/>
              </a:rPr>
              <a:t>결제한 </a:t>
            </a:r>
            <a:r>
              <a:rPr lang="ko-KR" altLang="en-US" sz="1600" dirty="0" smtClean="0">
                <a:ea typeface="문체부 돋음체" panose="020B0609000101010101" pitchFamily="49" charset="-127"/>
              </a:rPr>
              <a:t>날짜</a:t>
            </a:r>
            <a:endParaRPr lang="en-US" altLang="ko-KR" sz="1600" dirty="0">
              <a:ea typeface="문체부 돋음체" panose="020B0609000101010101" pitchFamily="49" charset="-127"/>
            </a:endParaRPr>
          </a:p>
        </p:txBody>
      </p:sp>
      <p:sp>
        <p:nvSpPr>
          <p:cNvPr id="10" name="Shape 169"/>
          <p:cNvSpPr/>
          <p:nvPr/>
        </p:nvSpPr>
        <p:spPr>
          <a:xfrm>
            <a:off x="916458" y="1759344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70"/>
          <p:cNvGrpSpPr/>
          <p:nvPr/>
        </p:nvGrpSpPr>
        <p:grpSpPr>
          <a:xfrm>
            <a:off x="1133375" y="1997763"/>
            <a:ext cx="356204" cy="313212"/>
            <a:chOff x="1929775" y="320925"/>
            <a:chExt cx="423800" cy="372650"/>
          </a:xfrm>
        </p:grpSpPr>
        <p:sp>
          <p:nvSpPr>
            <p:cNvPr id="12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574"/>
          <p:cNvGrpSpPr/>
          <p:nvPr/>
        </p:nvGrpSpPr>
        <p:grpSpPr>
          <a:xfrm>
            <a:off x="838916" y="1012252"/>
            <a:ext cx="344891" cy="256432"/>
            <a:chOff x="5247525" y="3007275"/>
            <a:chExt cx="517575" cy="384825"/>
          </a:xfrm>
        </p:grpSpPr>
        <p:sp>
          <p:nvSpPr>
            <p:cNvPr id="19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56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06" y="2340905"/>
            <a:ext cx="3048000" cy="781050"/>
          </a:xfrm>
          <a:prstGeom prst="rect">
            <a:avLst/>
          </a:prstGeom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037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ea typeface="문체부 돋음체" panose="020B0609000101010101" pitchFamily="49" charset="-127"/>
              </a:rPr>
              <a:t>작품 화면 구성 및 기능 소개</a:t>
            </a:r>
            <a:endParaRPr dirty="0">
              <a:ea typeface="문체부 돋음체" panose="020B0609000101010101" pitchFamily="49" charset="-127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324643" y="1642347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ko-KR" b="1" dirty="0" err="1">
                <a:highlight>
                  <a:srgbClr val="FFCD00"/>
                </a:highlight>
                <a:ea typeface="문체부 돋음체" panose="020B0609000101010101" pitchFamily="49" charset="-127"/>
              </a:rPr>
              <a:t>DateBase</a:t>
            </a:r>
            <a:r>
              <a:rPr lang="ko-KR" altLang="en-US" b="1" dirty="0">
                <a:highlight>
                  <a:srgbClr val="FFCD00"/>
                </a:highlight>
                <a:ea typeface="문체부 돋음체" panose="020B0609000101010101" pitchFamily="49" charset="-127"/>
              </a:rPr>
              <a:t> 부분</a:t>
            </a:r>
          </a:p>
          <a:p>
            <a:pPr marL="342900" lvl="0" indent="-342900">
              <a:buFontTx/>
              <a:buChar char="-"/>
            </a:pPr>
            <a:r>
              <a:rPr lang="en-US" altLang="ko-KR" dirty="0">
                <a:ea typeface="문체부 돋음체" panose="020B0609000101010101" pitchFamily="49" charset="-127"/>
              </a:rPr>
              <a:t>3. </a:t>
            </a:r>
            <a:r>
              <a:rPr lang="en-US" altLang="ko-KR" dirty="0" smtClean="0">
                <a:ea typeface="문체부 돋음체" panose="020B0609000101010101" pitchFamily="49" charset="-127"/>
              </a:rPr>
              <a:t>Sales </a:t>
            </a:r>
            <a:r>
              <a:rPr lang="ko-KR" altLang="en-US" dirty="0" smtClean="0">
                <a:ea typeface="문체부 돋음체" panose="020B0609000101010101" pitchFamily="49" charset="-127"/>
              </a:rPr>
              <a:t>테이블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ea typeface="문체부 돋음체" panose="020B0609000101010101" pitchFamily="49" charset="-127"/>
              </a:rPr>
              <a:t>         </a:t>
            </a:r>
            <a:r>
              <a:rPr lang="en-US" altLang="ko-KR" sz="1200" dirty="0">
                <a:ea typeface="문체부 돋음체" panose="020B0609000101010101" pitchFamily="49" charset="-127"/>
              </a:rPr>
              <a:t>: </a:t>
            </a:r>
            <a:r>
              <a:rPr lang="ko-KR" altLang="en-US" sz="1200" dirty="0" smtClean="0">
                <a:ea typeface="문체부 돋음체" panose="020B0609000101010101" pitchFamily="49" charset="-127"/>
              </a:rPr>
              <a:t>결제 </a:t>
            </a:r>
            <a:r>
              <a:rPr lang="ko-KR" altLang="en-US" sz="1200" dirty="0" smtClean="0">
                <a:ea typeface="문체부 돋음체" panose="020B0609000101010101" pitchFamily="49" charset="-127"/>
              </a:rPr>
              <a:t>완료된 총액과 </a:t>
            </a:r>
            <a:r>
              <a:rPr lang="ko-KR" altLang="en-US" sz="1200" dirty="0" smtClean="0">
                <a:ea typeface="문체부 돋음체" panose="020B0609000101010101" pitchFamily="49" charset="-127"/>
              </a:rPr>
              <a:t>결제 </a:t>
            </a:r>
            <a:r>
              <a:rPr lang="ko-KR" altLang="en-US" sz="1200" dirty="0" smtClean="0">
                <a:ea typeface="문체부 돋음체" panose="020B0609000101010101" pitchFamily="49" charset="-127"/>
              </a:rPr>
              <a:t>방식이           </a:t>
            </a:r>
            <a:endParaRPr lang="en-US" altLang="ko-KR" sz="1200" dirty="0" smtClean="0">
              <a:ea typeface="문체부 돋음체" panose="020B0609000101010101" pitchFamily="49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ea typeface="문체부 돋음체" panose="020B0609000101010101" pitchFamily="49" charset="-127"/>
              </a:rPr>
              <a:t> </a:t>
            </a:r>
            <a:r>
              <a:rPr lang="en-US" altLang="ko-KR" sz="1200" dirty="0" smtClean="0">
                <a:ea typeface="문체부 돋음체" panose="020B0609000101010101" pitchFamily="49" charset="-127"/>
              </a:rPr>
              <a:t>          </a:t>
            </a:r>
            <a:r>
              <a:rPr lang="ko-KR" altLang="en-US" sz="1200" dirty="0" smtClean="0">
                <a:ea typeface="문체부 돋음체" panose="020B0609000101010101" pitchFamily="49" charset="-127"/>
              </a:rPr>
              <a:t>저장되는 테이블 </a:t>
            </a:r>
            <a:endParaRPr lang="en-US" altLang="ko-KR" sz="1200" dirty="0" smtClean="0">
              <a:ea typeface="문체부 돋음체" panose="020B0609000101010101" pitchFamily="49" charset="-127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ko-KR" altLang="en-US" sz="1600" dirty="0">
                <a:ea typeface="문체부 돋음체" panose="020B0609000101010101" pitchFamily="49" charset="-127"/>
              </a:rPr>
              <a:t>결제한 </a:t>
            </a:r>
            <a:r>
              <a:rPr lang="ko-KR" altLang="en-US" sz="1600" dirty="0" smtClean="0">
                <a:ea typeface="문체부 돋음체" panose="020B0609000101010101" pitchFamily="49" charset="-127"/>
              </a:rPr>
              <a:t>날짜</a:t>
            </a:r>
            <a:endParaRPr lang="en-US" altLang="ko-KR" sz="1600" dirty="0" smtClean="0">
              <a:ea typeface="문체부 돋음체" panose="020B0609000101010101" pitchFamily="49" charset="-127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ko-KR" altLang="en-US" sz="1600" dirty="0" smtClean="0">
                <a:ea typeface="문체부 돋음체" panose="020B0609000101010101" pitchFamily="49" charset="-127"/>
              </a:rPr>
              <a:t>결제한 </a:t>
            </a:r>
            <a:r>
              <a:rPr lang="ko-KR" altLang="en-US" sz="1600" dirty="0">
                <a:ea typeface="문체부 돋음체" panose="020B0609000101010101" pitchFamily="49" charset="-127"/>
              </a:rPr>
              <a:t>총액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ko-KR" altLang="en-US" sz="1600" dirty="0">
                <a:ea typeface="문체부 돋음체" panose="020B0609000101010101" pitchFamily="49" charset="-127"/>
              </a:rPr>
              <a:t>결제 </a:t>
            </a:r>
            <a:r>
              <a:rPr lang="ko-KR" altLang="en-US" sz="1600" dirty="0" smtClean="0">
                <a:ea typeface="문체부 돋음체" panose="020B0609000101010101" pitchFamily="49" charset="-127"/>
              </a:rPr>
              <a:t>방식</a:t>
            </a:r>
            <a:endParaRPr lang="en-US" altLang="ko-KR" sz="1600" dirty="0" smtClean="0">
              <a:ea typeface="문체부 돋음체" panose="020B0609000101010101" pitchFamily="49" charset="-127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endParaRPr lang="ko-KR" altLang="en-US" sz="1600" dirty="0">
              <a:ea typeface="문체부 돋음체" panose="020B0609000101010101" pitchFamily="49" charset="-127"/>
            </a:endParaRPr>
          </a:p>
        </p:txBody>
      </p:sp>
      <p:sp>
        <p:nvSpPr>
          <p:cNvPr id="10" name="Shape 169"/>
          <p:cNvSpPr/>
          <p:nvPr/>
        </p:nvSpPr>
        <p:spPr>
          <a:xfrm>
            <a:off x="916458" y="1759344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70"/>
          <p:cNvGrpSpPr/>
          <p:nvPr/>
        </p:nvGrpSpPr>
        <p:grpSpPr>
          <a:xfrm>
            <a:off x="1133375" y="1997763"/>
            <a:ext cx="356204" cy="313212"/>
            <a:chOff x="1929775" y="320925"/>
            <a:chExt cx="423800" cy="372650"/>
          </a:xfrm>
        </p:grpSpPr>
        <p:sp>
          <p:nvSpPr>
            <p:cNvPr id="12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574"/>
          <p:cNvGrpSpPr/>
          <p:nvPr/>
        </p:nvGrpSpPr>
        <p:grpSpPr>
          <a:xfrm>
            <a:off x="838916" y="1012252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01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381250" y="248064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ea typeface="문체부 돋음체" panose="020B0609000101010101" pitchFamily="49" charset="-127"/>
              </a:rPr>
              <a:t>작품 화면 구성 및 기능 소개</a:t>
            </a:r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4294967295"/>
          </p:nvPr>
        </p:nvSpPr>
        <p:spPr>
          <a:xfrm>
            <a:off x="6566333" y="1208512"/>
            <a:ext cx="2335212" cy="724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1. </a:t>
            </a:r>
            <a:r>
              <a:rPr lang="ko-KR" altLang="en-US" b="1" dirty="0" err="1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메뉴선택</a:t>
            </a:r>
            <a:endParaRPr lang="en-US" altLang="ko-KR" b="1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 </a:t>
            </a:r>
          </a:p>
        </p:txBody>
      </p:sp>
      <p:grpSp>
        <p:nvGrpSpPr>
          <p:cNvPr id="19" name="Shape 574"/>
          <p:cNvGrpSpPr/>
          <p:nvPr/>
        </p:nvGrpSpPr>
        <p:grpSpPr>
          <a:xfrm>
            <a:off x="838916" y="323739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0" y="969818"/>
            <a:ext cx="5400000" cy="360000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620450" y="969818"/>
            <a:ext cx="5400000" cy="3600000"/>
            <a:chOff x="620450" y="969818"/>
            <a:chExt cx="5400000" cy="360000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69818"/>
              <a:ext cx="5400000" cy="3600000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1558636" y="1496291"/>
              <a:ext cx="782782" cy="2563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13509" y="2175164"/>
              <a:ext cx="2473036" cy="22236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713509" y="1752600"/>
              <a:ext cx="845127" cy="42256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341418" y="1752600"/>
              <a:ext cx="845127" cy="42256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20450" y="969818"/>
            <a:ext cx="5400000" cy="3600000"/>
            <a:chOff x="620450" y="969818"/>
            <a:chExt cx="5400000" cy="3600000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69818"/>
              <a:ext cx="5400000" cy="3600000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2403764" y="1496291"/>
              <a:ext cx="782781" cy="2563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13509" y="2175164"/>
              <a:ext cx="2473036" cy="22236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>
              <a:off x="713509" y="1752600"/>
              <a:ext cx="1683327" cy="42256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186545" y="1752600"/>
              <a:ext cx="0" cy="42256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560126" y="2175164"/>
            <a:ext cx="25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 - </a:t>
            </a:r>
            <a:r>
              <a:rPr lang="ko-KR" altLang="en-US" dirty="0" smtClean="0">
                <a:ea typeface="문체부 돋음체" panose="020B0609000101010101" pitchFamily="49" charset="-127"/>
              </a:rPr>
              <a:t>기본값 </a:t>
            </a:r>
            <a:r>
              <a:rPr lang="en-US" altLang="ko-KR" dirty="0" smtClean="0">
                <a:ea typeface="문체부 돋음체" panose="020B0609000101010101" pitchFamily="49" charset="-127"/>
              </a:rPr>
              <a:t>Coffee</a:t>
            </a:r>
            <a:r>
              <a:rPr lang="ko-KR" altLang="en-US" dirty="0" smtClean="0">
                <a:ea typeface="문체부 돋음체" panose="020B0609000101010101" pitchFamily="49" charset="-127"/>
              </a:rPr>
              <a:t>로 설정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- Juice </a:t>
            </a:r>
            <a:r>
              <a:rPr lang="ko-KR" altLang="en-US" dirty="0" smtClean="0">
                <a:ea typeface="문체부 돋음체" panose="020B0609000101010101" pitchFamily="49" charset="-127"/>
              </a:rPr>
              <a:t>또는 </a:t>
            </a:r>
            <a:r>
              <a:rPr lang="en-US" altLang="ko-KR" dirty="0" smtClean="0">
                <a:ea typeface="문체부 돋음체" panose="020B0609000101010101" pitchFamily="49" charset="-127"/>
              </a:rPr>
              <a:t>Side </a:t>
            </a:r>
            <a:r>
              <a:rPr lang="ko-KR" altLang="en-US" dirty="0" smtClean="0">
                <a:ea typeface="문체부 돋음체" panose="020B0609000101010101" pitchFamily="49" charset="-127"/>
              </a:rPr>
              <a:t>선택 시      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세부 메뉴 변경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7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381250" y="248064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ea typeface="문체부 돋음체" panose="020B0609000101010101" pitchFamily="49" charset="-127"/>
              </a:rPr>
              <a:t>작품 화면 구성 및 기능 소개</a:t>
            </a:r>
            <a:endParaRPr dirty="0"/>
          </a:p>
        </p:txBody>
      </p:sp>
      <p:grpSp>
        <p:nvGrpSpPr>
          <p:cNvPr id="19" name="Shape 574"/>
          <p:cNvGrpSpPr/>
          <p:nvPr/>
        </p:nvGrpSpPr>
        <p:grpSpPr>
          <a:xfrm>
            <a:off x="838916" y="323739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20450" y="976745"/>
            <a:ext cx="5400000" cy="3600000"/>
            <a:chOff x="620450" y="976745"/>
            <a:chExt cx="5400000" cy="360000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76745"/>
              <a:ext cx="5400000" cy="3600000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713509" y="1828800"/>
              <a:ext cx="962891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1818" y="1842655"/>
              <a:ext cx="962891" cy="2978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13509" y="2216727"/>
              <a:ext cx="470298" cy="3879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787768" y="1981200"/>
              <a:ext cx="796637" cy="69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3785296" y="1644073"/>
              <a:ext cx="1978195" cy="4133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22821" y="976745"/>
            <a:ext cx="5400000" cy="3600000"/>
            <a:chOff x="620450" y="976745"/>
            <a:chExt cx="5400000" cy="360000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76745"/>
              <a:ext cx="5400000" cy="3600000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1724891" y="1843809"/>
              <a:ext cx="962891" cy="2897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22664" y="2216727"/>
              <a:ext cx="453736" cy="3879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2840182" y="1974269"/>
              <a:ext cx="74422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3785296" y="1530927"/>
              <a:ext cx="2054395" cy="5264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13509" y="1842654"/>
              <a:ext cx="962891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Shape 156"/>
          <p:cNvSpPr txBox="1">
            <a:spLocks/>
          </p:cNvSpPr>
          <p:nvPr/>
        </p:nvSpPr>
        <p:spPr>
          <a:xfrm>
            <a:off x="6566333" y="1208512"/>
            <a:ext cx="2335212" cy="7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altLang="ko-KR" b="1" dirty="0">
                <a:highlight>
                  <a:srgbClr val="FFCD00"/>
                </a:highlight>
                <a:ea typeface="문체부 돋음체" panose="020B0609000101010101" pitchFamily="49" charset="-127"/>
              </a:rPr>
              <a:t>2</a:t>
            </a: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. </a:t>
            </a:r>
            <a:r>
              <a:rPr lang="ko-KR" altLang="en-US" b="1" dirty="0" err="1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옵션선택</a:t>
            </a:r>
            <a:endParaRPr lang="en-US" altLang="ko-KR" b="1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  <a:p>
            <a:pPr marL="0" indent="0">
              <a:buFont typeface="Quattrocento Sans"/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60126" y="2175164"/>
            <a:ext cx="2528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 - </a:t>
            </a:r>
            <a:r>
              <a:rPr lang="ko-KR" altLang="en-US" dirty="0" smtClean="0">
                <a:ea typeface="문체부 돋음체" panose="020B0609000101010101" pitchFamily="49" charset="-127"/>
              </a:rPr>
              <a:t>기본값 </a:t>
            </a:r>
            <a:r>
              <a:rPr lang="en-US" altLang="ko-KR" dirty="0" smtClean="0">
                <a:ea typeface="문체부 돋음체" panose="020B0609000101010101" pitchFamily="49" charset="-127"/>
              </a:rPr>
              <a:t>ICE</a:t>
            </a:r>
            <a:r>
              <a:rPr lang="ko-KR" altLang="en-US" dirty="0" smtClean="0">
                <a:ea typeface="문체부 돋음체" panose="020B0609000101010101" pitchFamily="49" charset="-127"/>
              </a:rPr>
              <a:t>와 </a:t>
            </a:r>
            <a:r>
              <a:rPr lang="en-US" altLang="ko-KR" dirty="0" smtClean="0">
                <a:ea typeface="문체부 돋음체" panose="020B0609000101010101" pitchFamily="49" charset="-127"/>
              </a:rPr>
              <a:t>Small</a:t>
            </a:r>
            <a:r>
              <a:rPr lang="ko-KR" altLang="en-US" dirty="0" smtClean="0">
                <a:ea typeface="문체부 돋음체" panose="020B0609000101010101" pitchFamily="49" charset="-127"/>
              </a:rPr>
              <a:t>로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</a:t>
            </a:r>
            <a:r>
              <a:rPr lang="ko-KR" altLang="en-US" dirty="0" smtClean="0">
                <a:ea typeface="문체부 돋음체" panose="020B0609000101010101" pitchFamily="49" charset="-127"/>
              </a:rPr>
              <a:t> 설정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- </a:t>
            </a:r>
            <a:r>
              <a:rPr lang="ko-KR" altLang="en-US" dirty="0" smtClean="0">
                <a:ea typeface="문체부 돋음체" panose="020B0609000101010101" pitchFamily="49" charset="-127"/>
              </a:rPr>
              <a:t>세부 메뉴 선택 시</a:t>
            </a:r>
            <a:endParaRPr lang="en-US" altLang="ko-KR" dirty="0">
              <a:ea typeface="문체부 돋음체" panose="020B0609000101010101" pitchFamily="49" charset="-127"/>
            </a:endParaRPr>
          </a:p>
          <a:p>
            <a:r>
              <a:rPr lang="en-US" altLang="ko-KR" dirty="0" smtClean="0">
                <a:ea typeface="문체부 돋음체" panose="020B0609000101010101" pitchFamily="49" charset="-127"/>
              </a:rPr>
              <a:t>    ICE)</a:t>
            </a:r>
            <a:r>
              <a:rPr lang="ko-KR" altLang="en-US" dirty="0" smtClean="0">
                <a:ea typeface="문체부 돋음체" panose="020B0609000101010101" pitchFamily="49" charset="-127"/>
              </a:rPr>
              <a:t>세부 메뉴</a:t>
            </a:r>
            <a:r>
              <a:rPr lang="en-US" altLang="ko-KR" dirty="0" smtClean="0">
                <a:ea typeface="문체부 돋음체" panose="020B0609000101010101" pitchFamily="49" charset="-127"/>
              </a:rPr>
              <a:t>-Small</a:t>
            </a:r>
            <a:r>
              <a:rPr lang="ko-KR" altLang="en-US" dirty="0" smtClean="0">
                <a:ea typeface="문체부 돋음체" panose="020B0609000101010101" pitchFamily="49" charset="-127"/>
              </a:rPr>
              <a:t>로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선택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- ICE</a:t>
            </a:r>
            <a:r>
              <a:rPr lang="ko-KR" altLang="en-US" dirty="0" smtClean="0">
                <a:ea typeface="문체부 돋음체" panose="020B0609000101010101" pitchFamily="49" charset="-127"/>
              </a:rPr>
              <a:t>에서 </a:t>
            </a:r>
            <a:r>
              <a:rPr lang="en-US" altLang="ko-KR" dirty="0" smtClean="0">
                <a:ea typeface="문체부 돋음체" panose="020B0609000101010101" pitchFamily="49" charset="-127"/>
              </a:rPr>
              <a:t>HOT</a:t>
            </a:r>
            <a:r>
              <a:rPr lang="ko-KR" altLang="en-US" dirty="0" smtClean="0">
                <a:ea typeface="문체부 돋음체" panose="020B0609000101010101" pitchFamily="49" charset="-127"/>
              </a:rPr>
              <a:t>으로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Small</a:t>
            </a:r>
            <a:r>
              <a:rPr lang="ko-KR" altLang="en-US" dirty="0" smtClean="0">
                <a:ea typeface="문체부 돋음체" panose="020B0609000101010101" pitchFamily="49" charset="-127"/>
              </a:rPr>
              <a:t>에서 </a:t>
            </a:r>
            <a:r>
              <a:rPr lang="en-US" altLang="ko-KR" dirty="0" smtClean="0">
                <a:ea typeface="문체부 돋음체" panose="020B0609000101010101" pitchFamily="49" charset="-127"/>
              </a:rPr>
              <a:t>Large</a:t>
            </a:r>
            <a:r>
              <a:rPr lang="ko-KR" altLang="en-US" dirty="0" smtClean="0">
                <a:ea typeface="문체부 돋음체" panose="020B0609000101010101" pitchFamily="49" charset="-127"/>
              </a:rPr>
              <a:t>로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err="1" smtClean="0">
                <a:ea typeface="문체부 돋음체" panose="020B0609000101010101" pitchFamily="49" charset="-127"/>
              </a:rPr>
              <a:t>토글</a:t>
            </a:r>
            <a:r>
              <a:rPr lang="ko-KR" altLang="en-US" dirty="0" smtClean="0">
                <a:ea typeface="문체부 돋음체" panose="020B0609000101010101" pitchFamily="49" charset="-127"/>
              </a:rPr>
              <a:t> 변경 가능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- </a:t>
            </a:r>
            <a:r>
              <a:rPr lang="ko-KR" altLang="en-US" dirty="0" smtClean="0">
                <a:ea typeface="문체부 돋음체" panose="020B0609000101010101" pitchFamily="49" charset="-127"/>
              </a:rPr>
              <a:t>변경 후 선택 시 적용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91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381250" y="248064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ea typeface="문체부 돋음체" panose="020B0609000101010101" pitchFamily="49" charset="-127"/>
              </a:rPr>
              <a:t>작품 화면 구성 및 기능 소개</a:t>
            </a:r>
            <a:endParaRPr dirty="0"/>
          </a:p>
        </p:txBody>
      </p:sp>
      <p:grpSp>
        <p:nvGrpSpPr>
          <p:cNvPr id="19" name="Shape 574"/>
          <p:cNvGrpSpPr/>
          <p:nvPr/>
        </p:nvGrpSpPr>
        <p:grpSpPr>
          <a:xfrm>
            <a:off x="838916" y="323739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0450" y="946352"/>
            <a:ext cx="5400000" cy="3600000"/>
            <a:chOff x="620450" y="946352"/>
            <a:chExt cx="5400000" cy="360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46352"/>
              <a:ext cx="5400000" cy="36000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826327" y="1835727"/>
              <a:ext cx="277091" cy="277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23821" y="946352"/>
            <a:ext cx="5393258" cy="3600000"/>
            <a:chOff x="623821" y="946352"/>
            <a:chExt cx="5393258" cy="3600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21" y="946352"/>
              <a:ext cx="5393258" cy="3600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424545" y="1637146"/>
              <a:ext cx="895905" cy="1095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20450" y="946352"/>
            <a:ext cx="5404500" cy="3600000"/>
            <a:chOff x="620450" y="946352"/>
            <a:chExt cx="5404500" cy="3600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620450" y="946352"/>
              <a:ext cx="5404500" cy="3600000"/>
              <a:chOff x="620450" y="946352"/>
              <a:chExt cx="5404500" cy="360000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450" y="946352"/>
                <a:ext cx="5404500" cy="360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2872497" y="1773382"/>
                <a:ext cx="390248" cy="7204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2604654" y="2570018"/>
              <a:ext cx="228600" cy="1039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17079" y="932498"/>
            <a:ext cx="5400000" cy="3600000"/>
            <a:chOff x="617079" y="932498"/>
            <a:chExt cx="5400000" cy="360000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79" y="932498"/>
              <a:ext cx="5400000" cy="3600000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3761509" y="2043545"/>
              <a:ext cx="2001982" cy="4502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Shape 156"/>
          <p:cNvSpPr txBox="1">
            <a:spLocks/>
          </p:cNvSpPr>
          <p:nvPr/>
        </p:nvSpPr>
        <p:spPr>
          <a:xfrm>
            <a:off x="6566333" y="1208512"/>
            <a:ext cx="2335212" cy="7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3. Extra</a:t>
            </a:r>
            <a:r>
              <a:rPr lang="ko-KR" altLang="en-US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추가</a:t>
            </a:r>
            <a:endParaRPr lang="en-US" altLang="ko-KR" b="1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  <a:p>
            <a:pPr marL="0" indent="0">
              <a:buFont typeface="Quattrocento Sans"/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60126" y="2175164"/>
            <a:ext cx="2528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 - Extra</a:t>
            </a:r>
            <a:r>
              <a:rPr lang="ko-KR" altLang="en-US" dirty="0" smtClean="0">
                <a:ea typeface="문체부 돋음체" panose="020B0609000101010101" pitchFamily="49" charset="-127"/>
              </a:rPr>
              <a:t>버튼 클릭 시 </a:t>
            </a:r>
            <a:r>
              <a:rPr lang="en-US" altLang="ko-KR" dirty="0" smtClean="0">
                <a:ea typeface="문체부 돋음체" panose="020B0609000101010101" pitchFamily="49" charset="-127"/>
              </a:rPr>
              <a:t>Extra </a:t>
            </a: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다이얼로그 실행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- Extra </a:t>
            </a:r>
            <a:r>
              <a:rPr lang="ko-KR" altLang="en-US" dirty="0" smtClean="0">
                <a:ea typeface="문체부 돋음체" panose="020B0609000101010101" pitchFamily="49" charset="-127"/>
              </a:rPr>
              <a:t>세부 선택 후 확인 시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 </a:t>
            </a:r>
            <a:r>
              <a:rPr lang="ko-KR" altLang="en-US" dirty="0" smtClean="0">
                <a:ea typeface="문체부 돋음체" panose="020B0609000101010101" pitchFamily="49" charset="-127"/>
              </a:rPr>
              <a:t>메뉴에 </a:t>
            </a:r>
            <a:r>
              <a:rPr lang="en-US" altLang="ko-KR" dirty="0" smtClean="0">
                <a:ea typeface="문체부 돋음체" panose="020B0609000101010101" pitchFamily="49" charset="-127"/>
              </a:rPr>
              <a:t>Extra</a:t>
            </a:r>
            <a:r>
              <a:rPr lang="ko-KR" altLang="en-US" dirty="0" smtClean="0">
                <a:ea typeface="문체부 돋음체" panose="020B0609000101010101" pitchFamily="49" charset="-127"/>
              </a:rPr>
              <a:t>추가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4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381250" y="248064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ea typeface="문체부 돋음체" panose="020B0609000101010101" pitchFamily="49" charset="-127"/>
              </a:rPr>
              <a:t>작품 화면 구성 및 기능 소개</a:t>
            </a:r>
            <a:endParaRPr dirty="0"/>
          </a:p>
        </p:txBody>
      </p:sp>
      <p:grpSp>
        <p:nvGrpSpPr>
          <p:cNvPr id="19" name="Shape 574"/>
          <p:cNvGrpSpPr/>
          <p:nvPr/>
        </p:nvGrpSpPr>
        <p:grpSpPr>
          <a:xfrm>
            <a:off x="838916" y="323739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86665" y="942109"/>
            <a:ext cx="5400000" cy="3600000"/>
            <a:chOff x="686665" y="942109"/>
            <a:chExt cx="5400000" cy="36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65" y="942109"/>
              <a:ext cx="5400000" cy="36000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5294285" y="4170218"/>
              <a:ext cx="573114" cy="1316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6665" y="950670"/>
            <a:ext cx="5400000" cy="3600000"/>
            <a:chOff x="686665" y="950670"/>
            <a:chExt cx="5400000" cy="360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65" y="950670"/>
              <a:ext cx="5400000" cy="36000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865418" y="2015836"/>
              <a:ext cx="1953491" cy="4502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Shape 156"/>
          <p:cNvSpPr txBox="1">
            <a:spLocks/>
          </p:cNvSpPr>
          <p:nvPr/>
        </p:nvSpPr>
        <p:spPr>
          <a:xfrm>
            <a:off x="6566333" y="1208512"/>
            <a:ext cx="2335212" cy="7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altLang="ko-KR" b="1" dirty="0">
                <a:highlight>
                  <a:srgbClr val="FFCD00"/>
                </a:highlight>
                <a:ea typeface="문체부 돋음체" panose="020B0609000101010101" pitchFamily="49" charset="-127"/>
              </a:rPr>
              <a:t>4</a:t>
            </a: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. </a:t>
            </a:r>
            <a:r>
              <a:rPr lang="ko-KR" altLang="en-US" b="1" dirty="0" err="1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메뉴취소</a:t>
            </a: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60126" y="2175164"/>
            <a:ext cx="252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 - </a:t>
            </a:r>
            <a:r>
              <a:rPr lang="ko-KR" altLang="en-US" dirty="0" err="1" smtClean="0">
                <a:ea typeface="문체부 돋음체" panose="020B0609000101010101" pitchFamily="49" charset="-127"/>
              </a:rPr>
              <a:t>취소키</a:t>
            </a:r>
            <a:r>
              <a:rPr lang="ko-KR" altLang="en-US" dirty="0" smtClean="0">
                <a:ea typeface="문체부 돋음체" panose="020B0609000101010101" pitchFamily="49" charset="-127"/>
              </a:rPr>
              <a:t> 선택 시 마지막 메뉴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삭제 및 가격 변동 확인</a:t>
            </a:r>
            <a:endParaRPr lang="en-US" altLang="ko-KR" dirty="0" smtClean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35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0450" y="962891"/>
            <a:ext cx="5400000" cy="3600000"/>
            <a:chOff x="620450" y="962891"/>
            <a:chExt cx="5400000" cy="360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62891"/>
              <a:ext cx="5400000" cy="360000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754582" y="3491345"/>
              <a:ext cx="872836" cy="1939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ea typeface="문체부 돋음체" panose="020B0609000101010101" pitchFamily="49" charset="-127"/>
              </a:rPr>
              <a:t>작품 화면 구성 및 기능 소개</a:t>
            </a:r>
            <a:endParaRPr dirty="0"/>
          </a:p>
        </p:txBody>
      </p:sp>
      <p:grpSp>
        <p:nvGrpSpPr>
          <p:cNvPr id="19" name="Shape 574"/>
          <p:cNvGrpSpPr/>
          <p:nvPr/>
        </p:nvGrpSpPr>
        <p:grpSpPr>
          <a:xfrm>
            <a:off x="838916" y="323739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0450" y="962891"/>
            <a:ext cx="5400000" cy="3600000"/>
            <a:chOff x="620450" y="962891"/>
            <a:chExt cx="5400000" cy="3600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62891"/>
              <a:ext cx="5400000" cy="360000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768436" y="3491345"/>
              <a:ext cx="845128" cy="1939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18962" y="971628"/>
            <a:ext cx="5400000" cy="3600000"/>
            <a:chOff x="618962" y="971628"/>
            <a:chExt cx="5400000" cy="3600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962" y="971628"/>
              <a:ext cx="5400000" cy="3600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40206" y="4201125"/>
              <a:ext cx="571234" cy="1406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8748" y="967648"/>
            <a:ext cx="5370859" cy="3600000"/>
            <a:chOff x="635020" y="971397"/>
            <a:chExt cx="5370859" cy="3600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20" y="971397"/>
              <a:ext cx="5370859" cy="3600000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3089564" y="2833255"/>
              <a:ext cx="230885" cy="1246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33396" y="965234"/>
            <a:ext cx="5388764" cy="3600000"/>
            <a:chOff x="646256" y="962891"/>
            <a:chExt cx="5388764" cy="360000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56" y="962891"/>
              <a:ext cx="5388764" cy="360000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3205006" y="2824749"/>
              <a:ext cx="251703" cy="1246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33396" y="962803"/>
            <a:ext cx="5400000" cy="3600000"/>
            <a:chOff x="627735" y="959733"/>
            <a:chExt cx="5400000" cy="36000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35" y="959733"/>
              <a:ext cx="5400000" cy="3600000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768436" y="1503218"/>
              <a:ext cx="2071255" cy="2182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20491" y="1350818"/>
              <a:ext cx="389471" cy="1369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Shape 156"/>
          <p:cNvSpPr txBox="1">
            <a:spLocks/>
          </p:cNvSpPr>
          <p:nvPr/>
        </p:nvSpPr>
        <p:spPr>
          <a:xfrm>
            <a:off x="6566333" y="1208512"/>
            <a:ext cx="2335212" cy="7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5. </a:t>
            </a:r>
            <a:r>
              <a:rPr lang="ko-KR" altLang="en-US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결제확인</a:t>
            </a:r>
            <a:endParaRPr lang="en-US" altLang="ko-KR" b="1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60126" y="2175164"/>
            <a:ext cx="2528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 - </a:t>
            </a:r>
            <a:r>
              <a:rPr lang="ko-KR" altLang="en-US" dirty="0" smtClean="0">
                <a:ea typeface="문체부 돋음체" panose="020B0609000101010101" pitchFamily="49" charset="-127"/>
              </a:rPr>
              <a:t>현금 또는 카드 결제방식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Radio</a:t>
            </a:r>
            <a:r>
              <a:rPr lang="ko-KR" altLang="en-US" dirty="0" smtClean="0">
                <a:ea typeface="문체부 돋음체" panose="020B0609000101010101" pitchFamily="49" charset="-127"/>
              </a:rPr>
              <a:t>버튼 선택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- </a:t>
            </a:r>
            <a:r>
              <a:rPr lang="ko-KR" altLang="en-US" dirty="0" smtClean="0">
                <a:ea typeface="문체부 돋음체" panose="020B0609000101010101" pitchFamily="49" charset="-127"/>
              </a:rPr>
              <a:t>결제 버튼 클릭 후 확인 시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 smtClean="0">
                <a:ea typeface="문체부 돋음체" panose="020B0609000101010101" pitchFamily="49" charset="-127"/>
              </a:rPr>
              <a:t>   </a:t>
            </a:r>
            <a:r>
              <a:rPr lang="ko-KR" altLang="en-US" dirty="0" smtClean="0">
                <a:ea typeface="문체부 돋음체" panose="020B0609000101010101" pitchFamily="49" charset="-127"/>
              </a:rPr>
              <a:t>결제 내용 </a:t>
            </a:r>
            <a:r>
              <a:rPr lang="en-US" altLang="ko-KR" dirty="0" smtClean="0">
                <a:ea typeface="문체부 돋음체" panose="020B0609000101010101" pitchFamily="49" charset="-127"/>
              </a:rPr>
              <a:t>DB</a:t>
            </a:r>
            <a:r>
              <a:rPr lang="ko-KR" altLang="en-US" dirty="0" smtClean="0">
                <a:ea typeface="문체부 돋음체" panose="020B0609000101010101" pitchFamily="49" charset="-127"/>
              </a:rPr>
              <a:t>에 저장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endParaRPr lang="en-US" altLang="ko-KR" dirty="0">
              <a:ea typeface="문체부 돋음체" panose="020B0609000101010101" pitchFamily="49" charset="-127"/>
            </a:endParaRPr>
          </a:p>
          <a:p>
            <a:r>
              <a:rPr lang="en-US" altLang="ko-KR" dirty="0" smtClean="0">
                <a:ea typeface="문체부 돋음체" panose="020B0609000101010101" pitchFamily="49" charset="-127"/>
              </a:rPr>
              <a:t> - Order table </a:t>
            </a:r>
            <a:r>
              <a:rPr lang="ko-KR" altLang="en-US" dirty="0" smtClean="0">
                <a:ea typeface="문체부 돋음체" panose="020B0609000101010101" pitchFamily="49" charset="-127"/>
              </a:rPr>
              <a:t>초기화 및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Order Number </a:t>
            </a:r>
            <a:r>
              <a:rPr lang="ko-KR" altLang="en-US" dirty="0" smtClean="0">
                <a:ea typeface="문체부 돋음체" panose="020B0609000101010101" pitchFamily="49" charset="-127"/>
              </a:rPr>
              <a:t>증가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8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ea typeface="문체부 돋음체" panose="020B0609000101010101" pitchFamily="49" charset="-127"/>
              </a:rPr>
              <a:t>작품 화면 구성 및 기능 소개</a:t>
            </a:r>
            <a:endParaRPr dirty="0"/>
          </a:p>
        </p:txBody>
      </p:sp>
      <p:grpSp>
        <p:nvGrpSpPr>
          <p:cNvPr id="19" name="Shape 574"/>
          <p:cNvGrpSpPr/>
          <p:nvPr/>
        </p:nvGrpSpPr>
        <p:grpSpPr>
          <a:xfrm>
            <a:off x="838916" y="323739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0450" y="928255"/>
            <a:ext cx="5400000" cy="3600000"/>
            <a:chOff x="620450" y="928255"/>
            <a:chExt cx="5400000" cy="3600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28255"/>
              <a:ext cx="5400000" cy="3600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507182" y="1080655"/>
              <a:ext cx="450273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0" y="932024"/>
            <a:ext cx="5400000" cy="3600000"/>
          </a:xfrm>
          <a:prstGeom prst="rect">
            <a:avLst/>
          </a:prstGeom>
        </p:spPr>
      </p:pic>
      <p:sp>
        <p:nvSpPr>
          <p:cNvPr id="18" name="Shape 156"/>
          <p:cNvSpPr txBox="1">
            <a:spLocks/>
          </p:cNvSpPr>
          <p:nvPr/>
        </p:nvSpPr>
        <p:spPr>
          <a:xfrm>
            <a:off x="6566333" y="1208512"/>
            <a:ext cx="2335212" cy="7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6. </a:t>
            </a:r>
            <a:r>
              <a:rPr lang="ko-KR" altLang="en-US" b="1" dirty="0" err="1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관리메뉴</a:t>
            </a:r>
            <a:endParaRPr lang="en-US" altLang="ko-KR" b="1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  <a:p>
            <a:pPr marL="0" indent="0">
              <a:buFont typeface="Quattrocento Sans"/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60126" y="2175164"/>
            <a:ext cx="252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 - </a:t>
            </a:r>
            <a:r>
              <a:rPr lang="ko-KR" altLang="en-US" dirty="0" smtClean="0">
                <a:ea typeface="문체부 돋음체" panose="020B0609000101010101" pitchFamily="49" charset="-127"/>
              </a:rPr>
              <a:t>관리 메뉴 버튼 클릭 시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err="1" smtClean="0">
                <a:ea typeface="문체부 돋음체" panose="020B0609000101010101" pitchFamily="49" charset="-127"/>
              </a:rPr>
              <a:t>관리창</a:t>
            </a:r>
            <a:r>
              <a:rPr lang="ko-KR" altLang="en-US" dirty="0" smtClean="0">
                <a:ea typeface="문체부 돋음체" panose="020B0609000101010101" pitchFamily="49" charset="-127"/>
              </a:rPr>
              <a:t> 실행</a:t>
            </a:r>
            <a:endParaRPr lang="en-US" altLang="ko-KR" dirty="0" smtClean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4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ea typeface="문체부 돋음체" panose="020B0609000101010101" pitchFamily="49" charset="-127"/>
              </a:rPr>
              <a:t>작품 화면 구성 및 기능 소개</a:t>
            </a:r>
            <a:endParaRPr dirty="0"/>
          </a:p>
        </p:txBody>
      </p:sp>
      <p:grpSp>
        <p:nvGrpSpPr>
          <p:cNvPr id="19" name="Shape 574"/>
          <p:cNvGrpSpPr/>
          <p:nvPr/>
        </p:nvGrpSpPr>
        <p:grpSpPr>
          <a:xfrm>
            <a:off x="838916" y="323739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0" y="942111"/>
            <a:ext cx="5400000" cy="360000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620450" y="942111"/>
            <a:ext cx="5400000" cy="3600000"/>
            <a:chOff x="620450" y="942111"/>
            <a:chExt cx="5400000" cy="360000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42111"/>
              <a:ext cx="5400000" cy="3600000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1877291" y="1678708"/>
              <a:ext cx="228600" cy="1570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41308" y="2812473"/>
              <a:ext cx="1303129" cy="969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 flipH="1">
              <a:off x="955162" y="1811481"/>
              <a:ext cx="922129" cy="10009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endCxn id="44" idx="3"/>
            </p:cNvCxnSpPr>
            <p:nvPr/>
          </p:nvCxnSpPr>
          <p:spPr>
            <a:xfrm>
              <a:off x="2105891" y="1835726"/>
              <a:ext cx="138546" cy="10252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620450" y="942111"/>
            <a:ext cx="5400000" cy="3600000"/>
            <a:chOff x="620450" y="942111"/>
            <a:chExt cx="5400000" cy="36000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42111"/>
              <a:ext cx="5400000" cy="3600000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2105891" y="2270415"/>
              <a:ext cx="235527" cy="1541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41308" y="2909455"/>
              <a:ext cx="1303129" cy="1085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H="1">
              <a:off x="955164" y="2424547"/>
              <a:ext cx="1150727" cy="48490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3" idx="3"/>
              <a:endCxn id="54" idx="3"/>
            </p:cNvCxnSpPr>
            <p:nvPr/>
          </p:nvCxnSpPr>
          <p:spPr>
            <a:xfrm flipH="1">
              <a:off x="2244437" y="2347481"/>
              <a:ext cx="96981" cy="6162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>
            <a:off x="620450" y="942111"/>
            <a:ext cx="5400000" cy="3600000"/>
            <a:chOff x="620450" y="942111"/>
            <a:chExt cx="5400000" cy="360000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42111"/>
              <a:ext cx="5400000" cy="3600000"/>
            </a:xfrm>
            <a:prstGeom prst="rect">
              <a:avLst/>
            </a:prstGeom>
          </p:spPr>
        </p:pic>
        <p:sp>
          <p:nvSpPr>
            <p:cNvPr id="63" name="직사각형 62"/>
            <p:cNvSpPr/>
            <p:nvPr/>
          </p:nvSpPr>
          <p:spPr>
            <a:xfrm>
              <a:off x="713509" y="3089564"/>
              <a:ext cx="1627909" cy="1246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620450" y="952196"/>
            <a:ext cx="5400000" cy="3600000"/>
            <a:chOff x="620450" y="952196"/>
            <a:chExt cx="5400000" cy="3600000"/>
          </a:xfrm>
        </p:grpSpPr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52196"/>
              <a:ext cx="5400000" cy="3600000"/>
            </a:xfrm>
            <a:prstGeom prst="rect">
              <a:avLst/>
            </a:prstGeom>
          </p:spPr>
        </p:pic>
        <p:sp>
          <p:nvSpPr>
            <p:cNvPr id="130" name="직사각형 129"/>
            <p:cNvSpPr/>
            <p:nvPr/>
          </p:nvSpPr>
          <p:spPr>
            <a:xfrm>
              <a:off x="2500745" y="1357745"/>
              <a:ext cx="1641764" cy="11360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Shape 156"/>
          <p:cNvSpPr txBox="1">
            <a:spLocks/>
          </p:cNvSpPr>
          <p:nvPr/>
        </p:nvSpPr>
        <p:spPr>
          <a:xfrm>
            <a:off x="6566333" y="1208512"/>
            <a:ext cx="2335212" cy="7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7. </a:t>
            </a:r>
            <a:r>
              <a:rPr lang="ko-KR" altLang="en-US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날짜로 조회</a:t>
            </a:r>
            <a:endParaRPr lang="en-US" altLang="ko-KR" b="1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60126" y="2175164"/>
            <a:ext cx="2528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 - </a:t>
            </a:r>
            <a:r>
              <a:rPr lang="ko-KR" altLang="en-US" dirty="0" smtClean="0">
                <a:ea typeface="문체부 돋음체" panose="020B0609000101010101" pitchFamily="49" charset="-127"/>
              </a:rPr>
              <a:t>달력의 날짜 클릭 시 첫번째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날짜 입력 확인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- </a:t>
            </a:r>
            <a:r>
              <a:rPr lang="ko-KR" altLang="en-US" dirty="0" smtClean="0">
                <a:ea typeface="문체부 돋음체" panose="020B0609000101010101" pitchFamily="49" charset="-127"/>
              </a:rPr>
              <a:t>두번째 날짜 클릭 시 두번째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날짜 입력 확인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endParaRPr lang="en-US" altLang="ko-KR" dirty="0">
              <a:ea typeface="문체부 돋음체" panose="020B0609000101010101" pitchFamily="49" charset="-127"/>
            </a:endParaRPr>
          </a:p>
          <a:p>
            <a:r>
              <a:rPr lang="en-US" altLang="ko-KR" dirty="0" smtClean="0">
                <a:ea typeface="문체부 돋음체" panose="020B0609000101010101" pitchFamily="49" charset="-127"/>
              </a:rPr>
              <a:t> - </a:t>
            </a:r>
            <a:r>
              <a:rPr lang="ko-KR" altLang="en-US" dirty="0" smtClean="0">
                <a:ea typeface="문체부 돋음체" panose="020B0609000101010101" pitchFamily="49" charset="-127"/>
              </a:rPr>
              <a:t>조회 버튼 클릭 시 해당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날짜에 해당되는 거래내역   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출력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4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ea typeface="문체부 돋음체" panose="020B0609000101010101" pitchFamily="49" charset="-127"/>
              </a:rPr>
              <a:t>작품 화면 구성 및 기능 소개</a:t>
            </a:r>
            <a:endParaRPr dirty="0"/>
          </a:p>
        </p:txBody>
      </p:sp>
      <p:grpSp>
        <p:nvGrpSpPr>
          <p:cNvPr id="19" name="Shape 574"/>
          <p:cNvGrpSpPr/>
          <p:nvPr/>
        </p:nvGrpSpPr>
        <p:grpSpPr>
          <a:xfrm>
            <a:off x="838916" y="323739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156"/>
          <p:cNvSpPr txBox="1">
            <a:spLocks/>
          </p:cNvSpPr>
          <p:nvPr/>
        </p:nvSpPr>
        <p:spPr>
          <a:xfrm>
            <a:off x="6566333" y="1208512"/>
            <a:ext cx="2335212" cy="7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8. </a:t>
            </a:r>
            <a:r>
              <a:rPr lang="ko-KR" altLang="en-US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기간별 조회</a:t>
            </a:r>
            <a:endParaRPr lang="en-US" altLang="ko-KR" b="1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60126" y="2175164"/>
            <a:ext cx="2528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 - </a:t>
            </a:r>
            <a:r>
              <a:rPr lang="ko-KR" altLang="en-US" dirty="0" smtClean="0">
                <a:ea typeface="문체부 돋음체" panose="020B0609000101010101" pitchFamily="49" charset="-127"/>
              </a:rPr>
              <a:t>기간별 버튼 클릭 시</a:t>
            </a:r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현재로부터 정해진 기간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전의 거래내역 출력</a:t>
            </a:r>
            <a:endParaRPr lang="en-US" altLang="ko-KR" dirty="0" smtClean="0">
              <a:ea typeface="문체부 돋음체" panose="020B0609000101010101" pitchFamily="49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0450" y="942111"/>
            <a:ext cx="5400000" cy="3600000"/>
            <a:chOff x="620450" y="942111"/>
            <a:chExt cx="5400000" cy="3600000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42111"/>
              <a:ext cx="5400000" cy="3600000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699655" y="2639291"/>
              <a:ext cx="1655618" cy="1246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20450" y="942111"/>
            <a:ext cx="5400000" cy="3600000"/>
            <a:chOff x="620450" y="942111"/>
            <a:chExt cx="5400000" cy="36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42111"/>
              <a:ext cx="5400000" cy="36000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500745" y="1343891"/>
              <a:ext cx="1641764" cy="10460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3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75"/>
          <p:cNvSpPr/>
          <p:nvPr/>
        </p:nvSpPr>
        <p:spPr>
          <a:xfrm>
            <a:off x="5650" y="4653022"/>
            <a:ext cx="9144000" cy="490277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Shape 413"/>
          <p:cNvGrpSpPr/>
          <p:nvPr/>
        </p:nvGrpSpPr>
        <p:grpSpPr>
          <a:xfrm>
            <a:off x="1244228" y="3473510"/>
            <a:ext cx="320002" cy="417420"/>
            <a:chOff x="590250" y="244200"/>
            <a:chExt cx="407975" cy="532175"/>
          </a:xfrm>
        </p:grpSpPr>
        <p:sp>
          <p:nvSpPr>
            <p:cNvPr id="27" name="Shape 4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41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41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41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41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41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42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42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42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42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42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42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42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2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Shape 76"/>
          <p:cNvSpPr txBox="1">
            <a:spLocks/>
          </p:cNvSpPr>
          <p:nvPr/>
        </p:nvSpPr>
        <p:spPr>
          <a:xfrm>
            <a:off x="1629155" y="3302424"/>
            <a:ext cx="1525912" cy="37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400" dirty="0" smtClean="0"/>
              <a:t>Contents</a:t>
            </a:r>
            <a:endParaRPr 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644988" y="3170201"/>
            <a:ext cx="4974943" cy="987387"/>
            <a:chOff x="3644988" y="3170201"/>
            <a:chExt cx="4974943" cy="987387"/>
          </a:xfrm>
        </p:grpSpPr>
        <p:sp>
          <p:nvSpPr>
            <p:cNvPr id="3" name="TextBox 2"/>
            <p:cNvSpPr txBox="1"/>
            <p:nvPr/>
          </p:nvSpPr>
          <p:spPr>
            <a:xfrm>
              <a:off x="3644988" y="3788256"/>
              <a:ext cx="2560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highlight>
                    <a:srgbClr val="FFCD00"/>
                  </a:highlight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1.</a:t>
              </a:r>
              <a:r>
                <a:rPr lang="ko-KR" altLang="en-US" sz="1800" dirty="0"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 프로젝트 </a:t>
              </a:r>
              <a:r>
                <a:rPr lang="ko-KR" altLang="en-US" sz="1800" dirty="0" smtClean="0"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목표</a:t>
              </a:r>
              <a:endParaRPr lang="en-US" altLang="ko-KR" sz="1800" dirty="0">
                <a:latin typeface="Quattrocento Sans"/>
                <a:ea typeface="문체부 돋음체" panose="020B0609000101010101" pitchFamily="49" charset="-127"/>
                <a:cs typeface="Quattrocento Sans"/>
                <a:sym typeface="Quattrocento San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59612" y="3170201"/>
              <a:ext cx="2560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ko-KR" sz="1800" b="1" dirty="0">
                  <a:highlight>
                    <a:srgbClr val="FFCD00"/>
                  </a:highlight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2.</a:t>
              </a:r>
              <a:r>
                <a:rPr lang="ko-KR" altLang="en-US" sz="1800" dirty="0"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 개발 개요 </a:t>
              </a:r>
              <a:r>
                <a:rPr lang="en-US" altLang="ko-KR" sz="1800" dirty="0"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– </a:t>
              </a:r>
              <a:r>
                <a:rPr lang="ko-KR" altLang="en-US" sz="1800" dirty="0"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순서도</a:t>
              </a:r>
              <a:endParaRPr lang="en-US" altLang="ko-KR" sz="1800" dirty="0">
                <a:latin typeface="Quattrocento Sans"/>
                <a:ea typeface="문체부 돋음체" panose="020B0609000101010101" pitchFamily="49" charset="-127"/>
                <a:cs typeface="Quattrocento Sans"/>
                <a:sym typeface="Quattrocento San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644989" y="3153064"/>
            <a:ext cx="4974942" cy="1010523"/>
            <a:chOff x="3644988" y="3158633"/>
            <a:chExt cx="4974942" cy="1010523"/>
          </a:xfrm>
        </p:grpSpPr>
        <p:sp>
          <p:nvSpPr>
            <p:cNvPr id="21" name="TextBox 20"/>
            <p:cNvSpPr txBox="1"/>
            <p:nvPr/>
          </p:nvSpPr>
          <p:spPr>
            <a:xfrm>
              <a:off x="3644988" y="3799824"/>
              <a:ext cx="348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ko-KR" sz="1800" b="1" dirty="0">
                  <a:highlight>
                    <a:srgbClr val="FFCD00"/>
                  </a:highlight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3.</a:t>
              </a:r>
              <a:r>
                <a:rPr lang="ko-KR" altLang="en-US" sz="1800" dirty="0"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 작품 화면구성 및 기능 소개</a:t>
              </a:r>
              <a:endParaRPr lang="en-US" altLang="ko-KR" sz="1800" dirty="0">
                <a:latin typeface="Quattrocento Sans"/>
                <a:ea typeface="문체부 돋음체" panose="020B0609000101010101" pitchFamily="49" charset="-127"/>
                <a:cs typeface="Quattrocento Sans"/>
                <a:sym typeface="Quattrocento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9611" y="3158633"/>
              <a:ext cx="2560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ko-KR" sz="1800" b="1" dirty="0">
                  <a:highlight>
                    <a:srgbClr val="FFCD00"/>
                  </a:highlight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4.</a:t>
              </a:r>
              <a:r>
                <a:rPr lang="ko-KR" altLang="en-US" sz="1800" dirty="0"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 시연</a:t>
              </a:r>
              <a:endParaRPr lang="en-US" altLang="ko-KR" sz="1800" dirty="0">
                <a:latin typeface="Quattrocento Sans"/>
                <a:ea typeface="문체부 돋음체" panose="020B0609000101010101" pitchFamily="49" charset="-127"/>
                <a:cs typeface="Quattrocento Sans"/>
                <a:sym typeface="Quattrocento San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644989" y="3170201"/>
            <a:ext cx="4974943" cy="987387"/>
            <a:chOff x="3644989" y="3170201"/>
            <a:chExt cx="4974943" cy="987387"/>
          </a:xfrm>
        </p:grpSpPr>
        <p:sp>
          <p:nvSpPr>
            <p:cNvPr id="25" name="TextBox 24"/>
            <p:cNvSpPr txBox="1"/>
            <p:nvPr/>
          </p:nvSpPr>
          <p:spPr>
            <a:xfrm>
              <a:off x="3644989" y="3788256"/>
              <a:ext cx="348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ko-KR" sz="1800" b="1" dirty="0">
                  <a:highlight>
                    <a:srgbClr val="FFCD00"/>
                  </a:highlight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5.</a:t>
              </a:r>
              <a:r>
                <a:rPr lang="ko-KR" altLang="en-US" sz="1800" dirty="0"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 추후 추가할 내용</a:t>
              </a:r>
              <a:endParaRPr lang="en-US" altLang="ko-KR" sz="1800" dirty="0">
                <a:latin typeface="Quattrocento Sans"/>
                <a:ea typeface="문체부 돋음체" panose="020B0609000101010101" pitchFamily="49" charset="-127"/>
                <a:cs typeface="Quattrocento Sans"/>
                <a:sym typeface="Quattrocento San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59613" y="3170201"/>
              <a:ext cx="2560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ko-KR" sz="1800" b="1" dirty="0">
                  <a:highlight>
                    <a:srgbClr val="FFCD00"/>
                  </a:highlight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6.</a:t>
              </a:r>
              <a:r>
                <a:rPr lang="ko-KR" altLang="en-US" sz="1800" dirty="0">
                  <a:latin typeface="Quattrocento Sans"/>
                  <a:ea typeface="문체부 돋음체" panose="020B0609000101010101" pitchFamily="49" charset="-127"/>
                  <a:cs typeface="Quattrocento Sans"/>
                  <a:sym typeface="Quattrocento Sans"/>
                </a:rPr>
                <a:t> 문제점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97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ea typeface="문체부 돋음체" panose="020B0609000101010101" pitchFamily="49" charset="-127"/>
              </a:rPr>
              <a:t>작품 화면 구성 및 기능 소개</a:t>
            </a:r>
            <a:endParaRPr dirty="0"/>
          </a:p>
        </p:txBody>
      </p:sp>
      <p:grpSp>
        <p:nvGrpSpPr>
          <p:cNvPr id="19" name="Shape 574"/>
          <p:cNvGrpSpPr/>
          <p:nvPr/>
        </p:nvGrpSpPr>
        <p:grpSpPr>
          <a:xfrm>
            <a:off x="838916" y="323739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450" y="990600"/>
            <a:ext cx="5400000" cy="3600000"/>
            <a:chOff x="620450" y="990600"/>
            <a:chExt cx="5400000" cy="3600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90600"/>
              <a:ext cx="5400000" cy="3600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500745" y="1704109"/>
              <a:ext cx="1634837" cy="692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0450" y="976746"/>
            <a:ext cx="5400000" cy="3600000"/>
            <a:chOff x="620450" y="990600"/>
            <a:chExt cx="5400000" cy="36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90600"/>
              <a:ext cx="5400000" cy="360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287982" y="1385455"/>
              <a:ext cx="1641763" cy="1336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00745" y="1704109"/>
              <a:ext cx="1634837" cy="692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Shape 156"/>
          <p:cNvSpPr txBox="1">
            <a:spLocks/>
          </p:cNvSpPr>
          <p:nvPr/>
        </p:nvSpPr>
        <p:spPr>
          <a:xfrm>
            <a:off x="6566333" y="1208512"/>
            <a:ext cx="3030944" cy="7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9. </a:t>
            </a:r>
            <a:r>
              <a:rPr lang="ko-KR" altLang="en-US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거래내역 확인</a:t>
            </a:r>
            <a:endParaRPr lang="en-US" altLang="ko-KR" b="1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0126" y="2175164"/>
            <a:ext cx="2528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 - </a:t>
            </a:r>
            <a:r>
              <a:rPr lang="ko-KR" altLang="en-US" dirty="0" smtClean="0">
                <a:ea typeface="문체부 돋음체" panose="020B0609000101010101" pitchFamily="49" charset="-127"/>
              </a:rPr>
              <a:t>해당 날짜 기간에 거래내역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클릭 시 해당 날짜의 모든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거래 물품 확인</a:t>
            </a:r>
            <a:endParaRPr lang="en-US" altLang="ko-KR" dirty="0" smtClean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7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20450" y="935181"/>
            <a:ext cx="5400000" cy="3600000"/>
            <a:chOff x="620450" y="935181"/>
            <a:chExt cx="5400000" cy="3600000"/>
          </a:xfrm>
        </p:grpSpPr>
        <p:grpSp>
          <p:nvGrpSpPr>
            <p:cNvPr id="16" name="그룹 15"/>
            <p:cNvGrpSpPr/>
            <p:nvPr/>
          </p:nvGrpSpPr>
          <p:grpSpPr>
            <a:xfrm>
              <a:off x="620450" y="935181"/>
              <a:ext cx="5400000" cy="3600000"/>
              <a:chOff x="620450" y="935181"/>
              <a:chExt cx="5400000" cy="360000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450" y="935181"/>
                <a:ext cx="5400000" cy="3600000"/>
              </a:xfrm>
              <a:prstGeom prst="rect">
                <a:avLst/>
              </a:prstGeom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3810000" y="4121727"/>
                <a:ext cx="263236" cy="13854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500745" y="2369127"/>
              <a:ext cx="1641764" cy="623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ea typeface="문체부 돋음체" panose="020B0609000101010101" pitchFamily="49" charset="-127"/>
              </a:rPr>
              <a:t>작품 화면 구성 및 기능 소개</a:t>
            </a:r>
            <a:endParaRPr dirty="0"/>
          </a:p>
        </p:txBody>
      </p:sp>
      <p:grpSp>
        <p:nvGrpSpPr>
          <p:cNvPr id="19" name="Shape 574"/>
          <p:cNvGrpSpPr/>
          <p:nvPr/>
        </p:nvGrpSpPr>
        <p:grpSpPr>
          <a:xfrm>
            <a:off x="838916" y="323739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20450" y="935181"/>
            <a:ext cx="5368734" cy="3600000"/>
            <a:chOff x="620450" y="935181"/>
            <a:chExt cx="5368734" cy="3600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0" y="935181"/>
              <a:ext cx="5368734" cy="360000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3089563" y="2805545"/>
              <a:ext cx="173182" cy="1039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20450" y="945266"/>
            <a:ext cx="5400000" cy="3600000"/>
            <a:chOff x="622229" y="928254"/>
            <a:chExt cx="5400000" cy="360000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229" y="928254"/>
              <a:ext cx="5400000" cy="3600000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2500745" y="2369127"/>
              <a:ext cx="1627910" cy="900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Shape 156"/>
          <p:cNvSpPr txBox="1">
            <a:spLocks/>
          </p:cNvSpPr>
          <p:nvPr/>
        </p:nvSpPr>
        <p:spPr>
          <a:xfrm>
            <a:off x="6524770" y="1208512"/>
            <a:ext cx="2667723" cy="7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altLang="ko-KR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10. </a:t>
            </a:r>
            <a:r>
              <a:rPr lang="ko-KR" altLang="en-US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거래내역 삭제</a:t>
            </a:r>
            <a:endParaRPr lang="en-US" altLang="ko-KR" b="1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60126" y="2175164"/>
            <a:ext cx="25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 - </a:t>
            </a:r>
            <a:r>
              <a:rPr lang="ko-KR" altLang="en-US" dirty="0" smtClean="0">
                <a:ea typeface="문체부 돋음체" panose="020B0609000101010101" pitchFamily="49" charset="-127"/>
              </a:rPr>
              <a:t>삭제 하려는 기간 거래내역 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선택</a:t>
            </a:r>
            <a:r>
              <a:rPr lang="ko-KR" altLang="en-US" dirty="0" smtClean="0">
                <a:ea typeface="문체부 돋음체" panose="020B0609000101010101" pitchFamily="49" charset="-127"/>
              </a:rPr>
              <a:t> </a:t>
            </a:r>
            <a:r>
              <a:rPr lang="ko-KR" altLang="en-US" dirty="0" smtClean="0">
                <a:ea typeface="문체부 돋음체" panose="020B0609000101010101" pitchFamily="49" charset="-127"/>
              </a:rPr>
              <a:t>후 삭제 버튼 클릭 시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en-US" altLang="ko-KR" dirty="0" smtClean="0">
                <a:ea typeface="문체부 돋음체" panose="020B0609000101010101" pitchFamily="49" charset="-127"/>
              </a:rPr>
              <a:t>  </a:t>
            </a:r>
            <a:r>
              <a:rPr lang="ko-KR" altLang="en-US" dirty="0" smtClean="0">
                <a:ea typeface="문체부 돋음체" panose="020B0609000101010101" pitchFamily="49" charset="-127"/>
              </a:rPr>
              <a:t>선택된 거래내역 삭제 및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r>
              <a:rPr lang="en-US" altLang="ko-KR" dirty="0" smtClean="0">
                <a:ea typeface="문체부 돋음체" panose="020B0609000101010101" pitchFamily="49" charset="-127"/>
              </a:rPr>
              <a:t>   DB</a:t>
            </a:r>
            <a:r>
              <a:rPr lang="ko-KR" altLang="en-US" dirty="0" smtClean="0">
                <a:ea typeface="문체부 돋음체" panose="020B0609000101010101" pitchFamily="49" charset="-127"/>
              </a:rPr>
              <a:t>상에 데이터 삭제</a:t>
            </a:r>
            <a:endParaRPr lang="en-US" altLang="ko-KR" dirty="0" smtClean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0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9884" y="1658886"/>
            <a:ext cx="48773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문체부"/>
                <a:ea typeface="문체부 돋음체" panose="020B0609000101010101" pitchFamily="49" charset="-127"/>
              </a:rPr>
              <a:t>시연</a:t>
            </a:r>
            <a:endParaRPr sz="2400" dirty="0">
              <a:latin typeface="문체부"/>
              <a:ea typeface="문체부 돋음체" panose="020B0609000101010101" pitchFamily="49" charset="-127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 smtClean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83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9884" y="1677804"/>
            <a:ext cx="48773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문체부"/>
                <a:ea typeface="문체부 돋음체" panose="020B0609000101010101" pitchFamily="49" charset="-127"/>
              </a:rPr>
              <a:t>문제점</a:t>
            </a:r>
            <a:endParaRPr sz="2400" dirty="0">
              <a:latin typeface="문체부"/>
              <a:ea typeface="문체부 돋음체" panose="020B0609000101010101" pitchFamily="49" charset="-127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2400" dirty="0" smtClean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434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381250" y="90559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ea typeface="문체부 돋음체" panose="020B0609000101010101" pitchFamily="49" charset="-127"/>
              </a:rPr>
              <a:t>문제점</a:t>
            </a:r>
            <a:endParaRPr dirty="0"/>
          </a:p>
        </p:txBody>
      </p:sp>
      <p:sp>
        <p:nvSpPr>
          <p:cNvPr id="187" name="Shape 187"/>
          <p:cNvSpPr/>
          <p:nvPr/>
        </p:nvSpPr>
        <p:spPr>
          <a:xfrm>
            <a:off x="3267401" y="1909421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Quattrocento Sans"/>
                <a:ea typeface="문체부 돋음체" panose="020B0609000101010101" pitchFamily="49" charset="-127"/>
                <a:cs typeface="Quattrocento Sans"/>
                <a:sym typeface="Quattrocento Sans"/>
              </a:rPr>
              <a:t>관리체계의 미흡</a:t>
            </a:r>
            <a:endParaRPr sz="1800" dirty="0">
              <a:latin typeface="Quattrocento Sans"/>
              <a:ea typeface="문체부 돋음체" panose="020B0609000101010101" pitchFamily="49" charset="-127"/>
              <a:cs typeface="Quattrocento Sans"/>
              <a:sym typeface="Quattrocento Sans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74645" y="1909421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800" dirty="0" smtClean="0">
                <a:ea typeface="문체부 돋음체" panose="020B0609000101010101" pitchFamily="49" charset="-127"/>
              </a:rPr>
              <a:t>중복 메뉴 </a:t>
            </a:r>
            <a:endParaRPr lang="en-US" altLang="ko-KR" sz="1800" dirty="0" smtClean="0">
              <a:ea typeface="문체부 돋음체" panose="020B0609000101010101" pitchFamily="49" charset="-127"/>
            </a:endParaRPr>
          </a:p>
          <a:p>
            <a:pPr algn="ctr"/>
            <a:r>
              <a:rPr lang="ko-KR" altLang="en-US" sz="1800" dirty="0" smtClean="0">
                <a:ea typeface="문체부 돋음체" panose="020B0609000101010101" pitchFamily="49" charset="-127"/>
              </a:rPr>
              <a:t>주문 시 중첩없이 새로 메뉴 추가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960157" y="1909421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Quattrocento Sans"/>
                <a:ea typeface="문체부 돋음체" panose="020B0609000101010101" pitchFamily="49" charset="-127"/>
                <a:cs typeface="Quattrocento Sans"/>
                <a:sym typeface="Quattrocento Sans"/>
              </a:rPr>
              <a:t>새로운 메뉴 추가 시 데이터베이스 직접 편집 필요</a:t>
            </a:r>
            <a:endParaRPr sz="1800" dirty="0">
              <a:latin typeface="Quattrocento Sans"/>
              <a:ea typeface="문체부 돋음체" panose="020B0609000101010101" pitchFamily="49" charset="-127"/>
              <a:cs typeface="Quattrocento Sans"/>
              <a:sym typeface="Quattrocento Sans"/>
            </a:endParaRPr>
          </a:p>
        </p:txBody>
      </p:sp>
      <p:grpSp>
        <p:nvGrpSpPr>
          <p:cNvPr id="11" name="Shape 541"/>
          <p:cNvGrpSpPr/>
          <p:nvPr/>
        </p:nvGrpSpPr>
        <p:grpSpPr>
          <a:xfrm>
            <a:off x="865631" y="980279"/>
            <a:ext cx="320378" cy="320378"/>
            <a:chOff x="2623275" y="2333250"/>
            <a:chExt cx="381175" cy="381175"/>
          </a:xfrm>
        </p:grpSpPr>
        <p:sp>
          <p:nvSpPr>
            <p:cNvPr id="12" name="Shape 54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54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4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4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구부러진 연결선 9"/>
          <p:cNvCxnSpPr>
            <a:stCxn id="188" idx="4"/>
            <a:endCxn id="187" idx="4"/>
          </p:cNvCxnSpPr>
          <p:nvPr/>
        </p:nvCxnSpPr>
        <p:spPr>
          <a:xfrm rot="16200000" flipH="1">
            <a:off x="3120573" y="2962143"/>
            <a:ext cx="12700" cy="2692756"/>
          </a:xfrm>
          <a:prstGeom prst="curvedConnector3">
            <a:avLst>
              <a:gd name="adj1" fmla="val 4630346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rot="16200000" flipV="1">
            <a:off x="5806979" y="569393"/>
            <a:ext cx="12700" cy="2692756"/>
          </a:xfrm>
          <a:prstGeom prst="curvedConnector3">
            <a:avLst>
              <a:gd name="adj1" fmla="val 4630346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6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9884" y="1658886"/>
            <a:ext cx="48773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문체부"/>
                <a:ea typeface="문체부 돋음체" panose="020B0609000101010101" pitchFamily="49" charset="-127"/>
              </a:rPr>
              <a:t>추후 추가할 내용</a:t>
            </a:r>
            <a:endParaRPr sz="2400" dirty="0">
              <a:latin typeface="문체부"/>
              <a:ea typeface="문체부 돋음체" panose="020B0609000101010101" pitchFamily="49" charset="-127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lang="en" sz="2400" dirty="0" smtClean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8872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ea typeface="문체부 돋음체" panose="020B0609000101010101" pitchFamily="49" charset="-127"/>
              </a:rPr>
              <a:t>추후 추가할 내용</a:t>
            </a:r>
            <a:endParaRPr dirty="0">
              <a:ea typeface="문체부 돋음체" panose="020B0609000101010101" pitchFamily="49" charset="-127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>
                <a:ea typeface="문체부 돋음체" panose="020B0609000101010101" pitchFamily="49" charset="-127"/>
              </a:rPr>
              <a:t>기간별 매출 그래프</a:t>
            </a:r>
            <a:endParaRPr lang="ko-KR" altLang="en-US" dirty="0">
              <a:ea typeface="문체부 돋음체" panose="020B0609000101010101" pitchFamily="49" charset="-127"/>
            </a:endParaRPr>
          </a:p>
          <a:p>
            <a:pPr lvl="0">
              <a:spcBef>
                <a:spcPts val="0"/>
              </a:spcBef>
            </a:pPr>
            <a:endParaRPr lang="ko-KR" altLang="en-US" dirty="0">
              <a:ea typeface="문체부 돋음체" panose="020B0609000101010101" pitchFamily="49" charset="-127"/>
            </a:endParaRPr>
          </a:p>
          <a:p>
            <a:pPr lvl="0">
              <a:spcBef>
                <a:spcPts val="0"/>
              </a:spcBef>
            </a:pPr>
            <a:r>
              <a:rPr lang="ko-KR" altLang="en-US" dirty="0" smtClean="0">
                <a:ea typeface="문체부 돋음체" panose="020B0609000101010101" pitchFamily="49" charset="-127"/>
              </a:rPr>
              <a:t>프로그램내 메뉴 추가 삭제 시스템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pPr lvl="0">
              <a:spcBef>
                <a:spcPts val="0"/>
              </a:spcBef>
            </a:pPr>
            <a:endParaRPr lang="ko-KR" altLang="en-US" dirty="0"/>
          </a:p>
          <a:p>
            <a:pPr lvl="0">
              <a:spcBef>
                <a:spcPts val="0"/>
              </a:spcBef>
            </a:pPr>
            <a:endParaRPr lang="ko-KR" altLang="en-US" dirty="0"/>
          </a:p>
          <a:p>
            <a:pPr lvl="0">
              <a:spcBef>
                <a:spcPts val="0"/>
              </a:spcBef>
            </a:pPr>
            <a:endParaRPr lang="ko-KR" altLang="en-US" dirty="0"/>
          </a:p>
          <a:p>
            <a:pPr lvl="0">
              <a:spcBef>
                <a:spcPts val="0"/>
              </a:spcBef>
            </a:pPr>
            <a:endParaRPr lang="ko-KR" altLang="en-US" dirty="0"/>
          </a:p>
          <a:p>
            <a:pPr lvl="0">
              <a:spcBef>
                <a:spcPts val="0"/>
              </a:spcBef>
            </a:pPr>
            <a:endParaRPr lang="ko-KR" altLang="en-US" dirty="0"/>
          </a:p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9" name="Shape 495"/>
          <p:cNvSpPr/>
          <p:nvPr/>
        </p:nvSpPr>
        <p:spPr>
          <a:xfrm>
            <a:off x="899111" y="1009852"/>
            <a:ext cx="261231" cy="26123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866"/>
          <p:cNvSpPr txBox="1"/>
          <p:nvPr/>
        </p:nvSpPr>
        <p:spPr>
          <a:xfrm>
            <a:off x="690537" y="773287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6921D"/>
                </a:solidFill>
              </a:rPr>
              <a:t>😉</a:t>
            </a:r>
            <a:endParaRPr sz="9600" dirty="0">
              <a:solidFill>
                <a:srgbClr val="F692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문체부"/>
                <a:ea typeface="문체부 돋음체" panose="020B0609000101010101" pitchFamily="49" charset="-127"/>
              </a:rPr>
              <a:t>프로젝트 목표</a:t>
            </a:r>
            <a:endParaRPr dirty="0">
              <a:latin typeface="문체부"/>
              <a:ea typeface="문체부 돋음체" panose="020B0609000101010101" pitchFamily="49" charset="-127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306397" y="1076448"/>
            <a:ext cx="7047894" cy="20624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Swing</a:t>
            </a:r>
            <a:r>
              <a:rPr lang="ko-KR" altLang="en-US" i="0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을 통한 </a:t>
            </a:r>
            <a:r>
              <a:rPr lang="ko-KR" altLang="en-US" i="0" dirty="0" err="1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화면구현</a:t>
            </a:r>
            <a:endParaRPr lang="en-US" altLang="ko-KR" i="0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i="0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  <a:p>
            <a:pPr marL="0" indent="0" algn="l">
              <a:buNone/>
            </a:pPr>
            <a:r>
              <a:rPr lang="en-US" altLang="ko-KR" i="0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Oracle </a:t>
            </a:r>
            <a:r>
              <a:rPr lang="en-US" altLang="ko-KR" i="0" dirty="0" err="1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DataBase</a:t>
            </a:r>
            <a:r>
              <a:rPr lang="ko-KR" altLang="en-US" i="0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의 활용</a:t>
            </a:r>
            <a:endParaRPr lang="en-US" altLang="ko-KR" i="0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  <a:p>
            <a:pPr marL="0" indent="0" algn="l">
              <a:buNone/>
            </a:pPr>
            <a:r>
              <a:rPr lang="en-US" sz="1600" i="0" dirty="0">
                <a:ea typeface="문체부 돋음체" panose="020B0609000101010101" pitchFamily="49" charset="-127"/>
              </a:rPr>
              <a:t>	</a:t>
            </a:r>
            <a:r>
              <a:rPr lang="en-US" sz="1600" i="0" dirty="0" err="1" smtClean="0">
                <a:ea typeface="문체부 돋음체" panose="020B0609000101010101" pitchFamily="49" charset="-127"/>
              </a:rPr>
              <a:t>DataBase</a:t>
            </a:r>
            <a:r>
              <a:rPr lang="ko-KR" altLang="en-US" sz="1600" i="0" dirty="0" smtClean="0">
                <a:ea typeface="문체부 돋음체" panose="020B0609000101010101" pitchFamily="49" charset="-127"/>
              </a:rPr>
              <a:t>의 기본적인 </a:t>
            </a:r>
            <a:r>
              <a:rPr lang="en-US" altLang="ko-KR" sz="1600" i="0" dirty="0" err="1" smtClean="0">
                <a:ea typeface="문체부 돋음체" panose="020B0609000101010101" pitchFamily="49" charset="-127"/>
              </a:rPr>
              <a:t>DataProcess</a:t>
            </a:r>
            <a:endParaRPr lang="en-US" altLang="ko-KR" sz="1600" i="0" dirty="0" smtClean="0">
              <a:ea typeface="문체부 돋음체" panose="020B0609000101010101" pitchFamily="49" charset="-127"/>
            </a:endParaRPr>
          </a:p>
          <a:p>
            <a:pPr marL="0" indent="0" algn="l">
              <a:buNone/>
            </a:pPr>
            <a:r>
              <a:rPr lang="en-US" sz="1600" i="0" dirty="0">
                <a:ea typeface="문체부 돋음체" panose="020B0609000101010101" pitchFamily="49" charset="-127"/>
              </a:rPr>
              <a:t>	</a:t>
            </a:r>
            <a:r>
              <a:rPr lang="en-US" sz="1600" i="0" dirty="0" smtClean="0">
                <a:ea typeface="문체부 돋음체" panose="020B0609000101010101" pitchFamily="49" charset="-127"/>
              </a:rPr>
              <a:t>Create(</a:t>
            </a:r>
            <a:r>
              <a:rPr lang="ko-KR" altLang="en-US" sz="1600" i="0" dirty="0" smtClean="0">
                <a:ea typeface="문체부 돋음체" panose="020B0609000101010101" pitchFamily="49" charset="-127"/>
              </a:rPr>
              <a:t>생성</a:t>
            </a:r>
            <a:r>
              <a:rPr lang="en-US" altLang="ko-KR" sz="1600" i="0" dirty="0" smtClean="0">
                <a:ea typeface="문체부 돋음체" panose="020B0609000101010101" pitchFamily="49" charset="-127"/>
              </a:rPr>
              <a:t>), Read(</a:t>
            </a:r>
            <a:r>
              <a:rPr lang="ko-KR" altLang="en-US" sz="1600" i="0" dirty="0" smtClean="0">
                <a:ea typeface="문체부 돋음체" panose="020B0609000101010101" pitchFamily="49" charset="-127"/>
              </a:rPr>
              <a:t>읽기</a:t>
            </a:r>
            <a:r>
              <a:rPr lang="en-US" altLang="ko-KR" sz="1600" i="0" dirty="0" smtClean="0">
                <a:ea typeface="문체부 돋음체" panose="020B0609000101010101" pitchFamily="49" charset="-127"/>
              </a:rPr>
              <a:t>), Update(</a:t>
            </a:r>
            <a:r>
              <a:rPr lang="ko-KR" altLang="en-US" sz="1600" i="0" dirty="0" smtClean="0">
                <a:ea typeface="문체부 돋음체" panose="020B0609000101010101" pitchFamily="49" charset="-127"/>
              </a:rPr>
              <a:t>갱신</a:t>
            </a:r>
            <a:r>
              <a:rPr lang="en-US" altLang="ko-KR" sz="1600" i="0" dirty="0" smtClean="0">
                <a:ea typeface="문체부 돋음체" panose="020B0609000101010101" pitchFamily="49" charset="-127"/>
              </a:rPr>
              <a:t>),Delete(</a:t>
            </a:r>
            <a:r>
              <a:rPr lang="ko-KR" altLang="en-US" sz="1600" i="0" dirty="0" smtClean="0">
                <a:ea typeface="문체부 돋음체" panose="020B0609000101010101" pitchFamily="49" charset="-127"/>
              </a:rPr>
              <a:t>삭제</a:t>
            </a:r>
            <a:r>
              <a:rPr lang="en-US" altLang="ko-KR" sz="1600" i="0" dirty="0" smtClean="0">
                <a:ea typeface="문체부 돋음체" panose="020B0609000101010101" pitchFamily="49" charset="-127"/>
              </a:rPr>
              <a:t>)</a:t>
            </a:r>
            <a:r>
              <a:rPr lang="ko-KR" altLang="en-US" sz="1600" i="0" dirty="0" smtClean="0">
                <a:ea typeface="문체부 돋음체" panose="020B0609000101010101" pitchFamily="49" charset="-127"/>
              </a:rPr>
              <a:t>의</a:t>
            </a:r>
            <a:r>
              <a:rPr lang="en-US" altLang="ko-KR" sz="1600" i="0" dirty="0">
                <a:ea typeface="문체부 돋음체" panose="020B0609000101010101" pitchFamily="49" charset="-127"/>
              </a:rPr>
              <a:t> </a:t>
            </a:r>
            <a:r>
              <a:rPr lang="ko-KR" altLang="en-US" sz="1600" i="0" dirty="0" smtClean="0">
                <a:ea typeface="문체부 돋음체" panose="020B0609000101010101" pitchFamily="49" charset="-127"/>
              </a:rPr>
              <a:t>활용</a:t>
            </a:r>
            <a:endParaRPr sz="1600" i="0" dirty="0">
              <a:ea typeface="문체부 돋음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문체부"/>
                <a:ea typeface="문체부 돋음체" panose="020B0609000101010101" pitchFamily="49" charset="-127"/>
              </a:rPr>
              <a:t>개발 개요 </a:t>
            </a:r>
            <a:r>
              <a:rPr lang="en-US" altLang="ko-KR" dirty="0" smtClean="0">
                <a:latin typeface="문체부"/>
                <a:ea typeface="문체부 돋음체" panose="020B0609000101010101" pitchFamily="49" charset="-127"/>
              </a:rPr>
              <a:t>- </a:t>
            </a:r>
            <a:r>
              <a:rPr lang="ko-KR" altLang="en-US" dirty="0" smtClean="0">
                <a:latin typeface="문체부"/>
                <a:ea typeface="문체부 돋음체" panose="020B0609000101010101" pitchFamily="49" charset="-127"/>
              </a:rPr>
              <a:t>순서도</a:t>
            </a:r>
            <a:endParaRPr dirty="0">
              <a:latin typeface="문체부"/>
              <a:ea typeface="문체부 돋음체" panose="020B0609000101010101" pitchFamily="49" charset="-127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7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037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개발개요</a:t>
            </a:r>
            <a:endParaRPr dirty="0">
              <a:highlight>
                <a:srgbClr val="FFCD00"/>
              </a:highlight>
              <a:ea typeface="문체부 돋음체" panose="020B0609000101010101" pitchFamily="49" charset="-127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ko-KR" altLang="en-US" dirty="0" smtClean="0">
                <a:ea typeface="문체부 돋음체" panose="020B0609000101010101" pitchFamily="49" charset="-127"/>
              </a:rPr>
              <a:t>프로그램을 통한 빠른 주문처리</a:t>
            </a:r>
            <a:endParaRPr dirty="0">
              <a:ea typeface="문체부 돋음체" panose="020B0609000101010101" pitchFamily="49" charset="-127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endParaRPr lang="en-US" altLang="ko-KR" dirty="0" smtClean="0">
              <a:ea typeface="문체부 돋음체" panose="020B0609000101010101" pitchFamily="49" charset="-127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endParaRPr lang="en-US" altLang="ko-KR" dirty="0" smtClean="0">
              <a:ea typeface="문체부 돋음체" panose="020B0609000101010101" pitchFamily="49" charset="-127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ko-KR" altLang="en-US" dirty="0" smtClean="0">
                <a:ea typeface="문체부 돋음체" panose="020B0609000101010101" pitchFamily="49" charset="-127"/>
              </a:rPr>
              <a:t>프로그램을 통한 매출 확인 및 관리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endParaRPr lang="en-US" altLang="ko-KR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endParaRPr lang="en-US" altLang="ko-KR" dirty="0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endParaRPr lang="en-US" altLang="ko-KR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endParaRPr lang="en-US" altLang="ko-KR" dirty="0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89496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순서도</a:t>
            </a:r>
            <a:endParaRPr dirty="0">
              <a:highlight>
                <a:srgbClr val="FFCD00"/>
              </a:highlight>
              <a:ea typeface="문체부 돋음체" panose="020B0609000101010101" pitchFamily="49" charset="-127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251533166"/>
              </p:ext>
            </p:extLst>
          </p:nvPr>
        </p:nvGraphicFramePr>
        <p:xfrm>
          <a:off x="1381250" y="2025263"/>
          <a:ext cx="6634018" cy="3182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23" y="1185637"/>
            <a:ext cx="839626" cy="839626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320450" y="1605450"/>
            <a:ext cx="730273" cy="867586"/>
            <a:chOff x="3320450" y="1605450"/>
            <a:chExt cx="730273" cy="867586"/>
          </a:xfrm>
        </p:grpSpPr>
        <p:cxnSp>
          <p:nvCxnSpPr>
            <p:cNvPr id="19" name="직선 연결선 18"/>
            <p:cNvCxnSpPr>
              <a:stCxn id="4" idx="1"/>
            </p:cNvCxnSpPr>
            <p:nvPr/>
          </p:nvCxnSpPr>
          <p:spPr>
            <a:xfrm flipH="1">
              <a:off x="3320450" y="1605450"/>
              <a:ext cx="73027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320450" y="1605450"/>
              <a:ext cx="0" cy="86758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320450" y="2473036"/>
              <a:ext cx="44105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890350" y="1596847"/>
            <a:ext cx="751056" cy="895296"/>
            <a:chOff x="4868667" y="1603774"/>
            <a:chExt cx="783555" cy="895296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5211161" y="2499068"/>
              <a:ext cx="441059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5652220" y="1603774"/>
              <a:ext cx="0" cy="89529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4" idx="3"/>
            </p:cNvCxnSpPr>
            <p:nvPr/>
          </p:nvCxnSpPr>
          <p:spPr>
            <a:xfrm flipH="1">
              <a:off x="4868667" y="1603774"/>
              <a:ext cx="783555" cy="86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36042" y="1894458"/>
            <a:ext cx="1584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판매하는 </a:t>
            </a:r>
            <a:r>
              <a:rPr lang="ko-KR" altLang="en-US" sz="1100" dirty="0" err="1" smtClean="0"/>
              <a:t>매뉴의</a:t>
            </a:r>
            <a:r>
              <a:rPr lang="ko-KR" altLang="en-US" sz="1100" dirty="0" smtClean="0"/>
              <a:t> 정보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668489" y="1870364"/>
            <a:ext cx="1584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판매한 매출의 정보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392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9884" y="1658886"/>
            <a:ext cx="48773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문체부"/>
                <a:ea typeface="문체부 돋음체" panose="020B0609000101010101" pitchFamily="49" charset="-127"/>
              </a:rPr>
              <a:t>작품 화면구성 및 기능 소개 </a:t>
            </a:r>
            <a:endParaRPr sz="2400" dirty="0">
              <a:latin typeface="문체부"/>
              <a:ea typeface="문체부 돋음체" panose="020B0609000101010101" pitchFamily="49" charset="-127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42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79" y="2379120"/>
            <a:ext cx="3038475" cy="571500"/>
          </a:xfrm>
          <a:prstGeom prst="rect">
            <a:avLst/>
          </a:prstGeom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ea typeface="문체부 돋음체" panose="020B0609000101010101" pitchFamily="49" charset="-127"/>
              </a:rPr>
              <a:t>작품 화면 구성 및 기능 소개</a:t>
            </a:r>
            <a:endParaRPr dirty="0">
              <a:ea typeface="문체부 돋음체" panose="020B0609000101010101" pitchFamily="49" charset="-127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324643" y="163542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DateBase</a:t>
            </a:r>
            <a:r>
              <a:rPr lang="en-US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 </a:t>
            </a:r>
            <a:r>
              <a:rPr lang="ko-KR" altLang="en-US" b="1" dirty="0" smtClean="0">
                <a:highlight>
                  <a:srgbClr val="FFCD00"/>
                </a:highlight>
                <a:ea typeface="문체부 돋음체" panose="020B0609000101010101" pitchFamily="49" charset="-127"/>
              </a:rPr>
              <a:t>부분</a:t>
            </a:r>
            <a:endParaRPr lang="en-US" altLang="ko-KR" b="1" dirty="0" smtClean="0">
              <a:highlight>
                <a:srgbClr val="FFCD00"/>
              </a:highlight>
              <a:ea typeface="문체부 돋음체" panose="020B0609000101010101" pitchFamily="49" charset="-127"/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 smtClean="0">
                <a:ea typeface="문체부 돋음체" panose="020B0609000101010101" pitchFamily="49" charset="-127"/>
              </a:rPr>
              <a:t>1. Menu </a:t>
            </a:r>
            <a:r>
              <a:rPr lang="ko-KR" altLang="en-US" dirty="0" smtClean="0">
                <a:ea typeface="문체부 돋음체" panose="020B0609000101010101" pitchFamily="49" charset="-127"/>
              </a:rPr>
              <a:t>테이블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 smtClean="0">
                <a:ea typeface="문체부 돋음체" panose="020B0609000101010101" pitchFamily="49" charset="-127"/>
              </a:rPr>
              <a:t>        </a:t>
            </a:r>
            <a:r>
              <a:rPr lang="en-US" altLang="ko-KR" sz="12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1200" dirty="0" smtClean="0">
                <a:ea typeface="문체부 돋음체" panose="020B0609000101010101" pitchFamily="49" charset="-127"/>
              </a:rPr>
              <a:t>판매할 </a:t>
            </a:r>
            <a:r>
              <a:rPr lang="ko-KR" altLang="en-US" sz="1200" dirty="0" err="1" smtClean="0">
                <a:ea typeface="문체부 돋음체" panose="020B0609000101010101" pitchFamily="49" charset="-127"/>
              </a:rPr>
              <a:t>매뉴들이</a:t>
            </a:r>
            <a:r>
              <a:rPr lang="ko-KR" altLang="en-US" sz="1200" dirty="0" smtClean="0">
                <a:ea typeface="문체부 돋음체" panose="020B0609000101010101" pitchFamily="49" charset="-127"/>
              </a:rPr>
              <a:t> 등록된 테이블</a:t>
            </a:r>
            <a:endParaRPr lang="en-US" altLang="ko-KR" dirty="0" smtClean="0">
              <a:ea typeface="문체부 돋음체" panose="020B0609000101010101" pitchFamily="49" charset="-127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ko-KR" altLang="en-US" sz="1600" dirty="0" smtClean="0">
                <a:ea typeface="문체부 돋음체" panose="020B0609000101010101" pitchFamily="49" charset="-127"/>
              </a:rPr>
              <a:t>메뉴의 이름</a:t>
            </a:r>
            <a:endParaRPr lang="en-US" altLang="ko-KR" sz="1600" dirty="0" smtClean="0">
              <a:ea typeface="문체부 돋음체" panose="020B0609000101010101" pitchFamily="49" charset="-127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ko-KR" altLang="en-US" sz="1600" smtClean="0">
                <a:ea typeface="문체부 돋음체" panose="020B0609000101010101" pitchFamily="49" charset="-127"/>
              </a:rPr>
              <a:t>메뉴의 가격</a:t>
            </a:r>
            <a:endParaRPr lang="ko-KR" altLang="en-US" sz="1600" dirty="0" smtClean="0">
              <a:ea typeface="문체부 돋음체" panose="020B0609000101010101" pitchFamily="49" charset="-127"/>
            </a:endParaRPr>
          </a:p>
        </p:txBody>
      </p:sp>
      <p:sp>
        <p:nvSpPr>
          <p:cNvPr id="10" name="Shape 169"/>
          <p:cNvSpPr/>
          <p:nvPr/>
        </p:nvSpPr>
        <p:spPr>
          <a:xfrm>
            <a:off x="916458" y="1759344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70"/>
          <p:cNvGrpSpPr/>
          <p:nvPr/>
        </p:nvGrpSpPr>
        <p:grpSpPr>
          <a:xfrm>
            <a:off x="1133375" y="1997763"/>
            <a:ext cx="356204" cy="313212"/>
            <a:chOff x="1929775" y="320925"/>
            <a:chExt cx="423800" cy="372650"/>
          </a:xfrm>
        </p:grpSpPr>
        <p:sp>
          <p:nvSpPr>
            <p:cNvPr id="12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574"/>
          <p:cNvGrpSpPr/>
          <p:nvPr/>
        </p:nvGrpSpPr>
        <p:grpSpPr>
          <a:xfrm>
            <a:off x="838916" y="1012252"/>
            <a:ext cx="344891" cy="256432"/>
            <a:chOff x="5247525" y="3007275"/>
            <a:chExt cx="517575" cy="384825"/>
          </a:xfrm>
        </p:grpSpPr>
        <p:sp>
          <p:nvSpPr>
            <p:cNvPr id="20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579</Words>
  <Application>Microsoft Office PowerPoint</Application>
  <PresentationFormat>화면 슬라이드 쇼(16:9)</PresentationFormat>
  <Paragraphs>174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Lora</vt:lpstr>
      <vt:lpstr>Quattrocento Sans</vt:lpstr>
      <vt:lpstr>맑은 고딕</vt:lpstr>
      <vt:lpstr>문체부</vt:lpstr>
      <vt:lpstr>문체부 돋음체</vt:lpstr>
      <vt:lpstr>함초롬돋움</vt:lpstr>
      <vt:lpstr>Arial</vt:lpstr>
      <vt:lpstr>Viola template</vt:lpstr>
      <vt:lpstr>Café Pos(Point of sale)   Program</vt:lpstr>
      <vt:lpstr>PowerPoint 프레젠테이션</vt:lpstr>
      <vt:lpstr>프로젝트 목표</vt:lpstr>
      <vt:lpstr>PowerPoint 프레젠테이션</vt:lpstr>
      <vt:lpstr>개발 개요 - 순서도</vt:lpstr>
      <vt:lpstr>개발개요</vt:lpstr>
      <vt:lpstr>순서도</vt:lpstr>
      <vt:lpstr>작품 화면구성 및 기능 소개 </vt:lpstr>
      <vt:lpstr>작품 화면 구성 및 기능 소개</vt:lpstr>
      <vt:lpstr>작품 화면 구성 및 기능 소개</vt:lpstr>
      <vt:lpstr>작품 화면 구성 및 기능 소개</vt:lpstr>
      <vt:lpstr>작품 화면 구성 및 기능 소개</vt:lpstr>
      <vt:lpstr>작품 화면 구성 및 기능 소개</vt:lpstr>
      <vt:lpstr>작품 화면 구성 및 기능 소개</vt:lpstr>
      <vt:lpstr>작품 화면 구성 및 기능 소개</vt:lpstr>
      <vt:lpstr>작품 화면 구성 및 기능 소개</vt:lpstr>
      <vt:lpstr>작품 화면 구성 및 기능 소개</vt:lpstr>
      <vt:lpstr>작품 화면 구성 및 기능 소개</vt:lpstr>
      <vt:lpstr>작품 화면 구성 및 기능 소개</vt:lpstr>
      <vt:lpstr>작품 화면 구성 및 기능 소개</vt:lpstr>
      <vt:lpstr>작품 화면 구성 및 기능 소개</vt:lpstr>
      <vt:lpstr>시연</vt:lpstr>
      <vt:lpstr>문제점</vt:lpstr>
      <vt:lpstr>문제점</vt:lpstr>
      <vt:lpstr>추후 추가할 내용</vt:lpstr>
      <vt:lpstr>추후 추가할 내용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Pos   Program</dc:title>
  <dc:creator>User</dc:creator>
  <cp:lastModifiedBy>김진우</cp:lastModifiedBy>
  <cp:revision>61</cp:revision>
  <dcterms:modified xsi:type="dcterms:W3CDTF">2018-06-07T00:38:29Z</dcterms:modified>
</cp:coreProperties>
</file>