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83" r:id="rId4"/>
    <p:sldId id="259" r:id="rId5"/>
    <p:sldId id="282" r:id="rId6"/>
    <p:sldId id="264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66" r:id="rId19"/>
    <p:sldId id="267" r:id="rId20"/>
    <p:sldId id="260" r:id="rId21"/>
    <p:sldId id="284" r:id="rId22"/>
    <p:sldId id="285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BF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53" autoAdjust="0"/>
    <p:restoredTop sz="94660"/>
  </p:normalViewPr>
  <p:slideViewPr>
    <p:cSldViewPr snapToGrid="0">
      <p:cViewPr varScale="1">
        <p:scale>
          <a:sx n="74" d="100"/>
          <a:sy n="74" d="100"/>
        </p:scale>
        <p:origin x="1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BAA79-C594-4D38-9ADB-CAD8D7439489}" type="datetimeFigureOut">
              <a:rPr lang="ko-KR" altLang="en-US" smtClean="0"/>
              <a:t>2018-06-06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CEA0-28BF-4FF8-AFF6-9D1EE782B8A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8605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BAA79-C594-4D38-9ADB-CAD8D7439489}" type="datetimeFigureOut">
              <a:rPr lang="ko-KR" altLang="en-US" smtClean="0"/>
              <a:t>2018-06-06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CEA0-28BF-4FF8-AFF6-9D1EE782B8A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3365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BAA79-C594-4D38-9ADB-CAD8D7439489}" type="datetimeFigureOut">
              <a:rPr lang="ko-KR" altLang="en-US" smtClean="0"/>
              <a:t>2018-06-06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CEA0-28BF-4FF8-AFF6-9D1EE782B8A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0346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BAA79-C594-4D38-9ADB-CAD8D7439489}" type="datetimeFigureOut">
              <a:rPr lang="ko-KR" altLang="en-US" smtClean="0"/>
              <a:t>2018-06-06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CEA0-28BF-4FF8-AFF6-9D1EE782B8A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1225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BAA79-C594-4D38-9ADB-CAD8D7439489}" type="datetimeFigureOut">
              <a:rPr lang="ko-KR" altLang="en-US" smtClean="0"/>
              <a:t>2018-06-06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CEA0-28BF-4FF8-AFF6-9D1EE782B8A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9709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BAA79-C594-4D38-9ADB-CAD8D7439489}" type="datetimeFigureOut">
              <a:rPr lang="ko-KR" altLang="en-US" smtClean="0"/>
              <a:t>2018-06-06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CEA0-28BF-4FF8-AFF6-9D1EE782B8A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1499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BAA79-C594-4D38-9ADB-CAD8D7439489}" type="datetimeFigureOut">
              <a:rPr lang="ko-KR" altLang="en-US" smtClean="0"/>
              <a:t>2018-06-06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CEA0-28BF-4FF8-AFF6-9D1EE782B8A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8726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BAA79-C594-4D38-9ADB-CAD8D7439489}" type="datetimeFigureOut">
              <a:rPr lang="ko-KR" altLang="en-US" smtClean="0"/>
              <a:t>2018-06-06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CEA0-28BF-4FF8-AFF6-9D1EE782B8A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7784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BAA79-C594-4D38-9ADB-CAD8D7439489}" type="datetimeFigureOut">
              <a:rPr lang="ko-KR" altLang="en-US" smtClean="0"/>
              <a:t>2018-06-06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CEA0-28BF-4FF8-AFF6-9D1EE782B8A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732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BAA79-C594-4D38-9ADB-CAD8D7439489}" type="datetimeFigureOut">
              <a:rPr lang="ko-KR" altLang="en-US" smtClean="0"/>
              <a:t>2018-06-06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CEA0-28BF-4FF8-AFF6-9D1EE782B8A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301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BAA79-C594-4D38-9ADB-CAD8D7439489}" type="datetimeFigureOut">
              <a:rPr lang="ko-KR" altLang="en-US" smtClean="0"/>
              <a:t>2018-06-06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CEA0-28BF-4FF8-AFF6-9D1EE782B8A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0709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BAA79-C594-4D38-9ADB-CAD8D7439489}" type="datetimeFigureOut">
              <a:rPr lang="ko-KR" altLang="en-US" smtClean="0"/>
              <a:t>2018-06-06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CCEA0-28BF-4FF8-AFF6-9D1EE782B8A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8395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순서도: 처리 28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순서도: 처리 29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자유형 48"/>
          <p:cNvSpPr/>
          <p:nvPr/>
        </p:nvSpPr>
        <p:spPr>
          <a:xfrm>
            <a:off x="10531678" y="4226224"/>
            <a:ext cx="1343025" cy="49242"/>
          </a:xfrm>
          <a:custGeom>
            <a:avLst/>
            <a:gdLst>
              <a:gd name="connsiteX0" fmla="*/ 0 w 1343025"/>
              <a:gd name="connsiteY0" fmla="*/ 47625 h 49242"/>
              <a:gd name="connsiteX1" fmla="*/ 352425 w 1343025"/>
              <a:gd name="connsiteY1" fmla="*/ 0 h 49242"/>
              <a:gd name="connsiteX2" fmla="*/ 714375 w 1343025"/>
              <a:gd name="connsiteY2" fmla="*/ 47625 h 49242"/>
              <a:gd name="connsiteX3" fmla="*/ 1114425 w 1343025"/>
              <a:gd name="connsiteY3" fmla="*/ 38100 h 49242"/>
              <a:gd name="connsiteX4" fmla="*/ 1343025 w 1343025"/>
              <a:gd name="connsiteY4" fmla="*/ 38100 h 49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3025" h="49242">
                <a:moveTo>
                  <a:pt x="0" y="47625"/>
                </a:moveTo>
                <a:cubicBezTo>
                  <a:pt x="116681" y="23812"/>
                  <a:pt x="233363" y="0"/>
                  <a:pt x="352425" y="0"/>
                </a:cubicBezTo>
                <a:cubicBezTo>
                  <a:pt x="471487" y="0"/>
                  <a:pt x="587375" y="41275"/>
                  <a:pt x="714375" y="47625"/>
                </a:cubicBezTo>
                <a:cubicBezTo>
                  <a:pt x="841375" y="53975"/>
                  <a:pt x="1009650" y="39687"/>
                  <a:pt x="1114425" y="38100"/>
                </a:cubicBezTo>
                <a:cubicBezTo>
                  <a:pt x="1219200" y="36512"/>
                  <a:pt x="1281112" y="37306"/>
                  <a:pt x="1343025" y="38100"/>
                </a:cubicBezTo>
              </a:path>
            </a:pathLst>
          </a:custGeom>
          <a:noFill/>
          <a:ln w="47625" cap="rnd">
            <a:solidFill>
              <a:srgbClr val="D3A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0" name="자유형 49"/>
          <p:cNvSpPr/>
          <p:nvPr/>
        </p:nvSpPr>
        <p:spPr>
          <a:xfrm>
            <a:off x="11043297" y="4538742"/>
            <a:ext cx="936896" cy="45719"/>
          </a:xfrm>
          <a:custGeom>
            <a:avLst/>
            <a:gdLst>
              <a:gd name="connsiteX0" fmla="*/ 0 w 1343025"/>
              <a:gd name="connsiteY0" fmla="*/ 47625 h 49242"/>
              <a:gd name="connsiteX1" fmla="*/ 352425 w 1343025"/>
              <a:gd name="connsiteY1" fmla="*/ 0 h 49242"/>
              <a:gd name="connsiteX2" fmla="*/ 714375 w 1343025"/>
              <a:gd name="connsiteY2" fmla="*/ 47625 h 49242"/>
              <a:gd name="connsiteX3" fmla="*/ 1114425 w 1343025"/>
              <a:gd name="connsiteY3" fmla="*/ 38100 h 49242"/>
              <a:gd name="connsiteX4" fmla="*/ 1343025 w 1343025"/>
              <a:gd name="connsiteY4" fmla="*/ 38100 h 49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3025" h="49242">
                <a:moveTo>
                  <a:pt x="0" y="47625"/>
                </a:moveTo>
                <a:cubicBezTo>
                  <a:pt x="116681" y="23812"/>
                  <a:pt x="233363" y="0"/>
                  <a:pt x="352425" y="0"/>
                </a:cubicBezTo>
                <a:cubicBezTo>
                  <a:pt x="471487" y="0"/>
                  <a:pt x="587375" y="41275"/>
                  <a:pt x="714375" y="47625"/>
                </a:cubicBezTo>
                <a:cubicBezTo>
                  <a:pt x="841375" y="53975"/>
                  <a:pt x="1009650" y="39687"/>
                  <a:pt x="1114425" y="38100"/>
                </a:cubicBezTo>
                <a:cubicBezTo>
                  <a:pt x="1219200" y="36512"/>
                  <a:pt x="1281112" y="37306"/>
                  <a:pt x="1343025" y="38100"/>
                </a:cubicBezTo>
              </a:path>
            </a:pathLst>
          </a:custGeom>
          <a:noFill/>
          <a:ln w="47625" cap="rnd">
            <a:solidFill>
              <a:srgbClr val="D3A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109188" y="4010025"/>
            <a:ext cx="1653584" cy="420346"/>
            <a:chOff x="109188" y="4048125"/>
            <a:chExt cx="1653584" cy="420346"/>
          </a:xfrm>
        </p:grpSpPr>
        <p:sp>
          <p:nvSpPr>
            <p:cNvPr id="47" name="자유형 46"/>
            <p:cNvSpPr/>
            <p:nvPr/>
          </p:nvSpPr>
          <p:spPr>
            <a:xfrm>
              <a:off x="123825" y="4048125"/>
              <a:ext cx="1343025" cy="49242"/>
            </a:xfrm>
            <a:custGeom>
              <a:avLst/>
              <a:gdLst>
                <a:gd name="connsiteX0" fmla="*/ 0 w 1343025"/>
                <a:gd name="connsiteY0" fmla="*/ 47625 h 49242"/>
                <a:gd name="connsiteX1" fmla="*/ 352425 w 1343025"/>
                <a:gd name="connsiteY1" fmla="*/ 0 h 49242"/>
                <a:gd name="connsiteX2" fmla="*/ 714375 w 1343025"/>
                <a:gd name="connsiteY2" fmla="*/ 47625 h 49242"/>
                <a:gd name="connsiteX3" fmla="*/ 1114425 w 1343025"/>
                <a:gd name="connsiteY3" fmla="*/ 38100 h 49242"/>
                <a:gd name="connsiteX4" fmla="*/ 1343025 w 1343025"/>
                <a:gd name="connsiteY4" fmla="*/ 38100 h 49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3025" h="49242">
                  <a:moveTo>
                    <a:pt x="0" y="47625"/>
                  </a:moveTo>
                  <a:cubicBezTo>
                    <a:pt x="116681" y="23812"/>
                    <a:pt x="233363" y="0"/>
                    <a:pt x="352425" y="0"/>
                  </a:cubicBezTo>
                  <a:cubicBezTo>
                    <a:pt x="471487" y="0"/>
                    <a:pt x="587375" y="41275"/>
                    <a:pt x="714375" y="47625"/>
                  </a:cubicBezTo>
                  <a:cubicBezTo>
                    <a:pt x="841375" y="53975"/>
                    <a:pt x="1009650" y="39687"/>
                    <a:pt x="1114425" y="38100"/>
                  </a:cubicBezTo>
                  <a:cubicBezTo>
                    <a:pt x="1219200" y="36512"/>
                    <a:pt x="1281112" y="37306"/>
                    <a:pt x="1343025" y="38100"/>
                  </a:cubicBezTo>
                </a:path>
              </a:pathLst>
            </a:custGeom>
            <a:noFill/>
            <a:ln w="47625" cap="rnd">
              <a:solidFill>
                <a:srgbClr val="D3A4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8" name="자유형 47"/>
            <p:cNvSpPr/>
            <p:nvPr/>
          </p:nvSpPr>
          <p:spPr>
            <a:xfrm>
              <a:off x="846377" y="4323275"/>
              <a:ext cx="916395" cy="45719"/>
            </a:xfrm>
            <a:custGeom>
              <a:avLst/>
              <a:gdLst>
                <a:gd name="connsiteX0" fmla="*/ 0 w 1343025"/>
                <a:gd name="connsiteY0" fmla="*/ 47625 h 49242"/>
                <a:gd name="connsiteX1" fmla="*/ 352425 w 1343025"/>
                <a:gd name="connsiteY1" fmla="*/ 0 h 49242"/>
                <a:gd name="connsiteX2" fmla="*/ 714375 w 1343025"/>
                <a:gd name="connsiteY2" fmla="*/ 47625 h 49242"/>
                <a:gd name="connsiteX3" fmla="*/ 1114425 w 1343025"/>
                <a:gd name="connsiteY3" fmla="*/ 38100 h 49242"/>
                <a:gd name="connsiteX4" fmla="*/ 1343025 w 1343025"/>
                <a:gd name="connsiteY4" fmla="*/ 38100 h 49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3025" h="49242">
                  <a:moveTo>
                    <a:pt x="0" y="47625"/>
                  </a:moveTo>
                  <a:cubicBezTo>
                    <a:pt x="116681" y="23812"/>
                    <a:pt x="233363" y="0"/>
                    <a:pt x="352425" y="0"/>
                  </a:cubicBezTo>
                  <a:cubicBezTo>
                    <a:pt x="471487" y="0"/>
                    <a:pt x="587375" y="41275"/>
                    <a:pt x="714375" y="47625"/>
                  </a:cubicBezTo>
                  <a:cubicBezTo>
                    <a:pt x="841375" y="53975"/>
                    <a:pt x="1009650" y="39687"/>
                    <a:pt x="1114425" y="38100"/>
                  </a:cubicBezTo>
                  <a:cubicBezTo>
                    <a:pt x="1219200" y="36512"/>
                    <a:pt x="1281112" y="37306"/>
                    <a:pt x="1343025" y="38100"/>
                  </a:cubicBezTo>
                </a:path>
              </a:pathLst>
            </a:custGeom>
            <a:noFill/>
            <a:ln w="47625" cap="rnd">
              <a:solidFill>
                <a:srgbClr val="D3A4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1" name="타원 50"/>
            <p:cNvSpPr/>
            <p:nvPr/>
          </p:nvSpPr>
          <p:spPr>
            <a:xfrm>
              <a:off x="109188" y="4269517"/>
              <a:ext cx="671512" cy="198954"/>
            </a:xfrm>
            <a:prstGeom prst="ellipse">
              <a:avLst/>
            </a:prstGeom>
            <a:noFill/>
            <a:ln w="44450">
              <a:solidFill>
                <a:srgbClr val="D3A4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213390" y="4331365"/>
              <a:ext cx="461963" cy="75258"/>
            </a:xfrm>
            <a:prstGeom prst="ellipse">
              <a:avLst/>
            </a:prstGeom>
            <a:noFill/>
            <a:ln w="44450">
              <a:solidFill>
                <a:srgbClr val="D3A4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54" name="자유형 53"/>
          <p:cNvSpPr/>
          <p:nvPr/>
        </p:nvSpPr>
        <p:spPr>
          <a:xfrm flipV="1">
            <a:off x="174865" y="6239570"/>
            <a:ext cx="991182" cy="45719"/>
          </a:xfrm>
          <a:custGeom>
            <a:avLst/>
            <a:gdLst>
              <a:gd name="connsiteX0" fmla="*/ 0 w 1343025"/>
              <a:gd name="connsiteY0" fmla="*/ 47625 h 49242"/>
              <a:gd name="connsiteX1" fmla="*/ 352425 w 1343025"/>
              <a:gd name="connsiteY1" fmla="*/ 0 h 49242"/>
              <a:gd name="connsiteX2" fmla="*/ 714375 w 1343025"/>
              <a:gd name="connsiteY2" fmla="*/ 47625 h 49242"/>
              <a:gd name="connsiteX3" fmla="*/ 1114425 w 1343025"/>
              <a:gd name="connsiteY3" fmla="*/ 38100 h 49242"/>
              <a:gd name="connsiteX4" fmla="*/ 1343025 w 1343025"/>
              <a:gd name="connsiteY4" fmla="*/ 38100 h 49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3025" h="49242">
                <a:moveTo>
                  <a:pt x="0" y="47625"/>
                </a:moveTo>
                <a:cubicBezTo>
                  <a:pt x="116681" y="23812"/>
                  <a:pt x="233363" y="0"/>
                  <a:pt x="352425" y="0"/>
                </a:cubicBezTo>
                <a:cubicBezTo>
                  <a:pt x="471487" y="0"/>
                  <a:pt x="587375" y="41275"/>
                  <a:pt x="714375" y="47625"/>
                </a:cubicBezTo>
                <a:cubicBezTo>
                  <a:pt x="841375" y="53975"/>
                  <a:pt x="1009650" y="39687"/>
                  <a:pt x="1114425" y="38100"/>
                </a:cubicBezTo>
                <a:cubicBezTo>
                  <a:pt x="1219200" y="36512"/>
                  <a:pt x="1281112" y="37306"/>
                  <a:pt x="1343025" y="38100"/>
                </a:cubicBezTo>
              </a:path>
            </a:pathLst>
          </a:custGeom>
          <a:noFill/>
          <a:ln w="47625" cap="rnd">
            <a:solidFill>
              <a:srgbClr val="D3A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11386378" y="5409649"/>
            <a:ext cx="631915" cy="301300"/>
            <a:chOff x="123825" y="4048125"/>
            <a:chExt cx="881591" cy="420346"/>
          </a:xfrm>
        </p:grpSpPr>
        <p:sp>
          <p:nvSpPr>
            <p:cNvPr id="56" name="자유형 55"/>
            <p:cNvSpPr/>
            <p:nvPr/>
          </p:nvSpPr>
          <p:spPr>
            <a:xfrm>
              <a:off x="123825" y="4048125"/>
              <a:ext cx="881591" cy="45719"/>
            </a:xfrm>
            <a:custGeom>
              <a:avLst/>
              <a:gdLst>
                <a:gd name="connsiteX0" fmla="*/ 0 w 1343025"/>
                <a:gd name="connsiteY0" fmla="*/ 47625 h 49242"/>
                <a:gd name="connsiteX1" fmla="*/ 352425 w 1343025"/>
                <a:gd name="connsiteY1" fmla="*/ 0 h 49242"/>
                <a:gd name="connsiteX2" fmla="*/ 714375 w 1343025"/>
                <a:gd name="connsiteY2" fmla="*/ 47625 h 49242"/>
                <a:gd name="connsiteX3" fmla="*/ 1114425 w 1343025"/>
                <a:gd name="connsiteY3" fmla="*/ 38100 h 49242"/>
                <a:gd name="connsiteX4" fmla="*/ 1343025 w 1343025"/>
                <a:gd name="connsiteY4" fmla="*/ 38100 h 49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3025" h="49242">
                  <a:moveTo>
                    <a:pt x="0" y="47625"/>
                  </a:moveTo>
                  <a:cubicBezTo>
                    <a:pt x="116681" y="23812"/>
                    <a:pt x="233363" y="0"/>
                    <a:pt x="352425" y="0"/>
                  </a:cubicBezTo>
                  <a:cubicBezTo>
                    <a:pt x="471487" y="0"/>
                    <a:pt x="587375" y="41275"/>
                    <a:pt x="714375" y="47625"/>
                  </a:cubicBezTo>
                  <a:cubicBezTo>
                    <a:pt x="841375" y="53975"/>
                    <a:pt x="1009650" y="39687"/>
                    <a:pt x="1114425" y="38100"/>
                  </a:cubicBezTo>
                  <a:cubicBezTo>
                    <a:pt x="1219200" y="36512"/>
                    <a:pt x="1281112" y="37306"/>
                    <a:pt x="1343025" y="38100"/>
                  </a:cubicBezTo>
                </a:path>
              </a:pathLst>
            </a:custGeom>
            <a:noFill/>
            <a:ln w="47625" cap="rnd">
              <a:solidFill>
                <a:srgbClr val="D3A4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8" name="타원 57"/>
            <p:cNvSpPr/>
            <p:nvPr/>
          </p:nvSpPr>
          <p:spPr>
            <a:xfrm>
              <a:off x="328263" y="4269517"/>
              <a:ext cx="671512" cy="198954"/>
            </a:xfrm>
            <a:prstGeom prst="ellipse">
              <a:avLst/>
            </a:prstGeom>
            <a:noFill/>
            <a:ln w="44450">
              <a:solidFill>
                <a:srgbClr val="D3A4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9" name="타원 58"/>
            <p:cNvSpPr/>
            <p:nvPr/>
          </p:nvSpPr>
          <p:spPr>
            <a:xfrm>
              <a:off x="432465" y="4331365"/>
              <a:ext cx="461963" cy="75258"/>
            </a:xfrm>
            <a:prstGeom prst="ellipse">
              <a:avLst/>
            </a:prstGeom>
            <a:noFill/>
            <a:ln w="44450">
              <a:solidFill>
                <a:srgbClr val="D3A4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371600" y="3638682"/>
            <a:ext cx="9531350" cy="2113094"/>
            <a:chOff x="1371600" y="3962532"/>
            <a:chExt cx="9531350" cy="2113094"/>
          </a:xfrm>
        </p:grpSpPr>
        <p:sp>
          <p:nvSpPr>
            <p:cNvPr id="20" name="사다리꼴 19"/>
            <p:cNvSpPr/>
            <p:nvPr/>
          </p:nvSpPr>
          <p:spPr>
            <a:xfrm>
              <a:off x="1419225" y="4585377"/>
              <a:ext cx="9420226" cy="1280651"/>
            </a:xfrm>
            <a:prstGeom prst="trapezoid">
              <a:avLst>
                <a:gd name="adj" fmla="val 64216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>
              <a:off x="1371600" y="5873134"/>
              <a:ext cx="9531350" cy="202492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rgbClr val="4E4C4D"/>
            </a:solidFill>
            <a:ln>
              <a:noFill/>
            </a:ln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5" name="사다리꼴 44"/>
            <p:cNvSpPr/>
            <p:nvPr/>
          </p:nvSpPr>
          <p:spPr>
            <a:xfrm>
              <a:off x="1450975" y="4471213"/>
              <a:ext cx="9388476" cy="1280651"/>
            </a:xfrm>
            <a:prstGeom prst="trapezoid">
              <a:avLst>
                <a:gd name="adj" fmla="val 64216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>
              <a:outerShdw blurRad="2159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317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022473" y="3962532"/>
              <a:ext cx="7872122" cy="1938992"/>
            </a:xfrm>
            <a:prstGeom prst="rect">
              <a:avLst/>
            </a:prstGeom>
            <a:scene3d>
              <a:camera prst="perspectiveRelaxedModerately" fov="7200000">
                <a:rot lat="18290628" lon="0" rev="0"/>
              </a:camera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8000" b="1" dirty="0" smtClean="0">
                  <a:solidFill>
                    <a:schemeClr val="bg1">
                      <a:lumMod val="85000"/>
                    </a:schemeClr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MINI GAMES</a:t>
              </a:r>
            </a:p>
          </p:txBody>
        </p:sp>
      </p:grpSp>
      <p:grpSp>
        <p:nvGrpSpPr>
          <p:cNvPr id="66" name="그룹 65"/>
          <p:cNvGrpSpPr/>
          <p:nvPr/>
        </p:nvGrpSpPr>
        <p:grpSpPr>
          <a:xfrm flipH="1">
            <a:off x="7968029" y="4893458"/>
            <a:ext cx="3671995" cy="1978165"/>
            <a:chOff x="6638696" y="4768812"/>
            <a:chExt cx="3671995" cy="1978165"/>
          </a:xfrm>
        </p:grpSpPr>
        <p:sp>
          <p:nvSpPr>
            <p:cNvPr id="67" name="타원 66"/>
            <p:cNvSpPr/>
            <p:nvPr/>
          </p:nvSpPr>
          <p:spPr>
            <a:xfrm>
              <a:off x="8465947" y="4893282"/>
              <a:ext cx="1844744" cy="727590"/>
            </a:xfrm>
            <a:prstGeom prst="ellipse">
              <a:avLst/>
            </a:prstGeom>
            <a:solidFill>
              <a:schemeClr val="tx1">
                <a:alpha val="98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68" name="그룹 67"/>
            <p:cNvGrpSpPr/>
            <p:nvPr/>
          </p:nvGrpSpPr>
          <p:grpSpPr>
            <a:xfrm>
              <a:off x="6638696" y="4768812"/>
              <a:ext cx="3426386" cy="1978165"/>
              <a:chOff x="2280763" y="4702090"/>
              <a:chExt cx="2579379" cy="1489160"/>
            </a:xfrm>
          </p:grpSpPr>
          <p:sp>
            <p:nvSpPr>
              <p:cNvPr id="69" name="모서리가 둥근 직사각형 8"/>
              <p:cNvSpPr/>
              <p:nvPr/>
            </p:nvSpPr>
            <p:spPr>
              <a:xfrm rot="640875">
                <a:off x="3803930" y="4852259"/>
                <a:ext cx="803752" cy="347094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0" name="자유형 69"/>
              <p:cNvSpPr/>
              <p:nvPr/>
            </p:nvSpPr>
            <p:spPr>
              <a:xfrm>
                <a:off x="2609610" y="4702090"/>
                <a:ext cx="2250532" cy="1489160"/>
              </a:xfrm>
              <a:custGeom>
                <a:avLst/>
                <a:gdLst>
                  <a:gd name="connsiteX0" fmla="*/ 1377310 w 2250532"/>
                  <a:gd name="connsiteY0" fmla="*/ 0 h 1489160"/>
                  <a:gd name="connsiteX1" fmla="*/ 1514647 w 2250532"/>
                  <a:gd name="connsiteY1" fmla="*/ 19620 h 1489160"/>
                  <a:gd name="connsiteX2" fmla="*/ 1736999 w 2250532"/>
                  <a:gd name="connsiteY2" fmla="*/ 26159 h 1489160"/>
                  <a:gd name="connsiteX3" fmla="*/ 1769698 w 2250532"/>
                  <a:gd name="connsiteY3" fmla="*/ 91557 h 1489160"/>
                  <a:gd name="connsiteX4" fmla="*/ 1900494 w 2250532"/>
                  <a:gd name="connsiteY4" fmla="*/ 104637 h 1489160"/>
                  <a:gd name="connsiteX5" fmla="*/ 2129387 w 2250532"/>
                  <a:gd name="connsiteY5" fmla="*/ 163496 h 1489160"/>
                  <a:gd name="connsiteX6" fmla="*/ 2207864 w 2250532"/>
                  <a:gd name="connsiteY6" fmla="*/ 261592 h 1489160"/>
                  <a:gd name="connsiteX7" fmla="*/ 2201324 w 2250532"/>
                  <a:gd name="connsiteY7" fmla="*/ 346610 h 1489160"/>
                  <a:gd name="connsiteX8" fmla="*/ 2096687 w 2250532"/>
                  <a:gd name="connsiteY8" fmla="*/ 333530 h 1489160"/>
                  <a:gd name="connsiteX9" fmla="*/ 1880875 w 2250532"/>
                  <a:gd name="connsiteY9" fmla="*/ 248512 h 1489160"/>
                  <a:gd name="connsiteX10" fmla="*/ 1534265 w 2250532"/>
                  <a:gd name="connsiteY10" fmla="*/ 353149 h 1489160"/>
                  <a:gd name="connsiteX11" fmla="*/ 1495027 w 2250532"/>
                  <a:gd name="connsiteY11" fmla="*/ 582042 h 1489160"/>
                  <a:gd name="connsiteX12" fmla="*/ 1822016 w 2250532"/>
                  <a:gd name="connsiteY12" fmla="*/ 601661 h 1489160"/>
                  <a:gd name="connsiteX13" fmla="*/ 2129387 w 2250532"/>
                  <a:gd name="connsiteY13" fmla="*/ 490485 h 1489160"/>
                  <a:gd name="connsiteX14" fmla="*/ 2234023 w 2250532"/>
                  <a:gd name="connsiteY14" fmla="*/ 516644 h 1489160"/>
                  <a:gd name="connsiteX15" fmla="*/ 2234023 w 2250532"/>
                  <a:gd name="connsiteY15" fmla="*/ 634360 h 1489160"/>
                  <a:gd name="connsiteX16" fmla="*/ 2077068 w 2250532"/>
                  <a:gd name="connsiteY16" fmla="*/ 771695 h 1489160"/>
                  <a:gd name="connsiteX17" fmla="*/ 1736999 w 2250532"/>
                  <a:gd name="connsiteY17" fmla="*/ 961350 h 1489160"/>
                  <a:gd name="connsiteX18" fmla="*/ 1468867 w 2250532"/>
                  <a:gd name="connsiteY18" fmla="*/ 1164083 h 1489160"/>
                  <a:gd name="connsiteX19" fmla="*/ 1004543 w 2250532"/>
                  <a:gd name="connsiteY19" fmla="*/ 1229480 h 1489160"/>
                  <a:gd name="connsiteX20" fmla="*/ 906446 w 2250532"/>
                  <a:gd name="connsiteY20" fmla="*/ 1262180 h 1489160"/>
                  <a:gd name="connsiteX21" fmla="*/ 715924 w 2250532"/>
                  <a:gd name="connsiteY21" fmla="*/ 1463891 h 1489160"/>
                  <a:gd name="connsiteX22" fmla="*/ 692233 w 2250532"/>
                  <a:gd name="connsiteY22" fmla="*/ 1489160 h 1489160"/>
                  <a:gd name="connsiteX23" fmla="*/ 496803 w 2250532"/>
                  <a:gd name="connsiteY23" fmla="*/ 1489160 h 1489160"/>
                  <a:gd name="connsiteX24" fmla="*/ 415962 w 2250532"/>
                  <a:gd name="connsiteY24" fmla="*/ 1438754 h 1489160"/>
                  <a:gd name="connsiteX25" fmla="*/ 154371 w 2250532"/>
                  <a:gd name="connsiteY25" fmla="*/ 1314498 h 1489160"/>
                  <a:gd name="connsiteX26" fmla="*/ 88973 w 2250532"/>
                  <a:gd name="connsiteY26" fmla="*/ 1236021 h 1489160"/>
                  <a:gd name="connsiteX27" fmla="*/ 3955 w 2250532"/>
                  <a:gd name="connsiteY27" fmla="*/ 1196782 h 1489160"/>
                  <a:gd name="connsiteX28" fmla="*/ 226308 w 2250532"/>
                  <a:gd name="connsiteY28" fmla="*/ 954809 h 1489160"/>
                  <a:gd name="connsiteX29" fmla="*/ 540218 w 2250532"/>
                  <a:gd name="connsiteY29" fmla="*/ 680138 h 1489160"/>
                  <a:gd name="connsiteX30" fmla="*/ 703713 w 2250532"/>
                  <a:gd name="connsiteY30" fmla="*/ 379308 h 1489160"/>
                  <a:gd name="connsiteX31" fmla="*/ 998003 w 2250532"/>
                  <a:gd name="connsiteY31" fmla="*/ 58859 h 1489160"/>
                  <a:gd name="connsiteX32" fmla="*/ 1200737 w 2250532"/>
                  <a:gd name="connsiteY32" fmla="*/ 52319 h 1489160"/>
                  <a:gd name="connsiteX33" fmla="*/ 1266135 w 2250532"/>
                  <a:gd name="connsiteY33" fmla="*/ 19620 h 1489160"/>
                  <a:gd name="connsiteX34" fmla="*/ 1377310 w 2250532"/>
                  <a:gd name="connsiteY34" fmla="*/ 0 h 1489160"/>
                  <a:gd name="connsiteX0" fmla="*/ 1377310 w 2250532"/>
                  <a:gd name="connsiteY0" fmla="*/ 0 h 1489160"/>
                  <a:gd name="connsiteX1" fmla="*/ 1514647 w 2250532"/>
                  <a:gd name="connsiteY1" fmla="*/ 19620 h 1489160"/>
                  <a:gd name="connsiteX2" fmla="*/ 1736999 w 2250532"/>
                  <a:gd name="connsiteY2" fmla="*/ 26159 h 1489160"/>
                  <a:gd name="connsiteX3" fmla="*/ 1769698 w 2250532"/>
                  <a:gd name="connsiteY3" fmla="*/ 91557 h 1489160"/>
                  <a:gd name="connsiteX4" fmla="*/ 1900494 w 2250532"/>
                  <a:gd name="connsiteY4" fmla="*/ 104637 h 1489160"/>
                  <a:gd name="connsiteX5" fmla="*/ 2129387 w 2250532"/>
                  <a:gd name="connsiteY5" fmla="*/ 163496 h 1489160"/>
                  <a:gd name="connsiteX6" fmla="*/ 2207864 w 2250532"/>
                  <a:gd name="connsiteY6" fmla="*/ 261592 h 1489160"/>
                  <a:gd name="connsiteX7" fmla="*/ 2201324 w 2250532"/>
                  <a:gd name="connsiteY7" fmla="*/ 346610 h 1489160"/>
                  <a:gd name="connsiteX8" fmla="*/ 2096687 w 2250532"/>
                  <a:gd name="connsiteY8" fmla="*/ 333530 h 1489160"/>
                  <a:gd name="connsiteX9" fmla="*/ 1837853 w 2250532"/>
                  <a:gd name="connsiteY9" fmla="*/ 280779 h 1489160"/>
                  <a:gd name="connsiteX10" fmla="*/ 1534265 w 2250532"/>
                  <a:gd name="connsiteY10" fmla="*/ 353149 h 1489160"/>
                  <a:gd name="connsiteX11" fmla="*/ 1495027 w 2250532"/>
                  <a:gd name="connsiteY11" fmla="*/ 582042 h 1489160"/>
                  <a:gd name="connsiteX12" fmla="*/ 1822016 w 2250532"/>
                  <a:gd name="connsiteY12" fmla="*/ 601661 h 1489160"/>
                  <a:gd name="connsiteX13" fmla="*/ 2129387 w 2250532"/>
                  <a:gd name="connsiteY13" fmla="*/ 490485 h 1489160"/>
                  <a:gd name="connsiteX14" fmla="*/ 2234023 w 2250532"/>
                  <a:gd name="connsiteY14" fmla="*/ 516644 h 1489160"/>
                  <a:gd name="connsiteX15" fmla="*/ 2234023 w 2250532"/>
                  <a:gd name="connsiteY15" fmla="*/ 634360 h 1489160"/>
                  <a:gd name="connsiteX16" fmla="*/ 2077068 w 2250532"/>
                  <a:gd name="connsiteY16" fmla="*/ 771695 h 1489160"/>
                  <a:gd name="connsiteX17" fmla="*/ 1736999 w 2250532"/>
                  <a:gd name="connsiteY17" fmla="*/ 961350 h 1489160"/>
                  <a:gd name="connsiteX18" fmla="*/ 1468867 w 2250532"/>
                  <a:gd name="connsiteY18" fmla="*/ 1164083 h 1489160"/>
                  <a:gd name="connsiteX19" fmla="*/ 1004543 w 2250532"/>
                  <a:gd name="connsiteY19" fmla="*/ 1229480 h 1489160"/>
                  <a:gd name="connsiteX20" fmla="*/ 906446 w 2250532"/>
                  <a:gd name="connsiteY20" fmla="*/ 1262180 h 1489160"/>
                  <a:gd name="connsiteX21" fmla="*/ 715924 w 2250532"/>
                  <a:gd name="connsiteY21" fmla="*/ 1463891 h 1489160"/>
                  <a:gd name="connsiteX22" fmla="*/ 692233 w 2250532"/>
                  <a:gd name="connsiteY22" fmla="*/ 1489160 h 1489160"/>
                  <a:gd name="connsiteX23" fmla="*/ 496803 w 2250532"/>
                  <a:gd name="connsiteY23" fmla="*/ 1489160 h 1489160"/>
                  <a:gd name="connsiteX24" fmla="*/ 415962 w 2250532"/>
                  <a:gd name="connsiteY24" fmla="*/ 1438754 h 1489160"/>
                  <a:gd name="connsiteX25" fmla="*/ 154371 w 2250532"/>
                  <a:gd name="connsiteY25" fmla="*/ 1314498 h 1489160"/>
                  <a:gd name="connsiteX26" fmla="*/ 88973 w 2250532"/>
                  <a:gd name="connsiteY26" fmla="*/ 1236021 h 1489160"/>
                  <a:gd name="connsiteX27" fmla="*/ 3955 w 2250532"/>
                  <a:gd name="connsiteY27" fmla="*/ 1196782 h 1489160"/>
                  <a:gd name="connsiteX28" fmla="*/ 226308 w 2250532"/>
                  <a:gd name="connsiteY28" fmla="*/ 954809 h 1489160"/>
                  <a:gd name="connsiteX29" fmla="*/ 540218 w 2250532"/>
                  <a:gd name="connsiteY29" fmla="*/ 680138 h 1489160"/>
                  <a:gd name="connsiteX30" fmla="*/ 703713 w 2250532"/>
                  <a:gd name="connsiteY30" fmla="*/ 379308 h 1489160"/>
                  <a:gd name="connsiteX31" fmla="*/ 998003 w 2250532"/>
                  <a:gd name="connsiteY31" fmla="*/ 58859 h 1489160"/>
                  <a:gd name="connsiteX32" fmla="*/ 1200737 w 2250532"/>
                  <a:gd name="connsiteY32" fmla="*/ 52319 h 1489160"/>
                  <a:gd name="connsiteX33" fmla="*/ 1266135 w 2250532"/>
                  <a:gd name="connsiteY33" fmla="*/ 19620 h 1489160"/>
                  <a:gd name="connsiteX34" fmla="*/ 1377310 w 2250532"/>
                  <a:gd name="connsiteY34" fmla="*/ 0 h 1489160"/>
                  <a:gd name="connsiteX0" fmla="*/ 1377310 w 2250532"/>
                  <a:gd name="connsiteY0" fmla="*/ 0 h 1489160"/>
                  <a:gd name="connsiteX1" fmla="*/ 1514647 w 2250532"/>
                  <a:gd name="connsiteY1" fmla="*/ 19620 h 1489160"/>
                  <a:gd name="connsiteX2" fmla="*/ 1736999 w 2250532"/>
                  <a:gd name="connsiteY2" fmla="*/ 26159 h 1489160"/>
                  <a:gd name="connsiteX3" fmla="*/ 1769698 w 2250532"/>
                  <a:gd name="connsiteY3" fmla="*/ 91557 h 1489160"/>
                  <a:gd name="connsiteX4" fmla="*/ 1900494 w 2250532"/>
                  <a:gd name="connsiteY4" fmla="*/ 104637 h 1489160"/>
                  <a:gd name="connsiteX5" fmla="*/ 2129387 w 2250532"/>
                  <a:gd name="connsiteY5" fmla="*/ 163496 h 1489160"/>
                  <a:gd name="connsiteX6" fmla="*/ 2207864 w 2250532"/>
                  <a:gd name="connsiteY6" fmla="*/ 261592 h 1489160"/>
                  <a:gd name="connsiteX7" fmla="*/ 2201324 w 2250532"/>
                  <a:gd name="connsiteY7" fmla="*/ 346610 h 1489160"/>
                  <a:gd name="connsiteX8" fmla="*/ 2096687 w 2250532"/>
                  <a:gd name="connsiteY8" fmla="*/ 333530 h 1489160"/>
                  <a:gd name="connsiteX9" fmla="*/ 1837853 w 2250532"/>
                  <a:gd name="connsiteY9" fmla="*/ 280779 h 1489160"/>
                  <a:gd name="connsiteX10" fmla="*/ 1534265 w 2250532"/>
                  <a:gd name="connsiteY10" fmla="*/ 353149 h 1489160"/>
                  <a:gd name="connsiteX11" fmla="*/ 1495027 w 2250532"/>
                  <a:gd name="connsiteY11" fmla="*/ 582042 h 1489160"/>
                  <a:gd name="connsiteX12" fmla="*/ 1822016 w 2250532"/>
                  <a:gd name="connsiteY12" fmla="*/ 601661 h 1489160"/>
                  <a:gd name="connsiteX13" fmla="*/ 2129387 w 2250532"/>
                  <a:gd name="connsiteY13" fmla="*/ 490485 h 1489160"/>
                  <a:gd name="connsiteX14" fmla="*/ 2234023 w 2250532"/>
                  <a:gd name="connsiteY14" fmla="*/ 516644 h 1489160"/>
                  <a:gd name="connsiteX15" fmla="*/ 2234023 w 2250532"/>
                  <a:gd name="connsiteY15" fmla="*/ 634360 h 1489160"/>
                  <a:gd name="connsiteX16" fmla="*/ 2077068 w 2250532"/>
                  <a:gd name="connsiteY16" fmla="*/ 771695 h 1489160"/>
                  <a:gd name="connsiteX17" fmla="*/ 1736999 w 2250532"/>
                  <a:gd name="connsiteY17" fmla="*/ 961350 h 1489160"/>
                  <a:gd name="connsiteX18" fmla="*/ 1468867 w 2250532"/>
                  <a:gd name="connsiteY18" fmla="*/ 1164083 h 1489160"/>
                  <a:gd name="connsiteX19" fmla="*/ 1004543 w 2250532"/>
                  <a:gd name="connsiteY19" fmla="*/ 1229480 h 1489160"/>
                  <a:gd name="connsiteX20" fmla="*/ 906446 w 2250532"/>
                  <a:gd name="connsiteY20" fmla="*/ 1262180 h 1489160"/>
                  <a:gd name="connsiteX21" fmla="*/ 715924 w 2250532"/>
                  <a:gd name="connsiteY21" fmla="*/ 1463891 h 1489160"/>
                  <a:gd name="connsiteX22" fmla="*/ 692233 w 2250532"/>
                  <a:gd name="connsiteY22" fmla="*/ 1489160 h 1489160"/>
                  <a:gd name="connsiteX23" fmla="*/ 496803 w 2250532"/>
                  <a:gd name="connsiteY23" fmla="*/ 1489160 h 1489160"/>
                  <a:gd name="connsiteX24" fmla="*/ 415962 w 2250532"/>
                  <a:gd name="connsiteY24" fmla="*/ 1438754 h 1489160"/>
                  <a:gd name="connsiteX25" fmla="*/ 154371 w 2250532"/>
                  <a:gd name="connsiteY25" fmla="*/ 1314498 h 1489160"/>
                  <a:gd name="connsiteX26" fmla="*/ 88973 w 2250532"/>
                  <a:gd name="connsiteY26" fmla="*/ 1236021 h 1489160"/>
                  <a:gd name="connsiteX27" fmla="*/ 3955 w 2250532"/>
                  <a:gd name="connsiteY27" fmla="*/ 1196782 h 1489160"/>
                  <a:gd name="connsiteX28" fmla="*/ 226308 w 2250532"/>
                  <a:gd name="connsiteY28" fmla="*/ 954809 h 1489160"/>
                  <a:gd name="connsiteX29" fmla="*/ 540218 w 2250532"/>
                  <a:gd name="connsiteY29" fmla="*/ 680138 h 1489160"/>
                  <a:gd name="connsiteX30" fmla="*/ 703713 w 2250532"/>
                  <a:gd name="connsiteY30" fmla="*/ 379308 h 1489160"/>
                  <a:gd name="connsiteX31" fmla="*/ 998003 w 2250532"/>
                  <a:gd name="connsiteY31" fmla="*/ 58859 h 1489160"/>
                  <a:gd name="connsiteX32" fmla="*/ 1200737 w 2250532"/>
                  <a:gd name="connsiteY32" fmla="*/ 52319 h 1489160"/>
                  <a:gd name="connsiteX33" fmla="*/ 1266135 w 2250532"/>
                  <a:gd name="connsiteY33" fmla="*/ 19620 h 1489160"/>
                  <a:gd name="connsiteX34" fmla="*/ 1377310 w 2250532"/>
                  <a:gd name="connsiteY34" fmla="*/ 0 h 1489160"/>
                  <a:gd name="connsiteX0" fmla="*/ 1377310 w 2250532"/>
                  <a:gd name="connsiteY0" fmla="*/ 0 h 1489160"/>
                  <a:gd name="connsiteX1" fmla="*/ 1514647 w 2250532"/>
                  <a:gd name="connsiteY1" fmla="*/ 19620 h 1489160"/>
                  <a:gd name="connsiteX2" fmla="*/ 1736999 w 2250532"/>
                  <a:gd name="connsiteY2" fmla="*/ 26159 h 1489160"/>
                  <a:gd name="connsiteX3" fmla="*/ 1769698 w 2250532"/>
                  <a:gd name="connsiteY3" fmla="*/ 91557 h 1489160"/>
                  <a:gd name="connsiteX4" fmla="*/ 1900494 w 2250532"/>
                  <a:gd name="connsiteY4" fmla="*/ 104637 h 1489160"/>
                  <a:gd name="connsiteX5" fmla="*/ 2129387 w 2250532"/>
                  <a:gd name="connsiteY5" fmla="*/ 163496 h 1489160"/>
                  <a:gd name="connsiteX6" fmla="*/ 2207864 w 2250532"/>
                  <a:gd name="connsiteY6" fmla="*/ 261592 h 1489160"/>
                  <a:gd name="connsiteX7" fmla="*/ 2201324 w 2250532"/>
                  <a:gd name="connsiteY7" fmla="*/ 346610 h 1489160"/>
                  <a:gd name="connsiteX8" fmla="*/ 2082346 w 2250532"/>
                  <a:gd name="connsiteY8" fmla="*/ 358626 h 1489160"/>
                  <a:gd name="connsiteX9" fmla="*/ 1837853 w 2250532"/>
                  <a:gd name="connsiteY9" fmla="*/ 280779 h 1489160"/>
                  <a:gd name="connsiteX10" fmla="*/ 1534265 w 2250532"/>
                  <a:gd name="connsiteY10" fmla="*/ 353149 h 1489160"/>
                  <a:gd name="connsiteX11" fmla="*/ 1495027 w 2250532"/>
                  <a:gd name="connsiteY11" fmla="*/ 582042 h 1489160"/>
                  <a:gd name="connsiteX12" fmla="*/ 1822016 w 2250532"/>
                  <a:gd name="connsiteY12" fmla="*/ 601661 h 1489160"/>
                  <a:gd name="connsiteX13" fmla="*/ 2129387 w 2250532"/>
                  <a:gd name="connsiteY13" fmla="*/ 490485 h 1489160"/>
                  <a:gd name="connsiteX14" fmla="*/ 2234023 w 2250532"/>
                  <a:gd name="connsiteY14" fmla="*/ 516644 h 1489160"/>
                  <a:gd name="connsiteX15" fmla="*/ 2234023 w 2250532"/>
                  <a:gd name="connsiteY15" fmla="*/ 634360 h 1489160"/>
                  <a:gd name="connsiteX16" fmla="*/ 2077068 w 2250532"/>
                  <a:gd name="connsiteY16" fmla="*/ 771695 h 1489160"/>
                  <a:gd name="connsiteX17" fmla="*/ 1736999 w 2250532"/>
                  <a:gd name="connsiteY17" fmla="*/ 961350 h 1489160"/>
                  <a:gd name="connsiteX18" fmla="*/ 1468867 w 2250532"/>
                  <a:gd name="connsiteY18" fmla="*/ 1164083 h 1489160"/>
                  <a:gd name="connsiteX19" fmla="*/ 1004543 w 2250532"/>
                  <a:gd name="connsiteY19" fmla="*/ 1229480 h 1489160"/>
                  <a:gd name="connsiteX20" fmla="*/ 906446 w 2250532"/>
                  <a:gd name="connsiteY20" fmla="*/ 1262180 h 1489160"/>
                  <a:gd name="connsiteX21" fmla="*/ 715924 w 2250532"/>
                  <a:gd name="connsiteY21" fmla="*/ 1463891 h 1489160"/>
                  <a:gd name="connsiteX22" fmla="*/ 692233 w 2250532"/>
                  <a:gd name="connsiteY22" fmla="*/ 1489160 h 1489160"/>
                  <a:gd name="connsiteX23" fmla="*/ 496803 w 2250532"/>
                  <a:gd name="connsiteY23" fmla="*/ 1489160 h 1489160"/>
                  <a:gd name="connsiteX24" fmla="*/ 415962 w 2250532"/>
                  <a:gd name="connsiteY24" fmla="*/ 1438754 h 1489160"/>
                  <a:gd name="connsiteX25" fmla="*/ 154371 w 2250532"/>
                  <a:gd name="connsiteY25" fmla="*/ 1314498 h 1489160"/>
                  <a:gd name="connsiteX26" fmla="*/ 88973 w 2250532"/>
                  <a:gd name="connsiteY26" fmla="*/ 1236021 h 1489160"/>
                  <a:gd name="connsiteX27" fmla="*/ 3955 w 2250532"/>
                  <a:gd name="connsiteY27" fmla="*/ 1196782 h 1489160"/>
                  <a:gd name="connsiteX28" fmla="*/ 226308 w 2250532"/>
                  <a:gd name="connsiteY28" fmla="*/ 954809 h 1489160"/>
                  <a:gd name="connsiteX29" fmla="*/ 540218 w 2250532"/>
                  <a:gd name="connsiteY29" fmla="*/ 680138 h 1489160"/>
                  <a:gd name="connsiteX30" fmla="*/ 703713 w 2250532"/>
                  <a:gd name="connsiteY30" fmla="*/ 379308 h 1489160"/>
                  <a:gd name="connsiteX31" fmla="*/ 998003 w 2250532"/>
                  <a:gd name="connsiteY31" fmla="*/ 58859 h 1489160"/>
                  <a:gd name="connsiteX32" fmla="*/ 1200737 w 2250532"/>
                  <a:gd name="connsiteY32" fmla="*/ 52319 h 1489160"/>
                  <a:gd name="connsiteX33" fmla="*/ 1266135 w 2250532"/>
                  <a:gd name="connsiteY33" fmla="*/ 19620 h 1489160"/>
                  <a:gd name="connsiteX34" fmla="*/ 1377310 w 2250532"/>
                  <a:gd name="connsiteY34" fmla="*/ 0 h 1489160"/>
                  <a:gd name="connsiteX0" fmla="*/ 1377310 w 2250532"/>
                  <a:gd name="connsiteY0" fmla="*/ 0 h 1489160"/>
                  <a:gd name="connsiteX1" fmla="*/ 1514647 w 2250532"/>
                  <a:gd name="connsiteY1" fmla="*/ 19620 h 1489160"/>
                  <a:gd name="connsiteX2" fmla="*/ 1736999 w 2250532"/>
                  <a:gd name="connsiteY2" fmla="*/ 26159 h 1489160"/>
                  <a:gd name="connsiteX3" fmla="*/ 1769698 w 2250532"/>
                  <a:gd name="connsiteY3" fmla="*/ 91557 h 1489160"/>
                  <a:gd name="connsiteX4" fmla="*/ 1900494 w 2250532"/>
                  <a:gd name="connsiteY4" fmla="*/ 104637 h 1489160"/>
                  <a:gd name="connsiteX5" fmla="*/ 2118632 w 2250532"/>
                  <a:gd name="connsiteY5" fmla="*/ 177837 h 1489160"/>
                  <a:gd name="connsiteX6" fmla="*/ 2207864 w 2250532"/>
                  <a:gd name="connsiteY6" fmla="*/ 261592 h 1489160"/>
                  <a:gd name="connsiteX7" fmla="*/ 2201324 w 2250532"/>
                  <a:gd name="connsiteY7" fmla="*/ 346610 h 1489160"/>
                  <a:gd name="connsiteX8" fmla="*/ 2082346 w 2250532"/>
                  <a:gd name="connsiteY8" fmla="*/ 358626 h 1489160"/>
                  <a:gd name="connsiteX9" fmla="*/ 1837853 w 2250532"/>
                  <a:gd name="connsiteY9" fmla="*/ 280779 h 1489160"/>
                  <a:gd name="connsiteX10" fmla="*/ 1534265 w 2250532"/>
                  <a:gd name="connsiteY10" fmla="*/ 353149 h 1489160"/>
                  <a:gd name="connsiteX11" fmla="*/ 1495027 w 2250532"/>
                  <a:gd name="connsiteY11" fmla="*/ 582042 h 1489160"/>
                  <a:gd name="connsiteX12" fmla="*/ 1822016 w 2250532"/>
                  <a:gd name="connsiteY12" fmla="*/ 601661 h 1489160"/>
                  <a:gd name="connsiteX13" fmla="*/ 2129387 w 2250532"/>
                  <a:gd name="connsiteY13" fmla="*/ 490485 h 1489160"/>
                  <a:gd name="connsiteX14" fmla="*/ 2234023 w 2250532"/>
                  <a:gd name="connsiteY14" fmla="*/ 516644 h 1489160"/>
                  <a:gd name="connsiteX15" fmla="*/ 2234023 w 2250532"/>
                  <a:gd name="connsiteY15" fmla="*/ 634360 h 1489160"/>
                  <a:gd name="connsiteX16" fmla="*/ 2077068 w 2250532"/>
                  <a:gd name="connsiteY16" fmla="*/ 771695 h 1489160"/>
                  <a:gd name="connsiteX17" fmla="*/ 1736999 w 2250532"/>
                  <a:gd name="connsiteY17" fmla="*/ 961350 h 1489160"/>
                  <a:gd name="connsiteX18" fmla="*/ 1468867 w 2250532"/>
                  <a:gd name="connsiteY18" fmla="*/ 1164083 h 1489160"/>
                  <a:gd name="connsiteX19" fmla="*/ 1004543 w 2250532"/>
                  <a:gd name="connsiteY19" fmla="*/ 1229480 h 1489160"/>
                  <a:gd name="connsiteX20" fmla="*/ 906446 w 2250532"/>
                  <a:gd name="connsiteY20" fmla="*/ 1262180 h 1489160"/>
                  <a:gd name="connsiteX21" fmla="*/ 715924 w 2250532"/>
                  <a:gd name="connsiteY21" fmla="*/ 1463891 h 1489160"/>
                  <a:gd name="connsiteX22" fmla="*/ 692233 w 2250532"/>
                  <a:gd name="connsiteY22" fmla="*/ 1489160 h 1489160"/>
                  <a:gd name="connsiteX23" fmla="*/ 496803 w 2250532"/>
                  <a:gd name="connsiteY23" fmla="*/ 1489160 h 1489160"/>
                  <a:gd name="connsiteX24" fmla="*/ 415962 w 2250532"/>
                  <a:gd name="connsiteY24" fmla="*/ 1438754 h 1489160"/>
                  <a:gd name="connsiteX25" fmla="*/ 154371 w 2250532"/>
                  <a:gd name="connsiteY25" fmla="*/ 1314498 h 1489160"/>
                  <a:gd name="connsiteX26" fmla="*/ 88973 w 2250532"/>
                  <a:gd name="connsiteY26" fmla="*/ 1236021 h 1489160"/>
                  <a:gd name="connsiteX27" fmla="*/ 3955 w 2250532"/>
                  <a:gd name="connsiteY27" fmla="*/ 1196782 h 1489160"/>
                  <a:gd name="connsiteX28" fmla="*/ 226308 w 2250532"/>
                  <a:gd name="connsiteY28" fmla="*/ 954809 h 1489160"/>
                  <a:gd name="connsiteX29" fmla="*/ 540218 w 2250532"/>
                  <a:gd name="connsiteY29" fmla="*/ 680138 h 1489160"/>
                  <a:gd name="connsiteX30" fmla="*/ 703713 w 2250532"/>
                  <a:gd name="connsiteY30" fmla="*/ 379308 h 1489160"/>
                  <a:gd name="connsiteX31" fmla="*/ 998003 w 2250532"/>
                  <a:gd name="connsiteY31" fmla="*/ 58859 h 1489160"/>
                  <a:gd name="connsiteX32" fmla="*/ 1200737 w 2250532"/>
                  <a:gd name="connsiteY32" fmla="*/ 52319 h 1489160"/>
                  <a:gd name="connsiteX33" fmla="*/ 1266135 w 2250532"/>
                  <a:gd name="connsiteY33" fmla="*/ 19620 h 1489160"/>
                  <a:gd name="connsiteX34" fmla="*/ 1377310 w 2250532"/>
                  <a:gd name="connsiteY34" fmla="*/ 0 h 1489160"/>
                  <a:gd name="connsiteX0" fmla="*/ 1377310 w 2250532"/>
                  <a:gd name="connsiteY0" fmla="*/ 0 h 1489160"/>
                  <a:gd name="connsiteX1" fmla="*/ 1514647 w 2250532"/>
                  <a:gd name="connsiteY1" fmla="*/ 19620 h 1489160"/>
                  <a:gd name="connsiteX2" fmla="*/ 1708317 w 2250532"/>
                  <a:gd name="connsiteY2" fmla="*/ 26159 h 1489160"/>
                  <a:gd name="connsiteX3" fmla="*/ 1769698 w 2250532"/>
                  <a:gd name="connsiteY3" fmla="*/ 91557 h 1489160"/>
                  <a:gd name="connsiteX4" fmla="*/ 1900494 w 2250532"/>
                  <a:gd name="connsiteY4" fmla="*/ 104637 h 1489160"/>
                  <a:gd name="connsiteX5" fmla="*/ 2118632 w 2250532"/>
                  <a:gd name="connsiteY5" fmla="*/ 177837 h 1489160"/>
                  <a:gd name="connsiteX6" fmla="*/ 2207864 w 2250532"/>
                  <a:gd name="connsiteY6" fmla="*/ 261592 h 1489160"/>
                  <a:gd name="connsiteX7" fmla="*/ 2201324 w 2250532"/>
                  <a:gd name="connsiteY7" fmla="*/ 346610 h 1489160"/>
                  <a:gd name="connsiteX8" fmla="*/ 2082346 w 2250532"/>
                  <a:gd name="connsiteY8" fmla="*/ 358626 h 1489160"/>
                  <a:gd name="connsiteX9" fmla="*/ 1837853 w 2250532"/>
                  <a:gd name="connsiteY9" fmla="*/ 280779 h 1489160"/>
                  <a:gd name="connsiteX10" fmla="*/ 1534265 w 2250532"/>
                  <a:gd name="connsiteY10" fmla="*/ 353149 h 1489160"/>
                  <a:gd name="connsiteX11" fmla="*/ 1495027 w 2250532"/>
                  <a:gd name="connsiteY11" fmla="*/ 582042 h 1489160"/>
                  <a:gd name="connsiteX12" fmla="*/ 1822016 w 2250532"/>
                  <a:gd name="connsiteY12" fmla="*/ 601661 h 1489160"/>
                  <a:gd name="connsiteX13" fmla="*/ 2129387 w 2250532"/>
                  <a:gd name="connsiteY13" fmla="*/ 490485 h 1489160"/>
                  <a:gd name="connsiteX14" fmla="*/ 2234023 w 2250532"/>
                  <a:gd name="connsiteY14" fmla="*/ 516644 h 1489160"/>
                  <a:gd name="connsiteX15" fmla="*/ 2234023 w 2250532"/>
                  <a:gd name="connsiteY15" fmla="*/ 634360 h 1489160"/>
                  <a:gd name="connsiteX16" fmla="*/ 2077068 w 2250532"/>
                  <a:gd name="connsiteY16" fmla="*/ 771695 h 1489160"/>
                  <a:gd name="connsiteX17" fmla="*/ 1736999 w 2250532"/>
                  <a:gd name="connsiteY17" fmla="*/ 961350 h 1489160"/>
                  <a:gd name="connsiteX18" fmla="*/ 1468867 w 2250532"/>
                  <a:gd name="connsiteY18" fmla="*/ 1164083 h 1489160"/>
                  <a:gd name="connsiteX19" fmla="*/ 1004543 w 2250532"/>
                  <a:gd name="connsiteY19" fmla="*/ 1229480 h 1489160"/>
                  <a:gd name="connsiteX20" fmla="*/ 906446 w 2250532"/>
                  <a:gd name="connsiteY20" fmla="*/ 1262180 h 1489160"/>
                  <a:gd name="connsiteX21" fmla="*/ 715924 w 2250532"/>
                  <a:gd name="connsiteY21" fmla="*/ 1463891 h 1489160"/>
                  <a:gd name="connsiteX22" fmla="*/ 692233 w 2250532"/>
                  <a:gd name="connsiteY22" fmla="*/ 1489160 h 1489160"/>
                  <a:gd name="connsiteX23" fmla="*/ 496803 w 2250532"/>
                  <a:gd name="connsiteY23" fmla="*/ 1489160 h 1489160"/>
                  <a:gd name="connsiteX24" fmla="*/ 415962 w 2250532"/>
                  <a:gd name="connsiteY24" fmla="*/ 1438754 h 1489160"/>
                  <a:gd name="connsiteX25" fmla="*/ 154371 w 2250532"/>
                  <a:gd name="connsiteY25" fmla="*/ 1314498 h 1489160"/>
                  <a:gd name="connsiteX26" fmla="*/ 88973 w 2250532"/>
                  <a:gd name="connsiteY26" fmla="*/ 1236021 h 1489160"/>
                  <a:gd name="connsiteX27" fmla="*/ 3955 w 2250532"/>
                  <a:gd name="connsiteY27" fmla="*/ 1196782 h 1489160"/>
                  <a:gd name="connsiteX28" fmla="*/ 226308 w 2250532"/>
                  <a:gd name="connsiteY28" fmla="*/ 954809 h 1489160"/>
                  <a:gd name="connsiteX29" fmla="*/ 540218 w 2250532"/>
                  <a:gd name="connsiteY29" fmla="*/ 680138 h 1489160"/>
                  <a:gd name="connsiteX30" fmla="*/ 703713 w 2250532"/>
                  <a:gd name="connsiteY30" fmla="*/ 379308 h 1489160"/>
                  <a:gd name="connsiteX31" fmla="*/ 998003 w 2250532"/>
                  <a:gd name="connsiteY31" fmla="*/ 58859 h 1489160"/>
                  <a:gd name="connsiteX32" fmla="*/ 1200737 w 2250532"/>
                  <a:gd name="connsiteY32" fmla="*/ 52319 h 1489160"/>
                  <a:gd name="connsiteX33" fmla="*/ 1266135 w 2250532"/>
                  <a:gd name="connsiteY33" fmla="*/ 19620 h 1489160"/>
                  <a:gd name="connsiteX34" fmla="*/ 1377310 w 2250532"/>
                  <a:gd name="connsiteY34" fmla="*/ 0 h 1489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250532" h="1489160">
                    <a:moveTo>
                      <a:pt x="1377310" y="0"/>
                    </a:moveTo>
                    <a:cubicBezTo>
                      <a:pt x="1418728" y="0"/>
                      <a:pt x="1459479" y="15260"/>
                      <a:pt x="1514647" y="19620"/>
                    </a:cubicBezTo>
                    <a:cubicBezTo>
                      <a:pt x="1569815" y="23980"/>
                      <a:pt x="1665809" y="14170"/>
                      <a:pt x="1708317" y="26159"/>
                    </a:cubicBezTo>
                    <a:cubicBezTo>
                      <a:pt x="1750826" y="38149"/>
                      <a:pt x="1737669" y="78477"/>
                      <a:pt x="1769698" y="91557"/>
                    </a:cubicBezTo>
                    <a:cubicBezTo>
                      <a:pt x="1801727" y="104637"/>
                      <a:pt x="1842339" y="90257"/>
                      <a:pt x="1900494" y="104637"/>
                    </a:cubicBezTo>
                    <a:cubicBezTo>
                      <a:pt x="1958649" y="119017"/>
                      <a:pt x="2067404" y="151677"/>
                      <a:pt x="2118632" y="177837"/>
                    </a:cubicBezTo>
                    <a:cubicBezTo>
                      <a:pt x="2169860" y="203996"/>
                      <a:pt x="2194082" y="233463"/>
                      <a:pt x="2207864" y="261592"/>
                    </a:cubicBezTo>
                    <a:cubicBezTo>
                      <a:pt x="2221646" y="289721"/>
                      <a:pt x="2222244" y="330438"/>
                      <a:pt x="2201324" y="346610"/>
                    </a:cubicBezTo>
                    <a:cubicBezTo>
                      <a:pt x="2180404" y="362782"/>
                      <a:pt x="2142924" y="369598"/>
                      <a:pt x="2082346" y="358626"/>
                    </a:cubicBezTo>
                    <a:cubicBezTo>
                      <a:pt x="2021768" y="347654"/>
                      <a:pt x="1929200" y="281692"/>
                      <a:pt x="1837853" y="280779"/>
                    </a:cubicBezTo>
                    <a:cubicBezTo>
                      <a:pt x="1746506" y="279866"/>
                      <a:pt x="1591403" y="302939"/>
                      <a:pt x="1534265" y="353149"/>
                    </a:cubicBezTo>
                    <a:cubicBezTo>
                      <a:pt x="1477127" y="403359"/>
                      <a:pt x="1447068" y="540623"/>
                      <a:pt x="1495027" y="582042"/>
                    </a:cubicBezTo>
                    <a:cubicBezTo>
                      <a:pt x="1542985" y="623460"/>
                      <a:pt x="1716289" y="616920"/>
                      <a:pt x="1822016" y="601661"/>
                    </a:cubicBezTo>
                    <a:cubicBezTo>
                      <a:pt x="1927743" y="586402"/>
                      <a:pt x="2060719" y="504655"/>
                      <a:pt x="2129387" y="490485"/>
                    </a:cubicBezTo>
                    <a:cubicBezTo>
                      <a:pt x="2198054" y="476315"/>
                      <a:pt x="2216584" y="492664"/>
                      <a:pt x="2234023" y="516644"/>
                    </a:cubicBezTo>
                    <a:cubicBezTo>
                      <a:pt x="2251463" y="540623"/>
                      <a:pt x="2260182" y="591852"/>
                      <a:pt x="2234023" y="634360"/>
                    </a:cubicBezTo>
                    <a:cubicBezTo>
                      <a:pt x="2207864" y="676869"/>
                      <a:pt x="2159906" y="717196"/>
                      <a:pt x="2077068" y="771695"/>
                    </a:cubicBezTo>
                    <a:cubicBezTo>
                      <a:pt x="1994231" y="826194"/>
                      <a:pt x="1838367" y="895952"/>
                      <a:pt x="1736999" y="961350"/>
                    </a:cubicBezTo>
                    <a:cubicBezTo>
                      <a:pt x="1635632" y="1026748"/>
                      <a:pt x="1590944" y="1119394"/>
                      <a:pt x="1468867" y="1164083"/>
                    </a:cubicBezTo>
                    <a:cubicBezTo>
                      <a:pt x="1346791" y="1208771"/>
                      <a:pt x="1098281" y="1213131"/>
                      <a:pt x="1004543" y="1229480"/>
                    </a:cubicBezTo>
                    <a:cubicBezTo>
                      <a:pt x="910807" y="1245830"/>
                      <a:pt x="963124" y="1214222"/>
                      <a:pt x="906446" y="1262180"/>
                    </a:cubicBezTo>
                    <a:cubicBezTo>
                      <a:pt x="863937" y="1298149"/>
                      <a:pt x="777898" y="1396654"/>
                      <a:pt x="715924" y="1463891"/>
                    </a:cubicBezTo>
                    <a:lnTo>
                      <a:pt x="692233" y="1489160"/>
                    </a:lnTo>
                    <a:lnTo>
                      <a:pt x="496803" y="1489160"/>
                    </a:lnTo>
                    <a:lnTo>
                      <a:pt x="415962" y="1438754"/>
                    </a:lnTo>
                    <a:cubicBezTo>
                      <a:pt x="341845" y="1399515"/>
                      <a:pt x="208868" y="1348287"/>
                      <a:pt x="154371" y="1314498"/>
                    </a:cubicBezTo>
                    <a:cubicBezTo>
                      <a:pt x="99873" y="1280710"/>
                      <a:pt x="114042" y="1255641"/>
                      <a:pt x="88973" y="1236021"/>
                    </a:cubicBezTo>
                    <a:cubicBezTo>
                      <a:pt x="63904" y="1216401"/>
                      <a:pt x="-18935" y="1243650"/>
                      <a:pt x="3955" y="1196782"/>
                    </a:cubicBezTo>
                    <a:cubicBezTo>
                      <a:pt x="26844" y="1149914"/>
                      <a:pt x="136931" y="1040916"/>
                      <a:pt x="226308" y="954809"/>
                    </a:cubicBezTo>
                    <a:cubicBezTo>
                      <a:pt x="315684" y="868702"/>
                      <a:pt x="460650" y="776055"/>
                      <a:pt x="540218" y="680138"/>
                    </a:cubicBezTo>
                    <a:cubicBezTo>
                      <a:pt x="619785" y="584221"/>
                      <a:pt x="627416" y="482854"/>
                      <a:pt x="703713" y="379308"/>
                    </a:cubicBezTo>
                    <a:cubicBezTo>
                      <a:pt x="780010" y="275762"/>
                      <a:pt x="915165" y="113358"/>
                      <a:pt x="998003" y="58859"/>
                    </a:cubicBezTo>
                    <a:cubicBezTo>
                      <a:pt x="1080840" y="4360"/>
                      <a:pt x="1156048" y="58858"/>
                      <a:pt x="1200737" y="52319"/>
                    </a:cubicBezTo>
                    <a:cubicBezTo>
                      <a:pt x="1245426" y="45779"/>
                      <a:pt x="1236706" y="28340"/>
                      <a:pt x="1266135" y="19620"/>
                    </a:cubicBezTo>
                    <a:cubicBezTo>
                      <a:pt x="1295563" y="10901"/>
                      <a:pt x="1335892" y="0"/>
                      <a:pt x="1377310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1" name="자유형 70"/>
              <p:cNvSpPr/>
              <p:nvPr/>
            </p:nvSpPr>
            <p:spPr>
              <a:xfrm>
                <a:off x="4672832" y="5217808"/>
                <a:ext cx="153926" cy="155302"/>
              </a:xfrm>
              <a:custGeom>
                <a:avLst/>
                <a:gdLst>
                  <a:gd name="connsiteX0" fmla="*/ 557 w 112094"/>
                  <a:gd name="connsiteY0" fmla="*/ 21973 h 113096"/>
                  <a:gd name="connsiteX1" fmla="*/ 55326 w 112094"/>
                  <a:gd name="connsiteY1" fmla="*/ 112460 h 113096"/>
                  <a:gd name="connsiteX2" fmla="*/ 105332 w 112094"/>
                  <a:gd name="connsiteY2" fmla="*/ 60073 h 113096"/>
                  <a:gd name="connsiteX3" fmla="*/ 110095 w 112094"/>
                  <a:gd name="connsiteY3" fmla="*/ 17210 h 113096"/>
                  <a:gd name="connsiteX4" fmla="*/ 91045 w 112094"/>
                  <a:gd name="connsiteY4" fmla="*/ 542 h 113096"/>
                  <a:gd name="connsiteX5" fmla="*/ 557 w 112094"/>
                  <a:gd name="connsiteY5" fmla="*/ 21973 h 113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2094" h="113096">
                    <a:moveTo>
                      <a:pt x="557" y="21973"/>
                    </a:moveTo>
                    <a:cubicBezTo>
                      <a:pt x="-5396" y="40626"/>
                      <a:pt x="37864" y="106110"/>
                      <a:pt x="55326" y="112460"/>
                    </a:cubicBezTo>
                    <a:cubicBezTo>
                      <a:pt x="72788" y="118810"/>
                      <a:pt x="96204" y="75948"/>
                      <a:pt x="105332" y="60073"/>
                    </a:cubicBezTo>
                    <a:cubicBezTo>
                      <a:pt x="114460" y="44198"/>
                      <a:pt x="112476" y="27132"/>
                      <a:pt x="110095" y="17210"/>
                    </a:cubicBezTo>
                    <a:cubicBezTo>
                      <a:pt x="107714" y="7288"/>
                      <a:pt x="101761" y="2923"/>
                      <a:pt x="91045" y="542"/>
                    </a:cubicBezTo>
                    <a:cubicBezTo>
                      <a:pt x="80329" y="-1839"/>
                      <a:pt x="6510" y="3320"/>
                      <a:pt x="557" y="2197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2" name="자유형 71"/>
              <p:cNvSpPr/>
              <p:nvPr/>
            </p:nvSpPr>
            <p:spPr>
              <a:xfrm>
                <a:off x="2280763" y="5835034"/>
                <a:ext cx="898430" cy="356216"/>
              </a:xfrm>
              <a:custGeom>
                <a:avLst/>
                <a:gdLst>
                  <a:gd name="connsiteX0" fmla="*/ 367027 w 898430"/>
                  <a:gd name="connsiteY0" fmla="*/ 0 h 356216"/>
                  <a:gd name="connsiteX1" fmla="*/ 898430 w 898430"/>
                  <a:gd name="connsiteY1" fmla="*/ 356216 h 356216"/>
                  <a:gd name="connsiteX2" fmla="*/ 0 w 898430"/>
                  <a:gd name="connsiteY2" fmla="*/ 356216 h 35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98430" h="356216">
                    <a:moveTo>
                      <a:pt x="367027" y="0"/>
                    </a:moveTo>
                    <a:lnTo>
                      <a:pt x="898430" y="356216"/>
                    </a:lnTo>
                    <a:lnTo>
                      <a:pt x="0" y="356216"/>
                    </a:ln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73" name="직사각형 72"/>
          <p:cNvSpPr/>
          <p:nvPr/>
        </p:nvSpPr>
        <p:spPr>
          <a:xfrm>
            <a:off x="3129690" y="855363"/>
            <a:ext cx="6319109" cy="1177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i="1" dirty="0">
                <a:solidFill>
                  <a:schemeClr val="bg1"/>
                </a:solidFill>
              </a:rPr>
              <a:t>POWER POINT </a:t>
            </a:r>
            <a:r>
              <a:rPr lang="en-US" altLang="ko-KR" sz="3600" b="1" i="1" dirty="0">
                <a:solidFill>
                  <a:schemeClr val="bg1"/>
                </a:solidFill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schemeClr val="bg1"/>
                </a:solidFill>
              </a:rPr>
              <a:t>Enjoy your stylish business and campus life with BIZCAM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13723" y="137779"/>
            <a:ext cx="5262979" cy="3016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0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Project</a:t>
            </a:r>
          </a:p>
          <a:p>
            <a:pPr algn="ctr"/>
            <a:endParaRPr lang="en-US" altLang="ko-KR" sz="5000" b="1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40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박지환</a:t>
            </a:r>
            <a:r>
              <a:rPr lang="en-US" altLang="ko-KR" sz="40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4000" b="1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이래경</a:t>
            </a:r>
            <a:r>
              <a:rPr lang="en-US" altLang="ko-KR" sz="40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40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신지훈</a:t>
            </a:r>
            <a:endParaRPr lang="en-US" altLang="ko-KR" sz="4000" b="1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sz="2500" u="sng" dirty="0" smtClean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algn="ctr"/>
            <a:r>
              <a:rPr lang="en-US" altLang="ko-KR" sz="2500" u="sng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2018.05.24 ~ 2018.06.07</a:t>
            </a:r>
            <a:endParaRPr lang="ko-KR" altLang="en-US" sz="2500" u="sng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857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518847" y="-13624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29" name="직사각형 28"/>
          <p:cNvSpPr/>
          <p:nvPr/>
        </p:nvSpPr>
        <p:spPr>
          <a:xfrm>
            <a:off x="8032784" y="-297"/>
            <a:ext cx="2765909" cy="3833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latin typeface="+mn-ea"/>
              </a:rPr>
              <a:t>프로그램 구성</a:t>
            </a:r>
            <a:endParaRPr lang="en-US" altLang="ko-KR" b="1" dirty="0">
              <a:latin typeface="+mn-ea"/>
            </a:endParaRPr>
          </a:p>
        </p:txBody>
      </p:sp>
      <p:pic>
        <p:nvPicPr>
          <p:cNvPr id="30" name="Picture 9" descr="H:\블로그\20151201 ppt\idea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797" y="25828"/>
            <a:ext cx="288000" cy="28800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692" y="926908"/>
            <a:ext cx="4057112" cy="32616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201" y="1242444"/>
            <a:ext cx="3655191" cy="2660764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34" name="직사각형 33"/>
          <p:cNvSpPr/>
          <p:nvPr/>
        </p:nvSpPr>
        <p:spPr>
          <a:xfrm>
            <a:off x="2708694" y="2493034"/>
            <a:ext cx="759125" cy="7327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34" idx="3"/>
            <a:endCxn id="11" idx="1"/>
          </p:cNvCxnSpPr>
          <p:nvPr/>
        </p:nvCxnSpPr>
        <p:spPr>
          <a:xfrm flipV="1">
            <a:off x="3467819" y="2572826"/>
            <a:ext cx="3115382" cy="2865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18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518847" y="-13624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29" name="직사각형 28"/>
          <p:cNvSpPr/>
          <p:nvPr/>
        </p:nvSpPr>
        <p:spPr>
          <a:xfrm>
            <a:off x="8032784" y="-297"/>
            <a:ext cx="2765909" cy="3833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latin typeface="+mn-ea"/>
              </a:rPr>
              <a:t>프로그램 구성</a:t>
            </a:r>
            <a:endParaRPr lang="en-US" altLang="ko-KR" b="1" dirty="0">
              <a:latin typeface="+mn-ea"/>
            </a:endParaRPr>
          </a:p>
        </p:txBody>
      </p:sp>
      <p:pic>
        <p:nvPicPr>
          <p:cNvPr id="30" name="Picture 9" descr="H:\블로그\20151201 ppt\idea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797" y="25828"/>
            <a:ext cx="288000" cy="28800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692" y="926908"/>
            <a:ext cx="4057112" cy="32616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098" y="926908"/>
            <a:ext cx="2117179" cy="326160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31" name="직사각형 30"/>
          <p:cNvSpPr/>
          <p:nvPr/>
        </p:nvSpPr>
        <p:spPr>
          <a:xfrm>
            <a:off x="3654847" y="2493036"/>
            <a:ext cx="735998" cy="7327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31" idx="3"/>
            <a:endCxn id="2" idx="1"/>
          </p:cNvCxnSpPr>
          <p:nvPr/>
        </p:nvCxnSpPr>
        <p:spPr>
          <a:xfrm flipV="1">
            <a:off x="4390845" y="2557708"/>
            <a:ext cx="2966253" cy="3016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85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518847" y="-13624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29" name="직사각형 28"/>
          <p:cNvSpPr/>
          <p:nvPr/>
        </p:nvSpPr>
        <p:spPr>
          <a:xfrm>
            <a:off x="8032784" y="-297"/>
            <a:ext cx="2765909" cy="3833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latin typeface="+mn-ea"/>
              </a:rPr>
              <a:t>프로그램 구성</a:t>
            </a:r>
            <a:endParaRPr lang="en-US" altLang="ko-KR" b="1" dirty="0">
              <a:latin typeface="+mn-ea"/>
            </a:endParaRPr>
          </a:p>
        </p:txBody>
      </p:sp>
      <p:pic>
        <p:nvPicPr>
          <p:cNvPr id="30" name="Picture 9" descr="H:\블로그\20151201 ppt\idea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797" y="25828"/>
            <a:ext cx="288000" cy="28800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692" y="926908"/>
            <a:ext cx="4057112" cy="32616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495" y="1099436"/>
            <a:ext cx="3783326" cy="2951826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31" name="직사각형 30"/>
          <p:cNvSpPr/>
          <p:nvPr/>
        </p:nvSpPr>
        <p:spPr>
          <a:xfrm>
            <a:off x="4590699" y="2380895"/>
            <a:ext cx="718628" cy="9575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31" idx="3"/>
            <a:endCxn id="2" idx="1"/>
          </p:cNvCxnSpPr>
          <p:nvPr/>
        </p:nvCxnSpPr>
        <p:spPr>
          <a:xfrm flipV="1">
            <a:off x="5309327" y="2575349"/>
            <a:ext cx="1212168" cy="2843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21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518847" y="-13624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29" name="직사각형 28"/>
          <p:cNvSpPr/>
          <p:nvPr/>
        </p:nvSpPr>
        <p:spPr>
          <a:xfrm>
            <a:off x="8032784" y="-297"/>
            <a:ext cx="2765909" cy="3833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latin typeface="+mn-ea"/>
              </a:rPr>
              <a:t>프로그램 구성</a:t>
            </a:r>
            <a:endParaRPr lang="en-US" altLang="ko-KR" b="1" dirty="0">
              <a:latin typeface="+mn-ea"/>
            </a:endParaRPr>
          </a:p>
        </p:txBody>
      </p:sp>
      <p:pic>
        <p:nvPicPr>
          <p:cNvPr id="30" name="Picture 9" descr="H:\블로그\20151201 ppt\idea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797" y="25828"/>
            <a:ext cx="288000" cy="28800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692" y="926908"/>
            <a:ext cx="4057112" cy="3261600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3202189" y="3392670"/>
            <a:ext cx="1602724" cy="2557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254" y="1071048"/>
            <a:ext cx="4499576" cy="281223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cxnSp>
        <p:nvCxnSpPr>
          <p:cNvPr id="10" name="직선 화살표 연결선 9"/>
          <p:cNvCxnSpPr>
            <a:endCxn id="2" idx="1"/>
          </p:cNvCxnSpPr>
          <p:nvPr/>
        </p:nvCxnSpPr>
        <p:spPr>
          <a:xfrm flipV="1">
            <a:off x="4804913" y="2477166"/>
            <a:ext cx="1346341" cy="10645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97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518847" y="-13624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29" name="직사각형 28"/>
          <p:cNvSpPr/>
          <p:nvPr/>
        </p:nvSpPr>
        <p:spPr>
          <a:xfrm>
            <a:off x="8032784" y="-297"/>
            <a:ext cx="2765909" cy="3833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latin typeface="+mn-ea"/>
              </a:rPr>
              <a:t>프로그램 구성</a:t>
            </a:r>
            <a:endParaRPr lang="en-US" altLang="ko-KR" b="1" dirty="0">
              <a:latin typeface="+mn-ea"/>
            </a:endParaRPr>
          </a:p>
        </p:txBody>
      </p:sp>
      <p:pic>
        <p:nvPicPr>
          <p:cNvPr id="30" name="Picture 9" descr="H:\블로그\20151201 ppt\idea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797" y="25828"/>
            <a:ext cx="288000" cy="28800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692" y="926908"/>
            <a:ext cx="4057112" cy="3261600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632" y="927222"/>
            <a:ext cx="4056330" cy="3260971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34" name="직사각형 33"/>
          <p:cNvSpPr/>
          <p:nvPr/>
        </p:nvSpPr>
        <p:spPr>
          <a:xfrm>
            <a:off x="3202189" y="3707591"/>
            <a:ext cx="1602724" cy="2557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직선 화살표 연결선 5"/>
          <p:cNvCxnSpPr>
            <a:stCxn id="34" idx="3"/>
            <a:endCxn id="31" idx="1"/>
          </p:cNvCxnSpPr>
          <p:nvPr/>
        </p:nvCxnSpPr>
        <p:spPr>
          <a:xfrm flipV="1">
            <a:off x="4804913" y="2557708"/>
            <a:ext cx="1577719" cy="12777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0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518847" y="-13624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29" name="직사각형 28"/>
          <p:cNvSpPr/>
          <p:nvPr/>
        </p:nvSpPr>
        <p:spPr>
          <a:xfrm>
            <a:off x="8032784" y="-297"/>
            <a:ext cx="2765909" cy="3833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latin typeface="+mn-ea"/>
              </a:rPr>
              <a:t>프로그램 구성</a:t>
            </a:r>
            <a:endParaRPr lang="en-US" altLang="ko-KR" b="1" dirty="0">
              <a:latin typeface="+mn-ea"/>
            </a:endParaRPr>
          </a:p>
        </p:txBody>
      </p:sp>
      <p:pic>
        <p:nvPicPr>
          <p:cNvPr id="30" name="Picture 9" descr="H:\블로그\20151201 ppt\idea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797" y="25828"/>
            <a:ext cx="288000" cy="28800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9074990" y="3674853"/>
            <a:ext cx="116456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smtClean="0">
                <a:latin typeface="HY엽서L" panose="02030600000101010101" pitchFamily="18" charset="-127"/>
                <a:ea typeface="HY엽서L" panose="02030600000101010101" pitchFamily="18" charset="-127"/>
              </a:rPr>
              <a:t>시간</a:t>
            </a:r>
            <a:endParaRPr lang="en-US" altLang="ko-KR" sz="150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algn="ctr"/>
            <a:r>
              <a:rPr lang="en-US" altLang="ko-KR" sz="1500" smtClean="0"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ko-KR" altLang="en-US" sz="1500" smtClean="0">
                <a:latin typeface="HY엽서L" panose="02030600000101010101" pitchFamily="18" charset="-127"/>
                <a:ea typeface="HY엽서L" panose="02030600000101010101" pitchFamily="18" charset="-127"/>
              </a:rPr>
              <a:t>및</a:t>
            </a:r>
            <a:endParaRPr lang="en-US" altLang="ko-KR" sz="1500" smtClean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algn="ctr"/>
            <a:r>
              <a:rPr lang="ko-KR" altLang="en-US" sz="1500" smtClean="0">
                <a:latin typeface="HY엽서L" panose="02030600000101010101" pitchFamily="18" charset="-127"/>
                <a:ea typeface="HY엽서L" panose="02030600000101010101" pitchFamily="18" charset="-127"/>
              </a:rPr>
              <a:t>이동횟수</a:t>
            </a:r>
            <a:endParaRPr lang="en-US" altLang="ko-KR" sz="1500" smtClean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14741" y="2096219"/>
            <a:ext cx="14887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원본 이미지</a:t>
            </a:r>
            <a:endParaRPr lang="ko-KR" altLang="en-US" sz="15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16867" y="2053669"/>
            <a:ext cx="145786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smtClean="0">
                <a:latin typeface="HY엽서L" panose="02030600000101010101" pitchFamily="18" charset="-127"/>
                <a:ea typeface="HY엽서L" panose="02030600000101010101" pitchFamily="18" charset="-127"/>
              </a:rPr>
              <a:t>이미지 파일</a:t>
            </a:r>
            <a:endParaRPr lang="en-US" altLang="ko-KR" sz="1500" smtClean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algn="ctr"/>
            <a:r>
              <a:rPr lang="ko-KR" altLang="en-US" sz="1500" smtClean="0">
                <a:latin typeface="HY엽서L" panose="02030600000101010101" pitchFamily="18" charset="-127"/>
                <a:ea typeface="HY엽서L" panose="02030600000101010101" pitchFamily="18" charset="-127"/>
              </a:rPr>
              <a:t>및</a:t>
            </a:r>
            <a:endParaRPr lang="en-US" altLang="ko-KR" sz="1500" smtClean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algn="ctr"/>
            <a:r>
              <a:rPr lang="ko-KR" altLang="en-US" sz="1500" smtClean="0">
                <a:latin typeface="HY엽서L" panose="02030600000101010101" pitchFamily="18" charset="-127"/>
                <a:ea typeface="HY엽서L" panose="02030600000101010101" pitchFamily="18" charset="-127"/>
              </a:rPr>
              <a:t>난이도 선택</a:t>
            </a:r>
            <a:endParaRPr lang="ko-KR" altLang="en-US" sz="150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24469" y="891756"/>
            <a:ext cx="14447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err="1" smtClean="0">
                <a:latin typeface="HY엽서L" panose="02030600000101010101" pitchFamily="18" charset="-127"/>
                <a:ea typeface="HY엽서L" panose="02030600000101010101" pitchFamily="18" charset="-127"/>
              </a:rPr>
              <a:t>일시정지</a:t>
            </a:r>
            <a:endParaRPr lang="ko-KR" altLang="en-US" sz="15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22390" y="313828"/>
            <a:ext cx="14468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게임 </a:t>
            </a:r>
            <a:r>
              <a:rPr lang="ko-KR" altLang="en-US" sz="1500" dirty="0" err="1" smtClean="0">
                <a:latin typeface="HY엽서L" panose="02030600000101010101" pitchFamily="18" charset="-127"/>
                <a:ea typeface="HY엽서L" panose="02030600000101010101" pitchFamily="18" charset="-127"/>
              </a:rPr>
              <a:t>재시작</a:t>
            </a:r>
            <a:endParaRPr lang="ko-KR" altLang="en-US" sz="15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484" y="1340915"/>
            <a:ext cx="4642998" cy="3366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923330" y="1545060"/>
            <a:ext cx="249455" cy="3268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239800" y="1544746"/>
            <a:ext cx="249455" cy="3268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547680" y="1544746"/>
            <a:ext cx="249455" cy="3268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684913" y="1887241"/>
            <a:ext cx="1682710" cy="14377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684913" y="3384625"/>
            <a:ext cx="1682710" cy="12433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861203" y="1918873"/>
            <a:ext cx="2751907" cy="27090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cxnSp>
        <p:nvCxnSpPr>
          <p:cNvPr id="16" name="꺾인 연결선 15"/>
          <p:cNvCxnSpPr>
            <a:stCxn id="6" idx="1"/>
            <a:endCxn id="13" idx="0"/>
          </p:cNvCxnSpPr>
          <p:nvPr/>
        </p:nvCxnSpPr>
        <p:spPr>
          <a:xfrm rot="10800000" flipV="1">
            <a:off x="2645800" y="1708495"/>
            <a:ext cx="1277531" cy="345173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36" idx="0"/>
            <a:endCxn id="14" idx="3"/>
          </p:cNvCxnSpPr>
          <p:nvPr/>
        </p:nvCxnSpPr>
        <p:spPr>
          <a:xfrm rot="16200000" flipV="1">
            <a:off x="3621165" y="801383"/>
            <a:ext cx="491407" cy="995320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37" idx="0"/>
            <a:endCxn id="15" idx="3"/>
          </p:cNvCxnSpPr>
          <p:nvPr/>
        </p:nvCxnSpPr>
        <p:spPr>
          <a:xfrm rot="16200000" flipV="1">
            <a:off x="3486141" y="358479"/>
            <a:ext cx="1069335" cy="1303200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39" idx="3"/>
            <a:endCxn id="12" idx="1"/>
          </p:cNvCxnSpPr>
          <p:nvPr/>
        </p:nvCxnSpPr>
        <p:spPr>
          <a:xfrm flipV="1">
            <a:off x="8367623" y="2257802"/>
            <a:ext cx="547118" cy="3483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40" idx="3"/>
            <a:endCxn id="11" idx="1"/>
          </p:cNvCxnSpPr>
          <p:nvPr/>
        </p:nvCxnSpPr>
        <p:spPr>
          <a:xfrm>
            <a:off x="8367623" y="4006285"/>
            <a:ext cx="707367" cy="609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934534" y="4104026"/>
            <a:ext cx="14346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퍼즐 맞추기</a:t>
            </a:r>
            <a:endParaRPr lang="ko-KR" altLang="en-US" sz="15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cxnSp>
        <p:nvCxnSpPr>
          <p:cNvPr id="50" name="꺾인 연결선 49"/>
          <p:cNvCxnSpPr>
            <a:stCxn id="41" idx="2"/>
            <a:endCxn id="48" idx="2"/>
          </p:cNvCxnSpPr>
          <p:nvPr/>
        </p:nvCxnSpPr>
        <p:spPr>
          <a:xfrm rot="5400000" flipH="1">
            <a:off x="3844137" y="3234925"/>
            <a:ext cx="200753" cy="2585286"/>
          </a:xfrm>
          <a:prstGeom prst="bentConnector3">
            <a:avLst>
              <a:gd name="adj1" fmla="val -11387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449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0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6" grpId="0" animBg="1"/>
      <p:bldP spid="36" grpId="0" animBg="1"/>
      <p:bldP spid="37" grpId="0" animBg="1"/>
      <p:bldP spid="39" grpId="0" animBg="1"/>
      <p:bldP spid="40" grpId="0" animBg="1"/>
      <p:bldP spid="41" grpId="0" animBg="1"/>
      <p:bldP spid="4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518847" y="-13624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29" name="직사각형 28"/>
          <p:cNvSpPr/>
          <p:nvPr/>
        </p:nvSpPr>
        <p:spPr>
          <a:xfrm>
            <a:off x="8032784" y="-297"/>
            <a:ext cx="2765909" cy="3833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latin typeface="+mn-ea"/>
              </a:rPr>
              <a:t>프로그램 구성</a:t>
            </a:r>
            <a:endParaRPr lang="en-US" altLang="ko-KR" b="1" dirty="0">
              <a:latin typeface="+mn-ea"/>
            </a:endParaRPr>
          </a:p>
        </p:txBody>
      </p:sp>
      <p:pic>
        <p:nvPicPr>
          <p:cNvPr id="30" name="Picture 9" descr="H:\블로그\20151201 ppt\idea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797" y="25828"/>
            <a:ext cx="288000" cy="28800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450" y="665487"/>
            <a:ext cx="2568479" cy="395684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370023" y="3796612"/>
            <a:ext cx="1750129" cy="600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765803" y="2046938"/>
            <a:ext cx="974785" cy="10277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 rot="18435383">
            <a:off x="3176697" y="1558167"/>
            <a:ext cx="774547" cy="3797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 rot="2724380">
            <a:off x="4551013" y="1552950"/>
            <a:ext cx="774547" cy="3797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 rot="13669966">
            <a:off x="3187356" y="3126374"/>
            <a:ext cx="774547" cy="3797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 rot="18939170">
            <a:off x="4537894" y="3123368"/>
            <a:ext cx="774547" cy="3797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966788" y="822052"/>
            <a:ext cx="411861" cy="225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70109" y="724497"/>
            <a:ext cx="231434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게임 사용법 및 종료</a:t>
            </a:r>
            <a:endParaRPr lang="ko-KR" altLang="en-US" sz="15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cxnSp>
        <p:nvCxnSpPr>
          <p:cNvPr id="12" name="꺾인 연결선 11"/>
          <p:cNvCxnSpPr>
            <a:stCxn id="37" idx="0"/>
            <a:endCxn id="10" idx="1"/>
          </p:cNvCxnSpPr>
          <p:nvPr/>
        </p:nvCxnSpPr>
        <p:spPr>
          <a:xfrm rot="16200000" flipH="1">
            <a:off x="4639400" y="-644629"/>
            <a:ext cx="64028" cy="2997390"/>
          </a:xfrm>
          <a:prstGeom prst="bentConnector4">
            <a:avLst>
              <a:gd name="adj1" fmla="val -357031"/>
              <a:gd name="adj2" fmla="val 5343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69767" y="1976432"/>
            <a:ext cx="8782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상대방</a:t>
            </a:r>
            <a:endParaRPr lang="ko-KR" altLang="en-US" sz="15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cxnSp>
        <p:nvCxnSpPr>
          <p:cNvPr id="17" name="꺾인 연결선 16"/>
          <p:cNvCxnSpPr>
            <a:stCxn id="31" idx="3"/>
            <a:endCxn id="15" idx="1"/>
          </p:cNvCxnSpPr>
          <p:nvPr/>
        </p:nvCxnSpPr>
        <p:spPr>
          <a:xfrm flipV="1">
            <a:off x="4740588" y="2138015"/>
            <a:ext cx="2529179" cy="422817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405486" y="4460846"/>
            <a:ext cx="174253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유저 선택버튼</a:t>
            </a:r>
            <a:endParaRPr lang="ko-KR" altLang="en-US" sz="15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cxnSp>
        <p:nvCxnSpPr>
          <p:cNvPr id="21" name="꺾인 연결선 20"/>
          <p:cNvCxnSpPr>
            <a:stCxn id="3" idx="2"/>
            <a:endCxn id="18" idx="1"/>
          </p:cNvCxnSpPr>
          <p:nvPr/>
        </p:nvCxnSpPr>
        <p:spPr>
          <a:xfrm rot="16200000" flipH="1">
            <a:off x="5212403" y="3429345"/>
            <a:ext cx="225769" cy="2160398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466532" y="2856332"/>
            <a:ext cx="17640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승</a:t>
            </a:r>
            <a:r>
              <a:rPr lang="en-US" altLang="ko-KR" sz="15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5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무</a:t>
            </a:r>
            <a:r>
              <a:rPr lang="en-US" altLang="ko-KR" sz="15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5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패 결과</a:t>
            </a:r>
            <a:endParaRPr lang="ko-KR" altLang="en-US" sz="15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cxnSp>
        <p:nvCxnSpPr>
          <p:cNvPr id="40" name="꺾인 연결선 39"/>
          <p:cNvCxnSpPr>
            <a:stCxn id="33" idx="0"/>
            <a:endCxn id="38" idx="0"/>
          </p:cNvCxnSpPr>
          <p:nvPr/>
        </p:nvCxnSpPr>
        <p:spPr>
          <a:xfrm>
            <a:off x="5073497" y="1609519"/>
            <a:ext cx="3275043" cy="1246813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36" idx="3"/>
            <a:endCxn id="38" idx="1"/>
          </p:cNvCxnSpPr>
          <p:nvPr/>
        </p:nvCxnSpPr>
        <p:spPr>
          <a:xfrm flipV="1">
            <a:off x="5202114" y="3017915"/>
            <a:ext cx="2264418" cy="246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stCxn id="34" idx="1"/>
            <a:endCxn id="38" idx="2"/>
          </p:cNvCxnSpPr>
          <p:nvPr/>
        </p:nvCxnSpPr>
        <p:spPr>
          <a:xfrm rot="5400000" flipH="1" flipV="1">
            <a:off x="5879675" y="1134426"/>
            <a:ext cx="423794" cy="4513935"/>
          </a:xfrm>
          <a:prstGeom prst="bentConnector3">
            <a:avLst>
              <a:gd name="adj1" fmla="val -3101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94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1" grpId="0" animBg="1"/>
      <p:bldP spid="32" grpId="0" animBg="1"/>
      <p:bldP spid="33" grpId="0" animBg="1"/>
      <p:bldP spid="34" grpId="0" animBg="1"/>
      <p:bldP spid="36" grpId="0" animBg="1"/>
      <p:bldP spid="37" grpId="0" animBg="1"/>
      <p:bldP spid="10" grpId="0"/>
      <p:bldP spid="15" grpId="0"/>
      <p:bldP spid="18" grpId="0"/>
      <p:bldP spid="3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518847" y="-13624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29" name="직사각형 28"/>
          <p:cNvSpPr/>
          <p:nvPr/>
        </p:nvSpPr>
        <p:spPr>
          <a:xfrm>
            <a:off x="8032784" y="-297"/>
            <a:ext cx="2765909" cy="3833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latin typeface="+mn-ea"/>
              </a:rPr>
              <a:t>프로그램 구성</a:t>
            </a:r>
            <a:endParaRPr lang="en-US" altLang="ko-KR" b="1" dirty="0">
              <a:latin typeface="+mn-ea"/>
            </a:endParaRPr>
          </a:p>
        </p:txBody>
      </p:sp>
      <p:pic>
        <p:nvPicPr>
          <p:cNvPr id="30" name="Picture 9" descr="H:\블로그\20151201 ppt\idea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797" y="25828"/>
            <a:ext cx="288000" cy="28800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953" y="728643"/>
            <a:ext cx="4368704" cy="3408549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4059426" y="3585784"/>
            <a:ext cx="526212" cy="2932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634518" y="3582911"/>
            <a:ext cx="526212" cy="2932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559405" y="3582911"/>
            <a:ext cx="526212" cy="2932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885451" y="3577371"/>
            <a:ext cx="526212" cy="4209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471807" y="3051068"/>
            <a:ext cx="526212" cy="4209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353387" y="3306256"/>
            <a:ext cx="726088" cy="2479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213154" y="3303384"/>
            <a:ext cx="726088" cy="2479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628626" y="1033507"/>
            <a:ext cx="994292" cy="7666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625754" y="2117554"/>
            <a:ext cx="994292" cy="7666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58539" y="1239210"/>
            <a:ext cx="12163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상대방 </a:t>
            </a:r>
            <a:r>
              <a:rPr lang="ko-KR" altLang="en-US" sz="15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패</a:t>
            </a:r>
            <a:endParaRPr lang="ko-KR" altLang="en-US" sz="15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818273" y="2388160"/>
            <a:ext cx="14147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플레이어 </a:t>
            </a:r>
            <a:r>
              <a:rPr lang="ko-KR" altLang="en-US" sz="15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패</a:t>
            </a:r>
            <a:endParaRPr lang="ko-KR" altLang="en-US" sz="15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23905" y="4461437"/>
            <a:ext cx="14923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남은 게임 </a:t>
            </a:r>
            <a:r>
              <a:rPr lang="ko-KR" altLang="en-US" sz="15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수</a:t>
            </a:r>
            <a:endParaRPr lang="ko-KR" altLang="en-US" sz="15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71931" y="3551287"/>
            <a:ext cx="147960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게임 </a:t>
            </a:r>
            <a:r>
              <a:rPr lang="ko-KR" altLang="en-US" sz="15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초기화</a:t>
            </a:r>
            <a:endParaRPr lang="ko-KR" altLang="en-US" sz="15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71536" y="4451230"/>
            <a:ext cx="6786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mtClean="0">
                <a:latin typeface="HY엽서L" panose="02030600000101010101" pitchFamily="18" charset="-127"/>
                <a:ea typeface="HY엽서L" panose="02030600000101010101" pitchFamily="18" charset="-127"/>
              </a:rPr>
              <a:t>종료</a:t>
            </a:r>
            <a:endParaRPr lang="ko-KR" altLang="en-US" sz="150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884498" y="4275553"/>
            <a:ext cx="122081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게임 </a:t>
            </a:r>
            <a:r>
              <a:rPr lang="ko-KR" altLang="en-US" sz="15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시작</a:t>
            </a:r>
            <a:endParaRPr lang="ko-KR" altLang="en-US" sz="15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856296" y="3506877"/>
            <a:ext cx="14414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획득한 </a:t>
            </a:r>
            <a:r>
              <a:rPr lang="ko-KR" altLang="en-US" sz="15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점수</a:t>
            </a:r>
            <a:endParaRPr lang="ko-KR" altLang="en-US" sz="15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14145" y="1023218"/>
            <a:ext cx="11964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카드 </a:t>
            </a:r>
            <a:r>
              <a:rPr lang="ko-KR" altLang="en-US" sz="15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추가</a:t>
            </a:r>
            <a:endParaRPr lang="ko-KR" altLang="en-US" sz="15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25506" y="2883991"/>
            <a:ext cx="9661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턴 </a:t>
            </a:r>
            <a:r>
              <a:rPr lang="ko-KR" altLang="en-US" sz="15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종료</a:t>
            </a:r>
            <a:endParaRPr lang="ko-KR" altLang="en-US" sz="15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cxnSp>
        <p:nvCxnSpPr>
          <p:cNvPr id="21" name="직선 화살표 연결선 20"/>
          <p:cNvCxnSpPr>
            <a:stCxn id="39" idx="3"/>
            <a:endCxn id="10" idx="1"/>
          </p:cNvCxnSpPr>
          <p:nvPr/>
        </p:nvCxnSpPr>
        <p:spPr>
          <a:xfrm flipV="1">
            <a:off x="6622918" y="1400793"/>
            <a:ext cx="2235621" cy="160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40" idx="3"/>
            <a:endCxn id="11" idx="1"/>
          </p:cNvCxnSpPr>
          <p:nvPr/>
        </p:nvCxnSpPr>
        <p:spPr>
          <a:xfrm>
            <a:off x="6620046" y="2500858"/>
            <a:ext cx="2198227" cy="488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stCxn id="36" idx="3"/>
            <a:endCxn id="16" idx="0"/>
          </p:cNvCxnSpPr>
          <p:nvPr/>
        </p:nvCxnSpPr>
        <p:spPr>
          <a:xfrm>
            <a:off x="7998019" y="3261545"/>
            <a:ext cx="1579024" cy="245332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stCxn id="33" idx="2"/>
            <a:endCxn id="15" idx="1"/>
          </p:cNvCxnSpPr>
          <p:nvPr/>
        </p:nvCxnSpPr>
        <p:spPr>
          <a:xfrm rot="16200000" flipH="1">
            <a:off x="8073041" y="3625678"/>
            <a:ext cx="560927" cy="1061987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34" idx="2"/>
            <a:endCxn id="12" idx="0"/>
          </p:cNvCxnSpPr>
          <p:nvPr/>
        </p:nvCxnSpPr>
        <p:spPr>
          <a:xfrm>
            <a:off x="6148557" y="3998325"/>
            <a:ext cx="21533" cy="4631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>
            <a:stCxn id="32" idx="2"/>
            <a:endCxn id="14" idx="3"/>
          </p:cNvCxnSpPr>
          <p:nvPr/>
        </p:nvCxnSpPr>
        <p:spPr>
          <a:xfrm rot="5400000">
            <a:off x="3555627" y="3270816"/>
            <a:ext cx="736604" cy="1947390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31" idx="1"/>
          </p:cNvCxnSpPr>
          <p:nvPr/>
        </p:nvCxnSpPr>
        <p:spPr>
          <a:xfrm flipH="1">
            <a:off x="3129829" y="3732433"/>
            <a:ext cx="929597" cy="35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stCxn id="38" idx="0"/>
            <a:endCxn id="18" idx="3"/>
          </p:cNvCxnSpPr>
          <p:nvPr/>
        </p:nvCxnSpPr>
        <p:spPr>
          <a:xfrm rot="16200000" flipV="1">
            <a:off x="4905027" y="1632212"/>
            <a:ext cx="257810" cy="3084533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>
            <a:stCxn id="37" idx="1"/>
            <a:endCxn id="17" idx="2"/>
          </p:cNvCxnSpPr>
          <p:nvPr/>
        </p:nvCxnSpPr>
        <p:spPr>
          <a:xfrm rot="10800000">
            <a:off x="2412383" y="1346384"/>
            <a:ext cx="2941005" cy="2083825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43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500"/>
                            </p:stCondLst>
                            <p:childTnLst>
                              <p:par>
                                <p:cTn id="9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000"/>
                            </p:stCondLst>
                            <p:childTnLst>
                              <p:par>
                                <p:cTn id="9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500"/>
                            </p:stCondLst>
                            <p:childTnLst>
                              <p:par>
                                <p:cTn id="10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000"/>
                            </p:stCondLst>
                            <p:childTnLst>
                              <p:par>
                                <p:cTn id="10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4500"/>
                            </p:stCondLst>
                            <p:childTnLst>
                              <p:par>
                                <p:cTn id="1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518847" y="-13624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29" name="직사각형 28"/>
          <p:cNvSpPr/>
          <p:nvPr/>
        </p:nvSpPr>
        <p:spPr>
          <a:xfrm>
            <a:off x="8029371" y="3311"/>
            <a:ext cx="2765909" cy="38338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문제점</a:t>
            </a:r>
            <a:endParaRPr lang="en-US" altLang="ko-KR" b="1" dirty="0"/>
          </a:p>
        </p:txBody>
      </p:sp>
      <p:pic>
        <p:nvPicPr>
          <p:cNvPr id="30" name="Picture 10" descr="H:\블로그\20151201 ppt\calculator6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263" y="40155"/>
            <a:ext cx="288000" cy="28800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2127597" y="1645141"/>
            <a:ext cx="8054636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5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퍼즐 완성한 뒤 </a:t>
            </a:r>
            <a:r>
              <a:rPr lang="ko-KR" altLang="en-US" sz="2500" dirty="0" err="1" smtClean="0">
                <a:latin typeface="HY엽서L" panose="02030600000101010101" pitchFamily="18" charset="-127"/>
                <a:ea typeface="HY엽서L" panose="02030600000101010101" pitchFamily="18" charset="-127"/>
              </a:rPr>
              <a:t>새로고침했을경우</a:t>
            </a:r>
            <a:r>
              <a:rPr lang="ko-KR" altLang="en-US" sz="25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 시간 카운트 </a:t>
            </a:r>
            <a:r>
              <a:rPr lang="ko-KR" altLang="en-US" sz="25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안됨</a:t>
            </a:r>
            <a:endParaRPr lang="en-US" altLang="ko-KR" sz="2500" dirty="0" smtClean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500" dirty="0" smtClean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5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500" dirty="0">
                <a:latin typeface="HY엽서L" panose="02030600000101010101" pitchFamily="18" charset="-127"/>
                <a:ea typeface="HY엽서L" panose="02030600000101010101" pitchFamily="18" charset="-127"/>
              </a:rPr>
              <a:t>간혹 랭킹 총점오류 발생</a:t>
            </a:r>
            <a:endParaRPr lang="en-US" altLang="ko-KR" sz="25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500" dirty="0" smtClean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9398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518847" y="-13624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29" name="직사각형 28"/>
          <p:cNvSpPr/>
          <p:nvPr/>
        </p:nvSpPr>
        <p:spPr>
          <a:xfrm flipH="1">
            <a:off x="8026630" y="-14140"/>
            <a:ext cx="2765909" cy="383386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추가할 내용</a:t>
            </a:r>
            <a:endParaRPr lang="en-US" altLang="ko-KR" b="1" dirty="0"/>
          </a:p>
        </p:txBody>
      </p:sp>
      <p:pic>
        <p:nvPicPr>
          <p:cNvPr id="30" name="Picture 12" descr="H:\블로그\20151201 ppt\camera15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6039" y="23634"/>
            <a:ext cx="288000" cy="28800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1996225" y="574832"/>
            <a:ext cx="832167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5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회원탈퇴 기능</a:t>
            </a:r>
            <a:endParaRPr lang="en-US" altLang="ko-KR" sz="25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ko-KR" sz="2500" dirty="0" smtClean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5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퍼즐</a:t>
            </a:r>
            <a:r>
              <a:rPr lang="en-US" altLang="ko-KR" sz="25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(</a:t>
            </a:r>
            <a:r>
              <a:rPr lang="ko-KR" altLang="en-US" sz="25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시간</a:t>
            </a:r>
            <a:r>
              <a:rPr lang="en-US" altLang="ko-KR" sz="25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25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이동횟수로 추가점수 획득</a:t>
            </a:r>
            <a:r>
              <a:rPr lang="en-US" altLang="ko-KR" sz="25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ko-KR" sz="2500" dirty="0" smtClean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5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가위바위보</a:t>
            </a:r>
            <a:r>
              <a:rPr lang="en-US" altLang="ko-KR" sz="25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2500" dirty="0" err="1" smtClean="0">
                <a:latin typeface="HY엽서L" panose="02030600000101010101" pitchFamily="18" charset="-127"/>
                <a:ea typeface="HY엽서L" panose="02030600000101010101" pitchFamily="18" charset="-127"/>
              </a:rPr>
              <a:t>블랙잭</a:t>
            </a:r>
            <a:r>
              <a:rPr lang="ko-KR" altLang="en-US" sz="25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 금액배팅기능</a:t>
            </a:r>
            <a:endParaRPr lang="en-US" altLang="ko-KR" sz="2500" dirty="0" smtClean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ko-KR" sz="2500" dirty="0" smtClean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5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네트워크게임으로 </a:t>
            </a:r>
            <a:r>
              <a:rPr lang="ko-KR" altLang="en-US" sz="2500" dirty="0">
                <a:latin typeface="HY엽서L" panose="02030600000101010101" pitchFamily="18" charset="-127"/>
                <a:ea typeface="HY엽서L" panose="02030600000101010101" pitchFamily="18" charset="-127"/>
              </a:rPr>
              <a:t>컴퓨터가 </a:t>
            </a:r>
            <a:r>
              <a:rPr lang="ko-KR" altLang="en-US" sz="25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아닌 </a:t>
            </a:r>
            <a:r>
              <a:rPr lang="ko-KR" altLang="en-US" sz="25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사람</a:t>
            </a:r>
            <a:r>
              <a:rPr lang="en-US" altLang="ko-KR" sz="25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vs</a:t>
            </a:r>
            <a:r>
              <a:rPr lang="ko-KR" altLang="en-US" sz="25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사람 </a:t>
            </a:r>
            <a:r>
              <a:rPr lang="ko-KR" altLang="en-US" sz="25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대결기능</a:t>
            </a:r>
            <a:endParaRPr lang="en-US" altLang="ko-KR" sz="2500" dirty="0" smtClean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ko-KR" sz="2500" dirty="0" smtClean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500" dirty="0" err="1" smtClean="0">
                <a:latin typeface="HY엽서L" panose="02030600000101010101" pitchFamily="18" charset="-127"/>
                <a:ea typeface="HY엽서L" panose="02030600000101010101" pitchFamily="18" charset="-127"/>
              </a:rPr>
              <a:t>회원가입시</a:t>
            </a:r>
            <a:r>
              <a:rPr lang="ko-KR" altLang="en-US" sz="25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ko-KR" altLang="en-US" sz="2500" dirty="0" err="1" smtClean="0">
                <a:latin typeface="HY엽서L" panose="02030600000101010101" pitchFamily="18" charset="-127"/>
                <a:ea typeface="HY엽서L" panose="02030600000101010101" pitchFamily="18" charset="-127"/>
              </a:rPr>
              <a:t>이메일</a:t>
            </a:r>
            <a:r>
              <a:rPr lang="ko-KR" altLang="en-US" sz="25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 인증 구현</a:t>
            </a:r>
            <a:endParaRPr lang="en-US" altLang="ko-KR" sz="2500" dirty="0" smtClean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ko-KR" sz="2500" dirty="0" smtClean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5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비회원 </a:t>
            </a:r>
            <a:r>
              <a:rPr lang="ko-KR" altLang="en-US" sz="2500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게임기능 구현</a:t>
            </a:r>
            <a:endParaRPr lang="en-US" altLang="ko-KR" sz="2500" dirty="0" smtClean="0"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ko-KR" sz="2500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9920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1371600" y="-13624"/>
            <a:ext cx="9531350" cy="6089250"/>
            <a:chOff x="1371600" y="-13624"/>
            <a:chExt cx="9531350" cy="6089250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337166" y="4444252"/>
              <a:ext cx="982826" cy="15595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879239" y="4444252"/>
              <a:ext cx="982826" cy="15595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양쪽 모서리가 둥근 사각형 21"/>
            <p:cNvSpPr/>
            <p:nvPr/>
          </p:nvSpPr>
          <p:spPr>
            <a:xfrm>
              <a:off x="2129610" y="-1"/>
              <a:ext cx="7980345" cy="4505571"/>
            </a:xfrm>
            <a:prstGeom prst="round2SameRect">
              <a:avLst>
                <a:gd name="adj1" fmla="val 0"/>
                <a:gd name="adj2" fmla="val 5356"/>
              </a:avLst>
            </a:prstGeom>
            <a:solidFill>
              <a:srgbClr val="4E4C4D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2387826" y="-13624"/>
              <a:ext cx="7462066" cy="4161139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1419225" y="4594902"/>
              <a:ext cx="9420226" cy="1280651"/>
            </a:xfrm>
            <a:prstGeom prst="trapezoid">
              <a:avLst>
                <a:gd name="adj" fmla="val 64216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>
              <a:off x="1371600" y="5873134"/>
              <a:ext cx="9531350" cy="202492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rgbClr val="4E4C4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2129610" y="4725661"/>
              <a:ext cx="7980345" cy="564942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222019" y="5424046"/>
              <a:ext cx="1747961" cy="315645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5" name="타원 34"/>
          <p:cNvSpPr/>
          <p:nvPr/>
        </p:nvSpPr>
        <p:spPr>
          <a:xfrm>
            <a:off x="2993297" y="5017928"/>
            <a:ext cx="1844744" cy="727590"/>
          </a:xfrm>
          <a:prstGeom prst="ellipse">
            <a:avLst/>
          </a:prstGeom>
          <a:solidFill>
            <a:schemeClr val="tx1">
              <a:alpha val="98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09188" y="4048125"/>
            <a:ext cx="11909105" cy="2237164"/>
            <a:chOff x="109188" y="4048125"/>
            <a:chExt cx="11909105" cy="2237164"/>
          </a:xfrm>
        </p:grpSpPr>
        <p:sp>
          <p:nvSpPr>
            <p:cNvPr id="49" name="자유형 48"/>
            <p:cNvSpPr/>
            <p:nvPr/>
          </p:nvSpPr>
          <p:spPr>
            <a:xfrm>
              <a:off x="10531678" y="4226224"/>
              <a:ext cx="1343025" cy="49242"/>
            </a:xfrm>
            <a:custGeom>
              <a:avLst/>
              <a:gdLst>
                <a:gd name="connsiteX0" fmla="*/ 0 w 1343025"/>
                <a:gd name="connsiteY0" fmla="*/ 47625 h 49242"/>
                <a:gd name="connsiteX1" fmla="*/ 352425 w 1343025"/>
                <a:gd name="connsiteY1" fmla="*/ 0 h 49242"/>
                <a:gd name="connsiteX2" fmla="*/ 714375 w 1343025"/>
                <a:gd name="connsiteY2" fmla="*/ 47625 h 49242"/>
                <a:gd name="connsiteX3" fmla="*/ 1114425 w 1343025"/>
                <a:gd name="connsiteY3" fmla="*/ 38100 h 49242"/>
                <a:gd name="connsiteX4" fmla="*/ 1343025 w 1343025"/>
                <a:gd name="connsiteY4" fmla="*/ 38100 h 49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3025" h="49242">
                  <a:moveTo>
                    <a:pt x="0" y="47625"/>
                  </a:moveTo>
                  <a:cubicBezTo>
                    <a:pt x="116681" y="23812"/>
                    <a:pt x="233363" y="0"/>
                    <a:pt x="352425" y="0"/>
                  </a:cubicBezTo>
                  <a:cubicBezTo>
                    <a:pt x="471487" y="0"/>
                    <a:pt x="587375" y="41275"/>
                    <a:pt x="714375" y="47625"/>
                  </a:cubicBezTo>
                  <a:cubicBezTo>
                    <a:pt x="841375" y="53975"/>
                    <a:pt x="1009650" y="39687"/>
                    <a:pt x="1114425" y="38100"/>
                  </a:cubicBezTo>
                  <a:cubicBezTo>
                    <a:pt x="1219200" y="36512"/>
                    <a:pt x="1281112" y="37306"/>
                    <a:pt x="1343025" y="38100"/>
                  </a:cubicBezTo>
                </a:path>
              </a:pathLst>
            </a:custGeom>
            <a:noFill/>
            <a:ln w="47625" cap="rnd">
              <a:solidFill>
                <a:srgbClr val="D3A4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3" name="그룹 52"/>
            <p:cNvGrpSpPr/>
            <p:nvPr/>
          </p:nvGrpSpPr>
          <p:grpSpPr>
            <a:xfrm>
              <a:off x="109188" y="4048125"/>
              <a:ext cx="1653584" cy="420346"/>
              <a:chOff x="109188" y="4048125"/>
              <a:chExt cx="1653584" cy="420346"/>
            </a:xfrm>
          </p:grpSpPr>
          <p:sp>
            <p:nvSpPr>
              <p:cNvPr id="47" name="자유형 46"/>
              <p:cNvSpPr/>
              <p:nvPr/>
            </p:nvSpPr>
            <p:spPr>
              <a:xfrm>
                <a:off x="123825" y="4048125"/>
                <a:ext cx="1343025" cy="49242"/>
              </a:xfrm>
              <a:custGeom>
                <a:avLst/>
                <a:gdLst>
                  <a:gd name="connsiteX0" fmla="*/ 0 w 1343025"/>
                  <a:gd name="connsiteY0" fmla="*/ 47625 h 49242"/>
                  <a:gd name="connsiteX1" fmla="*/ 352425 w 1343025"/>
                  <a:gd name="connsiteY1" fmla="*/ 0 h 49242"/>
                  <a:gd name="connsiteX2" fmla="*/ 714375 w 1343025"/>
                  <a:gd name="connsiteY2" fmla="*/ 47625 h 49242"/>
                  <a:gd name="connsiteX3" fmla="*/ 1114425 w 1343025"/>
                  <a:gd name="connsiteY3" fmla="*/ 38100 h 49242"/>
                  <a:gd name="connsiteX4" fmla="*/ 1343025 w 1343025"/>
                  <a:gd name="connsiteY4" fmla="*/ 38100 h 49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3025" h="49242">
                    <a:moveTo>
                      <a:pt x="0" y="47625"/>
                    </a:moveTo>
                    <a:cubicBezTo>
                      <a:pt x="116681" y="23812"/>
                      <a:pt x="233363" y="0"/>
                      <a:pt x="352425" y="0"/>
                    </a:cubicBezTo>
                    <a:cubicBezTo>
                      <a:pt x="471487" y="0"/>
                      <a:pt x="587375" y="41275"/>
                      <a:pt x="714375" y="47625"/>
                    </a:cubicBezTo>
                    <a:cubicBezTo>
                      <a:pt x="841375" y="53975"/>
                      <a:pt x="1009650" y="39687"/>
                      <a:pt x="1114425" y="38100"/>
                    </a:cubicBezTo>
                    <a:cubicBezTo>
                      <a:pt x="1219200" y="36512"/>
                      <a:pt x="1281112" y="37306"/>
                      <a:pt x="1343025" y="38100"/>
                    </a:cubicBezTo>
                  </a:path>
                </a:pathLst>
              </a:custGeom>
              <a:noFill/>
              <a:ln w="47625" cap="rnd">
                <a:solidFill>
                  <a:srgbClr val="D3A4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8" name="자유형 47"/>
              <p:cNvSpPr/>
              <p:nvPr/>
            </p:nvSpPr>
            <p:spPr>
              <a:xfrm>
                <a:off x="846377" y="4323275"/>
                <a:ext cx="916395" cy="45719"/>
              </a:xfrm>
              <a:custGeom>
                <a:avLst/>
                <a:gdLst>
                  <a:gd name="connsiteX0" fmla="*/ 0 w 1343025"/>
                  <a:gd name="connsiteY0" fmla="*/ 47625 h 49242"/>
                  <a:gd name="connsiteX1" fmla="*/ 352425 w 1343025"/>
                  <a:gd name="connsiteY1" fmla="*/ 0 h 49242"/>
                  <a:gd name="connsiteX2" fmla="*/ 714375 w 1343025"/>
                  <a:gd name="connsiteY2" fmla="*/ 47625 h 49242"/>
                  <a:gd name="connsiteX3" fmla="*/ 1114425 w 1343025"/>
                  <a:gd name="connsiteY3" fmla="*/ 38100 h 49242"/>
                  <a:gd name="connsiteX4" fmla="*/ 1343025 w 1343025"/>
                  <a:gd name="connsiteY4" fmla="*/ 38100 h 49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3025" h="49242">
                    <a:moveTo>
                      <a:pt x="0" y="47625"/>
                    </a:moveTo>
                    <a:cubicBezTo>
                      <a:pt x="116681" y="23812"/>
                      <a:pt x="233363" y="0"/>
                      <a:pt x="352425" y="0"/>
                    </a:cubicBezTo>
                    <a:cubicBezTo>
                      <a:pt x="471487" y="0"/>
                      <a:pt x="587375" y="41275"/>
                      <a:pt x="714375" y="47625"/>
                    </a:cubicBezTo>
                    <a:cubicBezTo>
                      <a:pt x="841375" y="53975"/>
                      <a:pt x="1009650" y="39687"/>
                      <a:pt x="1114425" y="38100"/>
                    </a:cubicBezTo>
                    <a:cubicBezTo>
                      <a:pt x="1219200" y="36512"/>
                      <a:pt x="1281112" y="37306"/>
                      <a:pt x="1343025" y="38100"/>
                    </a:cubicBezTo>
                  </a:path>
                </a:pathLst>
              </a:custGeom>
              <a:noFill/>
              <a:ln w="47625" cap="rnd">
                <a:solidFill>
                  <a:srgbClr val="D3A4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109188" y="4269517"/>
                <a:ext cx="671512" cy="198954"/>
              </a:xfrm>
              <a:prstGeom prst="ellipse">
                <a:avLst/>
              </a:prstGeom>
              <a:noFill/>
              <a:ln w="44450">
                <a:solidFill>
                  <a:srgbClr val="D3A4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2" name="타원 51"/>
              <p:cNvSpPr/>
              <p:nvPr/>
            </p:nvSpPr>
            <p:spPr>
              <a:xfrm>
                <a:off x="213390" y="4331365"/>
                <a:ext cx="461963" cy="75258"/>
              </a:xfrm>
              <a:prstGeom prst="ellipse">
                <a:avLst/>
              </a:prstGeom>
              <a:noFill/>
              <a:ln w="44450">
                <a:solidFill>
                  <a:srgbClr val="D3A4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50" name="자유형 49"/>
            <p:cNvSpPr/>
            <p:nvPr/>
          </p:nvSpPr>
          <p:spPr>
            <a:xfrm>
              <a:off x="11043297" y="4538742"/>
              <a:ext cx="936896" cy="45719"/>
            </a:xfrm>
            <a:custGeom>
              <a:avLst/>
              <a:gdLst>
                <a:gd name="connsiteX0" fmla="*/ 0 w 1343025"/>
                <a:gd name="connsiteY0" fmla="*/ 47625 h 49242"/>
                <a:gd name="connsiteX1" fmla="*/ 352425 w 1343025"/>
                <a:gd name="connsiteY1" fmla="*/ 0 h 49242"/>
                <a:gd name="connsiteX2" fmla="*/ 714375 w 1343025"/>
                <a:gd name="connsiteY2" fmla="*/ 47625 h 49242"/>
                <a:gd name="connsiteX3" fmla="*/ 1114425 w 1343025"/>
                <a:gd name="connsiteY3" fmla="*/ 38100 h 49242"/>
                <a:gd name="connsiteX4" fmla="*/ 1343025 w 1343025"/>
                <a:gd name="connsiteY4" fmla="*/ 38100 h 49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3025" h="49242">
                  <a:moveTo>
                    <a:pt x="0" y="47625"/>
                  </a:moveTo>
                  <a:cubicBezTo>
                    <a:pt x="116681" y="23812"/>
                    <a:pt x="233363" y="0"/>
                    <a:pt x="352425" y="0"/>
                  </a:cubicBezTo>
                  <a:cubicBezTo>
                    <a:pt x="471487" y="0"/>
                    <a:pt x="587375" y="41275"/>
                    <a:pt x="714375" y="47625"/>
                  </a:cubicBezTo>
                  <a:cubicBezTo>
                    <a:pt x="841375" y="53975"/>
                    <a:pt x="1009650" y="39687"/>
                    <a:pt x="1114425" y="38100"/>
                  </a:cubicBezTo>
                  <a:cubicBezTo>
                    <a:pt x="1219200" y="36512"/>
                    <a:pt x="1281112" y="37306"/>
                    <a:pt x="1343025" y="38100"/>
                  </a:cubicBezTo>
                </a:path>
              </a:pathLst>
            </a:custGeom>
            <a:noFill/>
            <a:ln w="47625" cap="rnd">
              <a:solidFill>
                <a:srgbClr val="D3A4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자유형 53"/>
            <p:cNvSpPr/>
            <p:nvPr/>
          </p:nvSpPr>
          <p:spPr>
            <a:xfrm flipV="1">
              <a:off x="174865" y="6239570"/>
              <a:ext cx="991182" cy="45719"/>
            </a:xfrm>
            <a:custGeom>
              <a:avLst/>
              <a:gdLst>
                <a:gd name="connsiteX0" fmla="*/ 0 w 1343025"/>
                <a:gd name="connsiteY0" fmla="*/ 47625 h 49242"/>
                <a:gd name="connsiteX1" fmla="*/ 352425 w 1343025"/>
                <a:gd name="connsiteY1" fmla="*/ 0 h 49242"/>
                <a:gd name="connsiteX2" fmla="*/ 714375 w 1343025"/>
                <a:gd name="connsiteY2" fmla="*/ 47625 h 49242"/>
                <a:gd name="connsiteX3" fmla="*/ 1114425 w 1343025"/>
                <a:gd name="connsiteY3" fmla="*/ 38100 h 49242"/>
                <a:gd name="connsiteX4" fmla="*/ 1343025 w 1343025"/>
                <a:gd name="connsiteY4" fmla="*/ 38100 h 49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3025" h="49242">
                  <a:moveTo>
                    <a:pt x="0" y="47625"/>
                  </a:moveTo>
                  <a:cubicBezTo>
                    <a:pt x="116681" y="23812"/>
                    <a:pt x="233363" y="0"/>
                    <a:pt x="352425" y="0"/>
                  </a:cubicBezTo>
                  <a:cubicBezTo>
                    <a:pt x="471487" y="0"/>
                    <a:pt x="587375" y="41275"/>
                    <a:pt x="714375" y="47625"/>
                  </a:cubicBezTo>
                  <a:cubicBezTo>
                    <a:pt x="841375" y="53975"/>
                    <a:pt x="1009650" y="39687"/>
                    <a:pt x="1114425" y="38100"/>
                  </a:cubicBezTo>
                  <a:cubicBezTo>
                    <a:pt x="1219200" y="36512"/>
                    <a:pt x="1281112" y="37306"/>
                    <a:pt x="1343025" y="38100"/>
                  </a:cubicBezTo>
                </a:path>
              </a:pathLst>
            </a:custGeom>
            <a:noFill/>
            <a:ln w="47625" cap="rnd">
              <a:solidFill>
                <a:srgbClr val="D3A4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5" name="그룹 54"/>
            <p:cNvGrpSpPr/>
            <p:nvPr/>
          </p:nvGrpSpPr>
          <p:grpSpPr>
            <a:xfrm>
              <a:off x="11386378" y="5409649"/>
              <a:ext cx="631915" cy="301300"/>
              <a:chOff x="123825" y="4048125"/>
              <a:chExt cx="881591" cy="420346"/>
            </a:xfrm>
          </p:grpSpPr>
          <p:sp>
            <p:nvSpPr>
              <p:cNvPr id="56" name="자유형 55"/>
              <p:cNvSpPr/>
              <p:nvPr/>
            </p:nvSpPr>
            <p:spPr>
              <a:xfrm>
                <a:off x="123825" y="4048125"/>
                <a:ext cx="881591" cy="45719"/>
              </a:xfrm>
              <a:custGeom>
                <a:avLst/>
                <a:gdLst>
                  <a:gd name="connsiteX0" fmla="*/ 0 w 1343025"/>
                  <a:gd name="connsiteY0" fmla="*/ 47625 h 49242"/>
                  <a:gd name="connsiteX1" fmla="*/ 352425 w 1343025"/>
                  <a:gd name="connsiteY1" fmla="*/ 0 h 49242"/>
                  <a:gd name="connsiteX2" fmla="*/ 714375 w 1343025"/>
                  <a:gd name="connsiteY2" fmla="*/ 47625 h 49242"/>
                  <a:gd name="connsiteX3" fmla="*/ 1114425 w 1343025"/>
                  <a:gd name="connsiteY3" fmla="*/ 38100 h 49242"/>
                  <a:gd name="connsiteX4" fmla="*/ 1343025 w 1343025"/>
                  <a:gd name="connsiteY4" fmla="*/ 38100 h 49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3025" h="49242">
                    <a:moveTo>
                      <a:pt x="0" y="47625"/>
                    </a:moveTo>
                    <a:cubicBezTo>
                      <a:pt x="116681" y="23812"/>
                      <a:pt x="233363" y="0"/>
                      <a:pt x="352425" y="0"/>
                    </a:cubicBezTo>
                    <a:cubicBezTo>
                      <a:pt x="471487" y="0"/>
                      <a:pt x="587375" y="41275"/>
                      <a:pt x="714375" y="47625"/>
                    </a:cubicBezTo>
                    <a:cubicBezTo>
                      <a:pt x="841375" y="53975"/>
                      <a:pt x="1009650" y="39687"/>
                      <a:pt x="1114425" y="38100"/>
                    </a:cubicBezTo>
                    <a:cubicBezTo>
                      <a:pt x="1219200" y="36512"/>
                      <a:pt x="1281112" y="37306"/>
                      <a:pt x="1343025" y="38100"/>
                    </a:cubicBezTo>
                  </a:path>
                </a:pathLst>
              </a:custGeom>
              <a:noFill/>
              <a:ln w="47625" cap="rnd">
                <a:solidFill>
                  <a:srgbClr val="D3A4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8" name="타원 57"/>
              <p:cNvSpPr/>
              <p:nvPr/>
            </p:nvSpPr>
            <p:spPr>
              <a:xfrm>
                <a:off x="328263" y="4269517"/>
                <a:ext cx="671512" cy="198954"/>
              </a:xfrm>
              <a:prstGeom prst="ellipse">
                <a:avLst/>
              </a:prstGeom>
              <a:noFill/>
              <a:ln w="44450">
                <a:solidFill>
                  <a:srgbClr val="D3A4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9" name="타원 58"/>
              <p:cNvSpPr/>
              <p:nvPr/>
            </p:nvSpPr>
            <p:spPr>
              <a:xfrm>
                <a:off x="432465" y="4331365"/>
                <a:ext cx="461963" cy="75258"/>
              </a:xfrm>
              <a:prstGeom prst="ellipse">
                <a:avLst/>
              </a:prstGeom>
              <a:noFill/>
              <a:ln w="44450">
                <a:solidFill>
                  <a:srgbClr val="D3A4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34" name="그룹 33"/>
          <p:cNvGrpSpPr/>
          <p:nvPr/>
        </p:nvGrpSpPr>
        <p:grpSpPr>
          <a:xfrm>
            <a:off x="1166046" y="4893458"/>
            <a:ext cx="3426386" cy="1978165"/>
            <a:chOff x="2280763" y="4702090"/>
            <a:chExt cx="2579379" cy="1489160"/>
          </a:xfrm>
        </p:grpSpPr>
        <p:sp>
          <p:nvSpPr>
            <p:cNvPr id="9" name="모서리가 둥근 직사각형 8"/>
            <p:cNvSpPr/>
            <p:nvPr/>
          </p:nvSpPr>
          <p:spPr>
            <a:xfrm rot="640875">
              <a:off x="3803930" y="4852259"/>
              <a:ext cx="803752" cy="347094"/>
            </a:xfrm>
            <a:custGeom>
              <a:avLst/>
              <a:gdLst>
                <a:gd name="connsiteX0" fmla="*/ 0 w 559397"/>
                <a:gd name="connsiteY0" fmla="*/ 77597 h 155194"/>
                <a:gd name="connsiteX1" fmla="*/ 77597 w 559397"/>
                <a:gd name="connsiteY1" fmla="*/ 0 h 155194"/>
                <a:gd name="connsiteX2" fmla="*/ 481800 w 559397"/>
                <a:gd name="connsiteY2" fmla="*/ 0 h 155194"/>
                <a:gd name="connsiteX3" fmla="*/ 559397 w 559397"/>
                <a:gd name="connsiteY3" fmla="*/ 77597 h 155194"/>
                <a:gd name="connsiteX4" fmla="*/ 559397 w 559397"/>
                <a:gd name="connsiteY4" fmla="*/ 77597 h 155194"/>
                <a:gd name="connsiteX5" fmla="*/ 481800 w 559397"/>
                <a:gd name="connsiteY5" fmla="*/ 155194 h 155194"/>
                <a:gd name="connsiteX6" fmla="*/ 77597 w 559397"/>
                <a:gd name="connsiteY6" fmla="*/ 155194 h 155194"/>
                <a:gd name="connsiteX7" fmla="*/ 0 w 559397"/>
                <a:gd name="connsiteY7" fmla="*/ 77597 h 155194"/>
                <a:gd name="connsiteX0" fmla="*/ 0 w 559397"/>
                <a:gd name="connsiteY0" fmla="*/ 77597 h 155194"/>
                <a:gd name="connsiteX1" fmla="*/ 77597 w 559397"/>
                <a:gd name="connsiteY1" fmla="*/ 0 h 155194"/>
                <a:gd name="connsiteX2" fmla="*/ 481800 w 559397"/>
                <a:gd name="connsiteY2" fmla="*/ 0 h 155194"/>
                <a:gd name="connsiteX3" fmla="*/ 559397 w 559397"/>
                <a:gd name="connsiteY3" fmla="*/ 77597 h 155194"/>
                <a:gd name="connsiteX4" fmla="*/ 559397 w 559397"/>
                <a:gd name="connsiteY4" fmla="*/ 77597 h 155194"/>
                <a:gd name="connsiteX5" fmla="*/ 481800 w 559397"/>
                <a:gd name="connsiteY5" fmla="*/ 155194 h 155194"/>
                <a:gd name="connsiteX6" fmla="*/ 77597 w 559397"/>
                <a:gd name="connsiteY6" fmla="*/ 155194 h 155194"/>
                <a:gd name="connsiteX7" fmla="*/ 0 w 559397"/>
                <a:gd name="connsiteY7" fmla="*/ 77597 h 155194"/>
                <a:gd name="connsiteX0" fmla="*/ 7 w 559404"/>
                <a:gd name="connsiteY0" fmla="*/ 77597 h 252766"/>
                <a:gd name="connsiteX1" fmla="*/ 77604 w 559404"/>
                <a:gd name="connsiteY1" fmla="*/ 0 h 252766"/>
                <a:gd name="connsiteX2" fmla="*/ 481807 w 559404"/>
                <a:gd name="connsiteY2" fmla="*/ 0 h 252766"/>
                <a:gd name="connsiteX3" fmla="*/ 559404 w 559404"/>
                <a:gd name="connsiteY3" fmla="*/ 77597 h 252766"/>
                <a:gd name="connsiteX4" fmla="*/ 559404 w 559404"/>
                <a:gd name="connsiteY4" fmla="*/ 77597 h 252766"/>
                <a:gd name="connsiteX5" fmla="*/ 481807 w 559404"/>
                <a:gd name="connsiteY5" fmla="*/ 155194 h 252766"/>
                <a:gd name="connsiteX6" fmla="*/ 74199 w 559404"/>
                <a:gd name="connsiteY6" fmla="*/ 252766 h 252766"/>
                <a:gd name="connsiteX7" fmla="*/ 7 w 559404"/>
                <a:gd name="connsiteY7" fmla="*/ 77597 h 252766"/>
                <a:gd name="connsiteX0" fmla="*/ 7 w 559404"/>
                <a:gd name="connsiteY0" fmla="*/ 77597 h 252766"/>
                <a:gd name="connsiteX1" fmla="*/ 77604 w 559404"/>
                <a:gd name="connsiteY1" fmla="*/ 0 h 252766"/>
                <a:gd name="connsiteX2" fmla="*/ 481807 w 559404"/>
                <a:gd name="connsiteY2" fmla="*/ 0 h 252766"/>
                <a:gd name="connsiteX3" fmla="*/ 559404 w 559404"/>
                <a:gd name="connsiteY3" fmla="*/ 77597 h 252766"/>
                <a:gd name="connsiteX4" fmla="*/ 559404 w 559404"/>
                <a:gd name="connsiteY4" fmla="*/ 77597 h 252766"/>
                <a:gd name="connsiteX5" fmla="*/ 434392 w 559404"/>
                <a:gd name="connsiteY5" fmla="*/ 135058 h 252766"/>
                <a:gd name="connsiteX6" fmla="*/ 74199 w 559404"/>
                <a:gd name="connsiteY6" fmla="*/ 252766 h 252766"/>
                <a:gd name="connsiteX7" fmla="*/ 7 w 559404"/>
                <a:gd name="connsiteY7" fmla="*/ 77597 h 252766"/>
                <a:gd name="connsiteX0" fmla="*/ 7 w 585320"/>
                <a:gd name="connsiteY0" fmla="*/ 77597 h 252766"/>
                <a:gd name="connsiteX1" fmla="*/ 77604 w 585320"/>
                <a:gd name="connsiteY1" fmla="*/ 0 h 252766"/>
                <a:gd name="connsiteX2" fmla="*/ 481807 w 585320"/>
                <a:gd name="connsiteY2" fmla="*/ 0 h 252766"/>
                <a:gd name="connsiteX3" fmla="*/ 559404 w 585320"/>
                <a:gd name="connsiteY3" fmla="*/ 77597 h 252766"/>
                <a:gd name="connsiteX4" fmla="*/ 585320 w 585320"/>
                <a:gd name="connsiteY4" fmla="*/ 99365 h 252766"/>
                <a:gd name="connsiteX5" fmla="*/ 434392 w 585320"/>
                <a:gd name="connsiteY5" fmla="*/ 135058 h 252766"/>
                <a:gd name="connsiteX6" fmla="*/ 74199 w 585320"/>
                <a:gd name="connsiteY6" fmla="*/ 252766 h 252766"/>
                <a:gd name="connsiteX7" fmla="*/ 7 w 585320"/>
                <a:gd name="connsiteY7" fmla="*/ 77597 h 252766"/>
                <a:gd name="connsiteX0" fmla="*/ 7 w 585320"/>
                <a:gd name="connsiteY0" fmla="*/ 77597 h 252766"/>
                <a:gd name="connsiteX1" fmla="*/ 77604 w 585320"/>
                <a:gd name="connsiteY1" fmla="*/ 0 h 252766"/>
                <a:gd name="connsiteX2" fmla="*/ 481807 w 585320"/>
                <a:gd name="connsiteY2" fmla="*/ 0 h 252766"/>
                <a:gd name="connsiteX3" fmla="*/ 572254 w 585320"/>
                <a:gd name="connsiteY3" fmla="*/ 55787 h 252766"/>
                <a:gd name="connsiteX4" fmla="*/ 585320 w 585320"/>
                <a:gd name="connsiteY4" fmla="*/ 99365 h 252766"/>
                <a:gd name="connsiteX5" fmla="*/ 434392 w 585320"/>
                <a:gd name="connsiteY5" fmla="*/ 135058 h 252766"/>
                <a:gd name="connsiteX6" fmla="*/ 74199 w 585320"/>
                <a:gd name="connsiteY6" fmla="*/ 252766 h 252766"/>
                <a:gd name="connsiteX7" fmla="*/ 7 w 585320"/>
                <a:gd name="connsiteY7" fmla="*/ 77597 h 252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5320" h="252766">
                  <a:moveTo>
                    <a:pt x="7" y="77597"/>
                  </a:moveTo>
                  <a:cubicBezTo>
                    <a:pt x="574" y="35469"/>
                    <a:pt x="34748" y="0"/>
                    <a:pt x="77604" y="0"/>
                  </a:cubicBezTo>
                  <a:lnTo>
                    <a:pt x="481807" y="0"/>
                  </a:lnTo>
                  <a:cubicBezTo>
                    <a:pt x="524663" y="0"/>
                    <a:pt x="572254" y="12931"/>
                    <a:pt x="572254" y="55787"/>
                  </a:cubicBezTo>
                  <a:lnTo>
                    <a:pt x="585320" y="99365"/>
                  </a:lnTo>
                  <a:cubicBezTo>
                    <a:pt x="585320" y="142221"/>
                    <a:pt x="477248" y="135058"/>
                    <a:pt x="434392" y="135058"/>
                  </a:cubicBezTo>
                  <a:cubicBezTo>
                    <a:pt x="241424" y="121808"/>
                    <a:pt x="208933" y="252766"/>
                    <a:pt x="74199" y="252766"/>
                  </a:cubicBezTo>
                  <a:cubicBezTo>
                    <a:pt x="31343" y="252766"/>
                    <a:pt x="-560" y="119725"/>
                    <a:pt x="7" y="77597"/>
                  </a:cubicBezTo>
                  <a:close/>
                </a:path>
              </a:pathLst>
            </a:custGeom>
            <a:solidFill>
              <a:srgbClr val="F2A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자유형 32"/>
            <p:cNvSpPr/>
            <p:nvPr/>
          </p:nvSpPr>
          <p:spPr>
            <a:xfrm>
              <a:off x="2609610" y="4702090"/>
              <a:ext cx="2250532" cy="1489160"/>
            </a:xfrm>
            <a:custGeom>
              <a:avLst/>
              <a:gdLst>
                <a:gd name="connsiteX0" fmla="*/ 1377310 w 2250532"/>
                <a:gd name="connsiteY0" fmla="*/ 0 h 1489160"/>
                <a:gd name="connsiteX1" fmla="*/ 1514647 w 2250532"/>
                <a:gd name="connsiteY1" fmla="*/ 19620 h 1489160"/>
                <a:gd name="connsiteX2" fmla="*/ 1736999 w 2250532"/>
                <a:gd name="connsiteY2" fmla="*/ 26159 h 1489160"/>
                <a:gd name="connsiteX3" fmla="*/ 1769698 w 2250532"/>
                <a:gd name="connsiteY3" fmla="*/ 91557 h 1489160"/>
                <a:gd name="connsiteX4" fmla="*/ 1900494 w 2250532"/>
                <a:gd name="connsiteY4" fmla="*/ 104637 h 1489160"/>
                <a:gd name="connsiteX5" fmla="*/ 2129387 w 2250532"/>
                <a:gd name="connsiteY5" fmla="*/ 163496 h 1489160"/>
                <a:gd name="connsiteX6" fmla="*/ 2207864 w 2250532"/>
                <a:gd name="connsiteY6" fmla="*/ 261592 h 1489160"/>
                <a:gd name="connsiteX7" fmla="*/ 2201324 w 2250532"/>
                <a:gd name="connsiteY7" fmla="*/ 346610 h 1489160"/>
                <a:gd name="connsiteX8" fmla="*/ 2096687 w 2250532"/>
                <a:gd name="connsiteY8" fmla="*/ 333530 h 1489160"/>
                <a:gd name="connsiteX9" fmla="*/ 1880875 w 2250532"/>
                <a:gd name="connsiteY9" fmla="*/ 248512 h 1489160"/>
                <a:gd name="connsiteX10" fmla="*/ 1534265 w 2250532"/>
                <a:gd name="connsiteY10" fmla="*/ 353149 h 1489160"/>
                <a:gd name="connsiteX11" fmla="*/ 1495027 w 2250532"/>
                <a:gd name="connsiteY11" fmla="*/ 582042 h 1489160"/>
                <a:gd name="connsiteX12" fmla="*/ 1822016 w 2250532"/>
                <a:gd name="connsiteY12" fmla="*/ 601661 h 1489160"/>
                <a:gd name="connsiteX13" fmla="*/ 2129387 w 2250532"/>
                <a:gd name="connsiteY13" fmla="*/ 490485 h 1489160"/>
                <a:gd name="connsiteX14" fmla="*/ 2234023 w 2250532"/>
                <a:gd name="connsiteY14" fmla="*/ 516644 h 1489160"/>
                <a:gd name="connsiteX15" fmla="*/ 2234023 w 2250532"/>
                <a:gd name="connsiteY15" fmla="*/ 634360 h 1489160"/>
                <a:gd name="connsiteX16" fmla="*/ 2077068 w 2250532"/>
                <a:gd name="connsiteY16" fmla="*/ 771695 h 1489160"/>
                <a:gd name="connsiteX17" fmla="*/ 1736999 w 2250532"/>
                <a:gd name="connsiteY17" fmla="*/ 961350 h 1489160"/>
                <a:gd name="connsiteX18" fmla="*/ 1468867 w 2250532"/>
                <a:gd name="connsiteY18" fmla="*/ 1164083 h 1489160"/>
                <a:gd name="connsiteX19" fmla="*/ 1004543 w 2250532"/>
                <a:gd name="connsiteY19" fmla="*/ 1229480 h 1489160"/>
                <a:gd name="connsiteX20" fmla="*/ 906446 w 2250532"/>
                <a:gd name="connsiteY20" fmla="*/ 1262180 h 1489160"/>
                <a:gd name="connsiteX21" fmla="*/ 715924 w 2250532"/>
                <a:gd name="connsiteY21" fmla="*/ 1463891 h 1489160"/>
                <a:gd name="connsiteX22" fmla="*/ 692233 w 2250532"/>
                <a:gd name="connsiteY22" fmla="*/ 1489160 h 1489160"/>
                <a:gd name="connsiteX23" fmla="*/ 496803 w 2250532"/>
                <a:gd name="connsiteY23" fmla="*/ 1489160 h 1489160"/>
                <a:gd name="connsiteX24" fmla="*/ 415962 w 2250532"/>
                <a:gd name="connsiteY24" fmla="*/ 1438754 h 1489160"/>
                <a:gd name="connsiteX25" fmla="*/ 154371 w 2250532"/>
                <a:gd name="connsiteY25" fmla="*/ 1314498 h 1489160"/>
                <a:gd name="connsiteX26" fmla="*/ 88973 w 2250532"/>
                <a:gd name="connsiteY26" fmla="*/ 1236021 h 1489160"/>
                <a:gd name="connsiteX27" fmla="*/ 3955 w 2250532"/>
                <a:gd name="connsiteY27" fmla="*/ 1196782 h 1489160"/>
                <a:gd name="connsiteX28" fmla="*/ 226308 w 2250532"/>
                <a:gd name="connsiteY28" fmla="*/ 954809 h 1489160"/>
                <a:gd name="connsiteX29" fmla="*/ 540218 w 2250532"/>
                <a:gd name="connsiteY29" fmla="*/ 680138 h 1489160"/>
                <a:gd name="connsiteX30" fmla="*/ 703713 w 2250532"/>
                <a:gd name="connsiteY30" fmla="*/ 379308 h 1489160"/>
                <a:gd name="connsiteX31" fmla="*/ 998003 w 2250532"/>
                <a:gd name="connsiteY31" fmla="*/ 58859 h 1489160"/>
                <a:gd name="connsiteX32" fmla="*/ 1200737 w 2250532"/>
                <a:gd name="connsiteY32" fmla="*/ 52319 h 1489160"/>
                <a:gd name="connsiteX33" fmla="*/ 1266135 w 2250532"/>
                <a:gd name="connsiteY33" fmla="*/ 19620 h 1489160"/>
                <a:gd name="connsiteX34" fmla="*/ 1377310 w 2250532"/>
                <a:gd name="connsiteY34" fmla="*/ 0 h 1489160"/>
                <a:gd name="connsiteX0" fmla="*/ 1377310 w 2250532"/>
                <a:gd name="connsiteY0" fmla="*/ 0 h 1489160"/>
                <a:gd name="connsiteX1" fmla="*/ 1514647 w 2250532"/>
                <a:gd name="connsiteY1" fmla="*/ 19620 h 1489160"/>
                <a:gd name="connsiteX2" fmla="*/ 1736999 w 2250532"/>
                <a:gd name="connsiteY2" fmla="*/ 26159 h 1489160"/>
                <a:gd name="connsiteX3" fmla="*/ 1769698 w 2250532"/>
                <a:gd name="connsiteY3" fmla="*/ 91557 h 1489160"/>
                <a:gd name="connsiteX4" fmla="*/ 1900494 w 2250532"/>
                <a:gd name="connsiteY4" fmla="*/ 104637 h 1489160"/>
                <a:gd name="connsiteX5" fmla="*/ 2129387 w 2250532"/>
                <a:gd name="connsiteY5" fmla="*/ 163496 h 1489160"/>
                <a:gd name="connsiteX6" fmla="*/ 2207864 w 2250532"/>
                <a:gd name="connsiteY6" fmla="*/ 261592 h 1489160"/>
                <a:gd name="connsiteX7" fmla="*/ 2201324 w 2250532"/>
                <a:gd name="connsiteY7" fmla="*/ 346610 h 1489160"/>
                <a:gd name="connsiteX8" fmla="*/ 2096687 w 2250532"/>
                <a:gd name="connsiteY8" fmla="*/ 333530 h 1489160"/>
                <a:gd name="connsiteX9" fmla="*/ 1837853 w 2250532"/>
                <a:gd name="connsiteY9" fmla="*/ 280779 h 1489160"/>
                <a:gd name="connsiteX10" fmla="*/ 1534265 w 2250532"/>
                <a:gd name="connsiteY10" fmla="*/ 353149 h 1489160"/>
                <a:gd name="connsiteX11" fmla="*/ 1495027 w 2250532"/>
                <a:gd name="connsiteY11" fmla="*/ 582042 h 1489160"/>
                <a:gd name="connsiteX12" fmla="*/ 1822016 w 2250532"/>
                <a:gd name="connsiteY12" fmla="*/ 601661 h 1489160"/>
                <a:gd name="connsiteX13" fmla="*/ 2129387 w 2250532"/>
                <a:gd name="connsiteY13" fmla="*/ 490485 h 1489160"/>
                <a:gd name="connsiteX14" fmla="*/ 2234023 w 2250532"/>
                <a:gd name="connsiteY14" fmla="*/ 516644 h 1489160"/>
                <a:gd name="connsiteX15" fmla="*/ 2234023 w 2250532"/>
                <a:gd name="connsiteY15" fmla="*/ 634360 h 1489160"/>
                <a:gd name="connsiteX16" fmla="*/ 2077068 w 2250532"/>
                <a:gd name="connsiteY16" fmla="*/ 771695 h 1489160"/>
                <a:gd name="connsiteX17" fmla="*/ 1736999 w 2250532"/>
                <a:gd name="connsiteY17" fmla="*/ 961350 h 1489160"/>
                <a:gd name="connsiteX18" fmla="*/ 1468867 w 2250532"/>
                <a:gd name="connsiteY18" fmla="*/ 1164083 h 1489160"/>
                <a:gd name="connsiteX19" fmla="*/ 1004543 w 2250532"/>
                <a:gd name="connsiteY19" fmla="*/ 1229480 h 1489160"/>
                <a:gd name="connsiteX20" fmla="*/ 906446 w 2250532"/>
                <a:gd name="connsiteY20" fmla="*/ 1262180 h 1489160"/>
                <a:gd name="connsiteX21" fmla="*/ 715924 w 2250532"/>
                <a:gd name="connsiteY21" fmla="*/ 1463891 h 1489160"/>
                <a:gd name="connsiteX22" fmla="*/ 692233 w 2250532"/>
                <a:gd name="connsiteY22" fmla="*/ 1489160 h 1489160"/>
                <a:gd name="connsiteX23" fmla="*/ 496803 w 2250532"/>
                <a:gd name="connsiteY23" fmla="*/ 1489160 h 1489160"/>
                <a:gd name="connsiteX24" fmla="*/ 415962 w 2250532"/>
                <a:gd name="connsiteY24" fmla="*/ 1438754 h 1489160"/>
                <a:gd name="connsiteX25" fmla="*/ 154371 w 2250532"/>
                <a:gd name="connsiteY25" fmla="*/ 1314498 h 1489160"/>
                <a:gd name="connsiteX26" fmla="*/ 88973 w 2250532"/>
                <a:gd name="connsiteY26" fmla="*/ 1236021 h 1489160"/>
                <a:gd name="connsiteX27" fmla="*/ 3955 w 2250532"/>
                <a:gd name="connsiteY27" fmla="*/ 1196782 h 1489160"/>
                <a:gd name="connsiteX28" fmla="*/ 226308 w 2250532"/>
                <a:gd name="connsiteY28" fmla="*/ 954809 h 1489160"/>
                <a:gd name="connsiteX29" fmla="*/ 540218 w 2250532"/>
                <a:gd name="connsiteY29" fmla="*/ 680138 h 1489160"/>
                <a:gd name="connsiteX30" fmla="*/ 703713 w 2250532"/>
                <a:gd name="connsiteY30" fmla="*/ 379308 h 1489160"/>
                <a:gd name="connsiteX31" fmla="*/ 998003 w 2250532"/>
                <a:gd name="connsiteY31" fmla="*/ 58859 h 1489160"/>
                <a:gd name="connsiteX32" fmla="*/ 1200737 w 2250532"/>
                <a:gd name="connsiteY32" fmla="*/ 52319 h 1489160"/>
                <a:gd name="connsiteX33" fmla="*/ 1266135 w 2250532"/>
                <a:gd name="connsiteY33" fmla="*/ 19620 h 1489160"/>
                <a:gd name="connsiteX34" fmla="*/ 1377310 w 2250532"/>
                <a:gd name="connsiteY34" fmla="*/ 0 h 1489160"/>
                <a:gd name="connsiteX0" fmla="*/ 1377310 w 2250532"/>
                <a:gd name="connsiteY0" fmla="*/ 0 h 1489160"/>
                <a:gd name="connsiteX1" fmla="*/ 1514647 w 2250532"/>
                <a:gd name="connsiteY1" fmla="*/ 19620 h 1489160"/>
                <a:gd name="connsiteX2" fmla="*/ 1736999 w 2250532"/>
                <a:gd name="connsiteY2" fmla="*/ 26159 h 1489160"/>
                <a:gd name="connsiteX3" fmla="*/ 1769698 w 2250532"/>
                <a:gd name="connsiteY3" fmla="*/ 91557 h 1489160"/>
                <a:gd name="connsiteX4" fmla="*/ 1900494 w 2250532"/>
                <a:gd name="connsiteY4" fmla="*/ 104637 h 1489160"/>
                <a:gd name="connsiteX5" fmla="*/ 2129387 w 2250532"/>
                <a:gd name="connsiteY5" fmla="*/ 163496 h 1489160"/>
                <a:gd name="connsiteX6" fmla="*/ 2207864 w 2250532"/>
                <a:gd name="connsiteY6" fmla="*/ 261592 h 1489160"/>
                <a:gd name="connsiteX7" fmla="*/ 2201324 w 2250532"/>
                <a:gd name="connsiteY7" fmla="*/ 346610 h 1489160"/>
                <a:gd name="connsiteX8" fmla="*/ 2096687 w 2250532"/>
                <a:gd name="connsiteY8" fmla="*/ 333530 h 1489160"/>
                <a:gd name="connsiteX9" fmla="*/ 1837853 w 2250532"/>
                <a:gd name="connsiteY9" fmla="*/ 280779 h 1489160"/>
                <a:gd name="connsiteX10" fmla="*/ 1534265 w 2250532"/>
                <a:gd name="connsiteY10" fmla="*/ 353149 h 1489160"/>
                <a:gd name="connsiteX11" fmla="*/ 1495027 w 2250532"/>
                <a:gd name="connsiteY11" fmla="*/ 582042 h 1489160"/>
                <a:gd name="connsiteX12" fmla="*/ 1822016 w 2250532"/>
                <a:gd name="connsiteY12" fmla="*/ 601661 h 1489160"/>
                <a:gd name="connsiteX13" fmla="*/ 2129387 w 2250532"/>
                <a:gd name="connsiteY13" fmla="*/ 490485 h 1489160"/>
                <a:gd name="connsiteX14" fmla="*/ 2234023 w 2250532"/>
                <a:gd name="connsiteY14" fmla="*/ 516644 h 1489160"/>
                <a:gd name="connsiteX15" fmla="*/ 2234023 w 2250532"/>
                <a:gd name="connsiteY15" fmla="*/ 634360 h 1489160"/>
                <a:gd name="connsiteX16" fmla="*/ 2077068 w 2250532"/>
                <a:gd name="connsiteY16" fmla="*/ 771695 h 1489160"/>
                <a:gd name="connsiteX17" fmla="*/ 1736999 w 2250532"/>
                <a:gd name="connsiteY17" fmla="*/ 961350 h 1489160"/>
                <a:gd name="connsiteX18" fmla="*/ 1468867 w 2250532"/>
                <a:gd name="connsiteY18" fmla="*/ 1164083 h 1489160"/>
                <a:gd name="connsiteX19" fmla="*/ 1004543 w 2250532"/>
                <a:gd name="connsiteY19" fmla="*/ 1229480 h 1489160"/>
                <a:gd name="connsiteX20" fmla="*/ 906446 w 2250532"/>
                <a:gd name="connsiteY20" fmla="*/ 1262180 h 1489160"/>
                <a:gd name="connsiteX21" fmla="*/ 715924 w 2250532"/>
                <a:gd name="connsiteY21" fmla="*/ 1463891 h 1489160"/>
                <a:gd name="connsiteX22" fmla="*/ 692233 w 2250532"/>
                <a:gd name="connsiteY22" fmla="*/ 1489160 h 1489160"/>
                <a:gd name="connsiteX23" fmla="*/ 496803 w 2250532"/>
                <a:gd name="connsiteY23" fmla="*/ 1489160 h 1489160"/>
                <a:gd name="connsiteX24" fmla="*/ 415962 w 2250532"/>
                <a:gd name="connsiteY24" fmla="*/ 1438754 h 1489160"/>
                <a:gd name="connsiteX25" fmla="*/ 154371 w 2250532"/>
                <a:gd name="connsiteY25" fmla="*/ 1314498 h 1489160"/>
                <a:gd name="connsiteX26" fmla="*/ 88973 w 2250532"/>
                <a:gd name="connsiteY26" fmla="*/ 1236021 h 1489160"/>
                <a:gd name="connsiteX27" fmla="*/ 3955 w 2250532"/>
                <a:gd name="connsiteY27" fmla="*/ 1196782 h 1489160"/>
                <a:gd name="connsiteX28" fmla="*/ 226308 w 2250532"/>
                <a:gd name="connsiteY28" fmla="*/ 954809 h 1489160"/>
                <a:gd name="connsiteX29" fmla="*/ 540218 w 2250532"/>
                <a:gd name="connsiteY29" fmla="*/ 680138 h 1489160"/>
                <a:gd name="connsiteX30" fmla="*/ 703713 w 2250532"/>
                <a:gd name="connsiteY30" fmla="*/ 379308 h 1489160"/>
                <a:gd name="connsiteX31" fmla="*/ 998003 w 2250532"/>
                <a:gd name="connsiteY31" fmla="*/ 58859 h 1489160"/>
                <a:gd name="connsiteX32" fmla="*/ 1200737 w 2250532"/>
                <a:gd name="connsiteY32" fmla="*/ 52319 h 1489160"/>
                <a:gd name="connsiteX33" fmla="*/ 1266135 w 2250532"/>
                <a:gd name="connsiteY33" fmla="*/ 19620 h 1489160"/>
                <a:gd name="connsiteX34" fmla="*/ 1377310 w 2250532"/>
                <a:gd name="connsiteY34" fmla="*/ 0 h 1489160"/>
                <a:gd name="connsiteX0" fmla="*/ 1377310 w 2250532"/>
                <a:gd name="connsiteY0" fmla="*/ 0 h 1489160"/>
                <a:gd name="connsiteX1" fmla="*/ 1514647 w 2250532"/>
                <a:gd name="connsiteY1" fmla="*/ 19620 h 1489160"/>
                <a:gd name="connsiteX2" fmla="*/ 1736999 w 2250532"/>
                <a:gd name="connsiteY2" fmla="*/ 26159 h 1489160"/>
                <a:gd name="connsiteX3" fmla="*/ 1769698 w 2250532"/>
                <a:gd name="connsiteY3" fmla="*/ 91557 h 1489160"/>
                <a:gd name="connsiteX4" fmla="*/ 1900494 w 2250532"/>
                <a:gd name="connsiteY4" fmla="*/ 104637 h 1489160"/>
                <a:gd name="connsiteX5" fmla="*/ 2129387 w 2250532"/>
                <a:gd name="connsiteY5" fmla="*/ 163496 h 1489160"/>
                <a:gd name="connsiteX6" fmla="*/ 2207864 w 2250532"/>
                <a:gd name="connsiteY6" fmla="*/ 261592 h 1489160"/>
                <a:gd name="connsiteX7" fmla="*/ 2201324 w 2250532"/>
                <a:gd name="connsiteY7" fmla="*/ 346610 h 1489160"/>
                <a:gd name="connsiteX8" fmla="*/ 2082346 w 2250532"/>
                <a:gd name="connsiteY8" fmla="*/ 358626 h 1489160"/>
                <a:gd name="connsiteX9" fmla="*/ 1837853 w 2250532"/>
                <a:gd name="connsiteY9" fmla="*/ 280779 h 1489160"/>
                <a:gd name="connsiteX10" fmla="*/ 1534265 w 2250532"/>
                <a:gd name="connsiteY10" fmla="*/ 353149 h 1489160"/>
                <a:gd name="connsiteX11" fmla="*/ 1495027 w 2250532"/>
                <a:gd name="connsiteY11" fmla="*/ 582042 h 1489160"/>
                <a:gd name="connsiteX12" fmla="*/ 1822016 w 2250532"/>
                <a:gd name="connsiteY12" fmla="*/ 601661 h 1489160"/>
                <a:gd name="connsiteX13" fmla="*/ 2129387 w 2250532"/>
                <a:gd name="connsiteY13" fmla="*/ 490485 h 1489160"/>
                <a:gd name="connsiteX14" fmla="*/ 2234023 w 2250532"/>
                <a:gd name="connsiteY14" fmla="*/ 516644 h 1489160"/>
                <a:gd name="connsiteX15" fmla="*/ 2234023 w 2250532"/>
                <a:gd name="connsiteY15" fmla="*/ 634360 h 1489160"/>
                <a:gd name="connsiteX16" fmla="*/ 2077068 w 2250532"/>
                <a:gd name="connsiteY16" fmla="*/ 771695 h 1489160"/>
                <a:gd name="connsiteX17" fmla="*/ 1736999 w 2250532"/>
                <a:gd name="connsiteY17" fmla="*/ 961350 h 1489160"/>
                <a:gd name="connsiteX18" fmla="*/ 1468867 w 2250532"/>
                <a:gd name="connsiteY18" fmla="*/ 1164083 h 1489160"/>
                <a:gd name="connsiteX19" fmla="*/ 1004543 w 2250532"/>
                <a:gd name="connsiteY19" fmla="*/ 1229480 h 1489160"/>
                <a:gd name="connsiteX20" fmla="*/ 906446 w 2250532"/>
                <a:gd name="connsiteY20" fmla="*/ 1262180 h 1489160"/>
                <a:gd name="connsiteX21" fmla="*/ 715924 w 2250532"/>
                <a:gd name="connsiteY21" fmla="*/ 1463891 h 1489160"/>
                <a:gd name="connsiteX22" fmla="*/ 692233 w 2250532"/>
                <a:gd name="connsiteY22" fmla="*/ 1489160 h 1489160"/>
                <a:gd name="connsiteX23" fmla="*/ 496803 w 2250532"/>
                <a:gd name="connsiteY23" fmla="*/ 1489160 h 1489160"/>
                <a:gd name="connsiteX24" fmla="*/ 415962 w 2250532"/>
                <a:gd name="connsiteY24" fmla="*/ 1438754 h 1489160"/>
                <a:gd name="connsiteX25" fmla="*/ 154371 w 2250532"/>
                <a:gd name="connsiteY25" fmla="*/ 1314498 h 1489160"/>
                <a:gd name="connsiteX26" fmla="*/ 88973 w 2250532"/>
                <a:gd name="connsiteY26" fmla="*/ 1236021 h 1489160"/>
                <a:gd name="connsiteX27" fmla="*/ 3955 w 2250532"/>
                <a:gd name="connsiteY27" fmla="*/ 1196782 h 1489160"/>
                <a:gd name="connsiteX28" fmla="*/ 226308 w 2250532"/>
                <a:gd name="connsiteY28" fmla="*/ 954809 h 1489160"/>
                <a:gd name="connsiteX29" fmla="*/ 540218 w 2250532"/>
                <a:gd name="connsiteY29" fmla="*/ 680138 h 1489160"/>
                <a:gd name="connsiteX30" fmla="*/ 703713 w 2250532"/>
                <a:gd name="connsiteY30" fmla="*/ 379308 h 1489160"/>
                <a:gd name="connsiteX31" fmla="*/ 998003 w 2250532"/>
                <a:gd name="connsiteY31" fmla="*/ 58859 h 1489160"/>
                <a:gd name="connsiteX32" fmla="*/ 1200737 w 2250532"/>
                <a:gd name="connsiteY32" fmla="*/ 52319 h 1489160"/>
                <a:gd name="connsiteX33" fmla="*/ 1266135 w 2250532"/>
                <a:gd name="connsiteY33" fmla="*/ 19620 h 1489160"/>
                <a:gd name="connsiteX34" fmla="*/ 1377310 w 2250532"/>
                <a:gd name="connsiteY34" fmla="*/ 0 h 1489160"/>
                <a:gd name="connsiteX0" fmla="*/ 1377310 w 2250532"/>
                <a:gd name="connsiteY0" fmla="*/ 0 h 1489160"/>
                <a:gd name="connsiteX1" fmla="*/ 1514647 w 2250532"/>
                <a:gd name="connsiteY1" fmla="*/ 19620 h 1489160"/>
                <a:gd name="connsiteX2" fmla="*/ 1736999 w 2250532"/>
                <a:gd name="connsiteY2" fmla="*/ 26159 h 1489160"/>
                <a:gd name="connsiteX3" fmla="*/ 1769698 w 2250532"/>
                <a:gd name="connsiteY3" fmla="*/ 91557 h 1489160"/>
                <a:gd name="connsiteX4" fmla="*/ 1900494 w 2250532"/>
                <a:gd name="connsiteY4" fmla="*/ 104637 h 1489160"/>
                <a:gd name="connsiteX5" fmla="*/ 2118632 w 2250532"/>
                <a:gd name="connsiteY5" fmla="*/ 177837 h 1489160"/>
                <a:gd name="connsiteX6" fmla="*/ 2207864 w 2250532"/>
                <a:gd name="connsiteY6" fmla="*/ 261592 h 1489160"/>
                <a:gd name="connsiteX7" fmla="*/ 2201324 w 2250532"/>
                <a:gd name="connsiteY7" fmla="*/ 346610 h 1489160"/>
                <a:gd name="connsiteX8" fmla="*/ 2082346 w 2250532"/>
                <a:gd name="connsiteY8" fmla="*/ 358626 h 1489160"/>
                <a:gd name="connsiteX9" fmla="*/ 1837853 w 2250532"/>
                <a:gd name="connsiteY9" fmla="*/ 280779 h 1489160"/>
                <a:gd name="connsiteX10" fmla="*/ 1534265 w 2250532"/>
                <a:gd name="connsiteY10" fmla="*/ 353149 h 1489160"/>
                <a:gd name="connsiteX11" fmla="*/ 1495027 w 2250532"/>
                <a:gd name="connsiteY11" fmla="*/ 582042 h 1489160"/>
                <a:gd name="connsiteX12" fmla="*/ 1822016 w 2250532"/>
                <a:gd name="connsiteY12" fmla="*/ 601661 h 1489160"/>
                <a:gd name="connsiteX13" fmla="*/ 2129387 w 2250532"/>
                <a:gd name="connsiteY13" fmla="*/ 490485 h 1489160"/>
                <a:gd name="connsiteX14" fmla="*/ 2234023 w 2250532"/>
                <a:gd name="connsiteY14" fmla="*/ 516644 h 1489160"/>
                <a:gd name="connsiteX15" fmla="*/ 2234023 w 2250532"/>
                <a:gd name="connsiteY15" fmla="*/ 634360 h 1489160"/>
                <a:gd name="connsiteX16" fmla="*/ 2077068 w 2250532"/>
                <a:gd name="connsiteY16" fmla="*/ 771695 h 1489160"/>
                <a:gd name="connsiteX17" fmla="*/ 1736999 w 2250532"/>
                <a:gd name="connsiteY17" fmla="*/ 961350 h 1489160"/>
                <a:gd name="connsiteX18" fmla="*/ 1468867 w 2250532"/>
                <a:gd name="connsiteY18" fmla="*/ 1164083 h 1489160"/>
                <a:gd name="connsiteX19" fmla="*/ 1004543 w 2250532"/>
                <a:gd name="connsiteY19" fmla="*/ 1229480 h 1489160"/>
                <a:gd name="connsiteX20" fmla="*/ 906446 w 2250532"/>
                <a:gd name="connsiteY20" fmla="*/ 1262180 h 1489160"/>
                <a:gd name="connsiteX21" fmla="*/ 715924 w 2250532"/>
                <a:gd name="connsiteY21" fmla="*/ 1463891 h 1489160"/>
                <a:gd name="connsiteX22" fmla="*/ 692233 w 2250532"/>
                <a:gd name="connsiteY22" fmla="*/ 1489160 h 1489160"/>
                <a:gd name="connsiteX23" fmla="*/ 496803 w 2250532"/>
                <a:gd name="connsiteY23" fmla="*/ 1489160 h 1489160"/>
                <a:gd name="connsiteX24" fmla="*/ 415962 w 2250532"/>
                <a:gd name="connsiteY24" fmla="*/ 1438754 h 1489160"/>
                <a:gd name="connsiteX25" fmla="*/ 154371 w 2250532"/>
                <a:gd name="connsiteY25" fmla="*/ 1314498 h 1489160"/>
                <a:gd name="connsiteX26" fmla="*/ 88973 w 2250532"/>
                <a:gd name="connsiteY26" fmla="*/ 1236021 h 1489160"/>
                <a:gd name="connsiteX27" fmla="*/ 3955 w 2250532"/>
                <a:gd name="connsiteY27" fmla="*/ 1196782 h 1489160"/>
                <a:gd name="connsiteX28" fmla="*/ 226308 w 2250532"/>
                <a:gd name="connsiteY28" fmla="*/ 954809 h 1489160"/>
                <a:gd name="connsiteX29" fmla="*/ 540218 w 2250532"/>
                <a:gd name="connsiteY29" fmla="*/ 680138 h 1489160"/>
                <a:gd name="connsiteX30" fmla="*/ 703713 w 2250532"/>
                <a:gd name="connsiteY30" fmla="*/ 379308 h 1489160"/>
                <a:gd name="connsiteX31" fmla="*/ 998003 w 2250532"/>
                <a:gd name="connsiteY31" fmla="*/ 58859 h 1489160"/>
                <a:gd name="connsiteX32" fmla="*/ 1200737 w 2250532"/>
                <a:gd name="connsiteY32" fmla="*/ 52319 h 1489160"/>
                <a:gd name="connsiteX33" fmla="*/ 1266135 w 2250532"/>
                <a:gd name="connsiteY33" fmla="*/ 19620 h 1489160"/>
                <a:gd name="connsiteX34" fmla="*/ 1377310 w 2250532"/>
                <a:gd name="connsiteY34" fmla="*/ 0 h 1489160"/>
                <a:gd name="connsiteX0" fmla="*/ 1377310 w 2250532"/>
                <a:gd name="connsiteY0" fmla="*/ 0 h 1489160"/>
                <a:gd name="connsiteX1" fmla="*/ 1514647 w 2250532"/>
                <a:gd name="connsiteY1" fmla="*/ 19620 h 1489160"/>
                <a:gd name="connsiteX2" fmla="*/ 1708317 w 2250532"/>
                <a:gd name="connsiteY2" fmla="*/ 26159 h 1489160"/>
                <a:gd name="connsiteX3" fmla="*/ 1769698 w 2250532"/>
                <a:gd name="connsiteY3" fmla="*/ 91557 h 1489160"/>
                <a:gd name="connsiteX4" fmla="*/ 1900494 w 2250532"/>
                <a:gd name="connsiteY4" fmla="*/ 104637 h 1489160"/>
                <a:gd name="connsiteX5" fmla="*/ 2118632 w 2250532"/>
                <a:gd name="connsiteY5" fmla="*/ 177837 h 1489160"/>
                <a:gd name="connsiteX6" fmla="*/ 2207864 w 2250532"/>
                <a:gd name="connsiteY6" fmla="*/ 261592 h 1489160"/>
                <a:gd name="connsiteX7" fmla="*/ 2201324 w 2250532"/>
                <a:gd name="connsiteY7" fmla="*/ 346610 h 1489160"/>
                <a:gd name="connsiteX8" fmla="*/ 2082346 w 2250532"/>
                <a:gd name="connsiteY8" fmla="*/ 358626 h 1489160"/>
                <a:gd name="connsiteX9" fmla="*/ 1837853 w 2250532"/>
                <a:gd name="connsiteY9" fmla="*/ 280779 h 1489160"/>
                <a:gd name="connsiteX10" fmla="*/ 1534265 w 2250532"/>
                <a:gd name="connsiteY10" fmla="*/ 353149 h 1489160"/>
                <a:gd name="connsiteX11" fmla="*/ 1495027 w 2250532"/>
                <a:gd name="connsiteY11" fmla="*/ 582042 h 1489160"/>
                <a:gd name="connsiteX12" fmla="*/ 1822016 w 2250532"/>
                <a:gd name="connsiteY12" fmla="*/ 601661 h 1489160"/>
                <a:gd name="connsiteX13" fmla="*/ 2129387 w 2250532"/>
                <a:gd name="connsiteY13" fmla="*/ 490485 h 1489160"/>
                <a:gd name="connsiteX14" fmla="*/ 2234023 w 2250532"/>
                <a:gd name="connsiteY14" fmla="*/ 516644 h 1489160"/>
                <a:gd name="connsiteX15" fmla="*/ 2234023 w 2250532"/>
                <a:gd name="connsiteY15" fmla="*/ 634360 h 1489160"/>
                <a:gd name="connsiteX16" fmla="*/ 2077068 w 2250532"/>
                <a:gd name="connsiteY16" fmla="*/ 771695 h 1489160"/>
                <a:gd name="connsiteX17" fmla="*/ 1736999 w 2250532"/>
                <a:gd name="connsiteY17" fmla="*/ 961350 h 1489160"/>
                <a:gd name="connsiteX18" fmla="*/ 1468867 w 2250532"/>
                <a:gd name="connsiteY18" fmla="*/ 1164083 h 1489160"/>
                <a:gd name="connsiteX19" fmla="*/ 1004543 w 2250532"/>
                <a:gd name="connsiteY19" fmla="*/ 1229480 h 1489160"/>
                <a:gd name="connsiteX20" fmla="*/ 906446 w 2250532"/>
                <a:gd name="connsiteY20" fmla="*/ 1262180 h 1489160"/>
                <a:gd name="connsiteX21" fmla="*/ 715924 w 2250532"/>
                <a:gd name="connsiteY21" fmla="*/ 1463891 h 1489160"/>
                <a:gd name="connsiteX22" fmla="*/ 692233 w 2250532"/>
                <a:gd name="connsiteY22" fmla="*/ 1489160 h 1489160"/>
                <a:gd name="connsiteX23" fmla="*/ 496803 w 2250532"/>
                <a:gd name="connsiteY23" fmla="*/ 1489160 h 1489160"/>
                <a:gd name="connsiteX24" fmla="*/ 415962 w 2250532"/>
                <a:gd name="connsiteY24" fmla="*/ 1438754 h 1489160"/>
                <a:gd name="connsiteX25" fmla="*/ 154371 w 2250532"/>
                <a:gd name="connsiteY25" fmla="*/ 1314498 h 1489160"/>
                <a:gd name="connsiteX26" fmla="*/ 88973 w 2250532"/>
                <a:gd name="connsiteY26" fmla="*/ 1236021 h 1489160"/>
                <a:gd name="connsiteX27" fmla="*/ 3955 w 2250532"/>
                <a:gd name="connsiteY27" fmla="*/ 1196782 h 1489160"/>
                <a:gd name="connsiteX28" fmla="*/ 226308 w 2250532"/>
                <a:gd name="connsiteY28" fmla="*/ 954809 h 1489160"/>
                <a:gd name="connsiteX29" fmla="*/ 540218 w 2250532"/>
                <a:gd name="connsiteY29" fmla="*/ 680138 h 1489160"/>
                <a:gd name="connsiteX30" fmla="*/ 703713 w 2250532"/>
                <a:gd name="connsiteY30" fmla="*/ 379308 h 1489160"/>
                <a:gd name="connsiteX31" fmla="*/ 998003 w 2250532"/>
                <a:gd name="connsiteY31" fmla="*/ 58859 h 1489160"/>
                <a:gd name="connsiteX32" fmla="*/ 1200737 w 2250532"/>
                <a:gd name="connsiteY32" fmla="*/ 52319 h 1489160"/>
                <a:gd name="connsiteX33" fmla="*/ 1266135 w 2250532"/>
                <a:gd name="connsiteY33" fmla="*/ 19620 h 1489160"/>
                <a:gd name="connsiteX34" fmla="*/ 1377310 w 2250532"/>
                <a:gd name="connsiteY34" fmla="*/ 0 h 1489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250532" h="1489160">
                  <a:moveTo>
                    <a:pt x="1377310" y="0"/>
                  </a:moveTo>
                  <a:cubicBezTo>
                    <a:pt x="1418728" y="0"/>
                    <a:pt x="1459479" y="15260"/>
                    <a:pt x="1514647" y="19620"/>
                  </a:cubicBezTo>
                  <a:cubicBezTo>
                    <a:pt x="1569815" y="23980"/>
                    <a:pt x="1665809" y="14170"/>
                    <a:pt x="1708317" y="26159"/>
                  </a:cubicBezTo>
                  <a:cubicBezTo>
                    <a:pt x="1750826" y="38149"/>
                    <a:pt x="1737669" y="78477"/>
                    <a:pt x="1769698" y="91557"/>
                  </a:cubicBezTo>
                  <a:cubicBezTo>
                    <a:pt x="1801727" y="104637"/>
                    <a:pt x="1842339" y="90257"/>
                    <a:pt x="1900494" y="104637"/>
                  </a:cubicBezTo>
                  <a:cubicBezTo>
                    <a:pt x="1958649" y="119017"/>
                    <a:pt x="2067404" y="151677"/>
                    <a:pt x="2118632" y="177837"/>
                  </a:cubicBezTo>
                  <a:cubicBezTo>
                    <a:pt x="2169860" y="203996"/>
                    <a:pt x="2194082" y="233463"/>
                    <a:pt x="2207864" y="261592"/>
                  </a:cubicBezTo>
                  <a:cubicBezTo>
                    <a:pt x="2221646" y="289721"/>
                    <a:pt x="2222244" y="330438"/>
                    <a:pt x="2201324" y="346610"/>
                  </a:cubicBezTo>
                  <a:cubicBezTo>
                    <a:pt x="2180404" y="362782"/>
                    <a:pt x="2142924" y="369598"/>
                    <a:pt x="2082346" y="358626"/>
                  </a:cubicBezTo>
                  <a:cubicBezTo>
                    <a:pt x="2021768" y="347654"/>
                    <a:pt x="1929200" y="281692"/>
                    <a:pt x="1837853" y="280779"/>
                  </a:cubicBezTo>
                  <a:cubicBezTo>
                    <a:pt x="1746506" y="279866"/>
                    <a:pt x="1591403" y="302939"/>
                    <a:pt x="1534265" y="353149"/>
                  </a:cubicBezTo>
                  <a:cubicBezTo>
                    <a:pt x="1477127" y="403359"/>
                    <a:pt x="1447068" y="540623"/>
                    <a:pt x="1495027" y="582042"/>
                  </a:cubicBezTo>
                  <a:cubicBezTo>
                    <a:pt x="1542985" y="623460"/>
                    <a:pt x="1716289" y="616920"/>
                    <a:pt x="1822016" y="601661"/>
                  </a:cubicBezTo>
                  <a:cubicBezTo>
                    <a:pt x="1927743" y="586402"/>
                    <a:pt x="2060719" y="504655"/>
                    <a:pt x="2129387" y="490485"/>
                  </a:cubicBezTo>
                  <a:cubicBezTo>
                    <a:pt x="2198054" y="476315"/>
                    <a:pt x="2216584" y="492664"/>
                    <a:pt x="2234023" y="516644"/>
                  </a:cubicBezTo>
                  <a:cubicBezTo>
                    <a:pt x="2251463" y="540623"/>
                    <a:pt x="2260182" y="591852"/>
                    <a:pt x="2234023" y="634360"/>
                  </a:cubicBezTo>
                  <a:cubicBezTo>
                    <a:pt x="2207864" y="676869"/>
                    <a:pt x="2159906" y="717196"/>
                    <a:pt x="2077068" y="771695"/>
                  </a:cubicBezTo>
                  <a:cubicBezTo>
                    <a:pt x="1994231" y="826194"/>
                    <a:pt x="1838367" y="895952"/>
                    <a:pt x="1736999" y="961350"/>
                  </a:cubicBezTo>
                  <a:cubicBezTo>
                    <a:pt x="1635632" y="1026748"/>
                    <a:pt x="1590944" y="1119394"/>
                    <a:pt x="1468867" y="1164083"/>
                  </a:cubicBezTo>
                  <a:cubicBezTo>
                    <a:pt x="1346791" y="1208771"/>
                    <a:pt x="1098281" y="1213131"/>
                    <a:pt x="1004543" y="1229480"/>
                  </a:cubicBezTo>
                  <a:cubicBezTo>
                    <a:pt x="910807" y="1245830"/>
                    <a:pt x="963124" y="1214222"/>
                    <a:pt x="906446" y="1262180"/>
                  </a:cubicBezTo>
                  <a:cubicBezTo>
                    <a:pt x="863937" y="1298149"/>
                    <a:pt x="777898" y="1396654"/>
                    <a:pt x="715924" y="1463891"/>
                  </a:cubicBezTo>
                  <a:lnTo>
                    <a:pt x="692233" y="1489160"/>
                  </a:lnTo>
                  <a:lnTo>
                    <a:pt x="496803" y="1489160"/>
                  </a:lnTo>
                  <a:lnTo>
                    <a:pt x="415962" y="1438754"/>
                  </a:lnTo>
                  <a:cubicBezTo>
                    <a:pt x="341845" y="1399515"/>
                    <a:pt x="208868" y="1348287"/>
                    <a:pt x="154371" y="1314498"/>
                  </a:cubicBezTo>
                  <a:cubicBezTo>
                    <a:pt x="99873" y="1280710"/>
                    <a:pt x="114042" y="1255641"/>
                    <a:pt x="88973" y="1236021"/>
                  </a:cubicBezTo>
                  <a:cubicBezTo>
                    <a:pt x="63904" y="1216401"/>
                    <a:pt x="-18935" y="1243650"/>
                    <a:pt x="3955" y="1196782"/>
                  </a:cubicBezTo>
                  <a:cubicBezTo>
                    <a:pt x="26844" y="1149914"/>
                    <a:pt x="136931" y="1040916"/>
                    <a:pt x="226308" y="954809"/>
                  </a:cubicBezTo>
                  <a:cubicBezTo>
                    <a:pt x="315684" y="868702"/>
                    <a:pt x="460650" y="776055"/>
                    <a:pt x="540218" y="680138"/>
                  </a:cubicBezTo>
                  <a:cubicBezTo>
                    <a:pt x="619785" y="584221"/>
                    <a:pt x="627416" y="482854"/>
                    <a:pt x="703713" y="379308"/>
                  </a:cubicBezTo>
                  <a:cubicBezTo>
                    <a:pt x="780010" y="275762"/>
                    <a:pt x="915165" y="113358"/>
                    <a:pt x="998003" y="58859"/>
                  </a:cubicBezTo>
                  <a:cubicBezTo>
                    <a:pt x="1080840" y="4360"/>
                    <a:pt x="1156048" y="58858"/>
                    <a:pt x="1200737" y="52319"/>
                  </a:cubicBezTo>
                  <a:cubicBezTo>
                    <a:pt x="1245426" y="45779"/>
                    <a:pt x="1236706" y="28340"/>
                    <a:pt x="1266135" y="19620"/>
                  </a:cubicBezTo>
                  <a:cubicBezTo>
                    <a:pt x="1295563" y="10901"/>
                    <a:pt x="1335892" y="0"/>
                    <a:pt x="1377310" y="0"/>
                  </a:cubicBezTo>
                  <a:close/>
                </a:path>
              </a:pathLst>
            </a:custGeom>
            <a:solidFill>
              <a:srgbClr val="F5C4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자유형 9"/>
            <p:cNvSpPr/>
            <p:nvPr/>
          </p:nvSpPr>
          <p:spPr>
            <a:xfrm>
              <a:off x="4672832" y="5217808"/>
              <a:ext cx="153926" cy="155302"/>
            </a:xfrm>
            <a:custGeom>
              <a:avLst/>
              <a:gdLst>
                <a:gd name="connsiteX0" fmla="*/ 557 w 112094"/>
                <a:gd name="connsiteY0" fmla="*/ 21973 h 113096"/>
                <a:gd name="connsiteX1" fmla="*/ 55326 w 112094"/>
                <a:gd name="connsiteY1" fmla="*/ 112460 h 113096"/>
                <a:gd name="connsiteX2" fmla="*/ 105332 w 112094"/>
                <a:gd name="connsiteY2" fmla="*/ 60073 h 113096"/>
                <a:gd name="connsiteX3" fmla="*/ 110095 w 112094"/>
                <a:gd name="connsiteY3" fmla="*/ 17210 h 113096"/>
                <a:gd name="connsiteX4" fmla="*/ 91045 w 112094"/>
                <a:gd name="connsiteY4" fmla="*/ 542 h 113096"/>
                <a:gd name="connsiteX5" fmla="*/ 557 w 112094"/>
                <a:gd name="connsiteY5" fmla="*/ 21973 h 113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2094" h="113096">
                  <a:moveTo>
                    <a:pt x="557" y="21973"/>
                  </a:moveTo>
                  <a:cubicBezTo>
                    <a:pt x="-5396" y="40626"/>
                    <a:pt x="37864" y="106110"/>
                    <a:pt x="55326" y="112460"/>
                  </a:cubicBezTo>
                  <a:cubicBezTo>
                    <a:pt x="72788" y="118810"/>
                    <a:pt x="96204" y="75948"/>
                    <a:pt x="105332" y="60073"/>
                  </a:cubicBezTo>
                  <a:cubicBezTo>
                    <a:pt x="114460" y="44198"/>
                    <a:pt x="112476" y="27132"/>
                    <a:pt x="110095" y="17210"/>
                  </a:cubicBezTo>
                  <a:cubicBezTo>
                    <a:pt x="107714" y="7288"/>
                    <a:pt x="101761" y="2923"/>
                    <a:pt x="91045" y="542"/>
                  </a:cubicBezTo>
                  <a:cubicBezTo>
                    <a:pt x="80329" y="-1839"/>
                    <a:pt x="6510" y="3320"/>
                    <a:pt x="557" y="2197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자유형 29"/>
            <p:cNvSpPr/>
            <p:nvPr/>
          </p:nvSpPr>
          <p:spPr>
            <a:xfrm>
              <a:off x="2280763" y="5835034"/>
              <a:ext cx="898430" cy="356216"/>
            </a:xfrm>
            <a:custGeom>
              <a:avLst/>
              <a:gdLst>
                <a:gd name="connsiteX0" fmla="*/ 367027 w 898430"/>
                <a:gd name="connsiteY0" fmla="*/ 0 h 356216"/>
                <a:gd name="connsiteX1" fmla="*/ 898430 w 898430"/>
                <a:gd name="connsiteY1" fmla="*/ 356216 h 356216"/>
                <a:gd name="connsiteX2" fmla="*/ 0 w 898430"/>
                <a:gd name="connsiteY2" fmla="*/ 356216 h 356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8430" h="356216">
                  <a:moveTo>
                    <a:pt x="367027" y="0"/>
                  </a:moveTo>
                  <a:lnTo>
                    <a:pt x="898430" y="356216"/>
                  </a:lnTo>
                  <a:lnTo>
                    <a:pt x="0" y="356216"/>
                  </a:lnTo>
                  <a:close/>
                </a:path>
              </a:pathLst>
            </a:custGeom>
            <a:solidFill>
              <a:srgbClr val="F5C4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2" name="그룹 41"/>
          <p:cNvGrpSpPr/>
          <p:nvPr/>
        </p:nvGrpSpPr>
        <p:grpSpPr>
          <a:xfrm flipH="1">
            <a:off x="7968029" y="4893458"/>
            <a:ext cx="3671995" cy="1978165"/>
            <a:chOff x="6638696" y="4768812"/>
            <a:chExt cx="3671995" cy="1978165"/>
          </a:xfrm>
        </p:grpSpPr>
        <p:sp>
          <p:nvSpPr>
            <p:cNvPr id="36" name="타원 35"/>
            <p:cNvSpPr/>
            <p:nvPr/>
          </p:nvSpPr>
          <p:spPr>
            <a:xfrm>
              <a:off x="8465947" y="4893282"/>
              <a:ext cx="1844744" cy="727590"/>
            </a:xfrm>
            <a:prstGeom prst="ellipse">
              <a:avLst/>
            </a:prstGeom>
            <a:solidFill>
              <a:schemeClr val="tx1">
                <a:alpha val="98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7" name="그룹 36"/>
            <p:cNvGrpSpPr/>
            <p:nvPr/>
          </p:nvGrpSpPr>
          <p:grpSpPr>
            <a:xfrm>
              <a:off x="6638696" y="4768812"/>
              <a:ext cx="3426386" cy="1978165"/>
              <a:chOff x="2280763" y="4702090"/>
              <a:chExt cx="2579379" cy="1489160"/>
            </a:xfrm>
          </p:grpSpPr>
          <p:sp>
            <p:nvSpPr>
              <p:cNvPr id="38" name="모서리가 둥근 직사각형 8"/>
              <p:cNvSpPr/>
              <p:nvPr/>
            </p:nvSpPr>
            <p:spPr>
              <a:xfrm rot="640875">
                <a:off x="3803930" y="4852259"/>
                <a:ext cx="803752" cy="347094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9" name="자유형 38"/>
              <p:cNvSpPr/>
              <p:nvPr/>
            </p:nvSpPr>
            <p:spPr>
              <a:xfrm>
                <a:off x="2609610" y="4702090"/>
                <a:ext cx="2250532" cy="1489160"/>
              </a:xfrm>
              <a:custGeom>
                <a:avLst/>
                <a:gdLst>
                  <a:gd name="connsiteX0" fmla="*/ 1377310 w 2250532"/>
                  <a:gd name="connsiteY0" fmla="*/ 0 h 1489160"/>
                  <a:gd name="connsiteX1" fmla="*/ 1514647 w 2250532"/>
                  <a:gd name="connsiteY1" fmla="*/ 19620 h 1489160"/>
                  <a:gd name="connsiteX2" fmla="*/ 1736999 w 2250532"/>
                  <a:gd name="connsiteY2" fmla="*/ 26159 h 1489160"/>
                  <a:gd name="connsiteX3" fmla="*/ 1769698 w 2250532"/>
                  <a:gd name="connsiteY3" fmla="*/ 91557 h 1489160"/>
                  <a:gd name="connsiteX4" fmla="*/ 1900494 w 2250532"/>
                  <a:gd name="connsiteY4" fmla="*/ 104637 h 1489160"/>
                  <a:gd name="connsiteX5" fmla="*/ 2129387 w 2250532"/>
                  <a:gd name="connsiteY5" fmla="*/ 163496 h 1489160"/>
                  <a:gd name="connsiteX6" fmla="*/ 2207864 w 2250532"/>
                  <a:gd name="connsiteY6" fmla="*/ 261592 h 1489160"/>
                  <a:gd name="connsiteX7" fmla="*/ 2201324 w 2250532"/>
                  <a:gd name="connsiteY7" fmla="*/ 346610 h 1489160"/>
                  <a:gd name="connsiteX8" fmla="*/ 2096687 w 2250532"/>
                  <a:gd name="connsiteY8" fmla="*/ 333530 h 1489160"/>
                  <a:gd name="connsiteX9" fmla="*/ 1880875 w 2250532"/>
                  <a:gd name="connsiteY9" fmla="*/ 248512 h 1489160"/>
                  <a:gd name="connsiteX10" fmla="*/ 1534265 w 2250532"/>
                  <a:gd name="connsiteY10" fmla="*/ 353149 h 1489160"/>
                  <a:gd name="connsiteX11" fmla="*/ 1495027 w 2250532"/>
                  <a:gd name="connsiteY11" fmla="*/ 582042 h 1489160"/>
                  <a:gd name="connsiteX12" fmla="*/ 1822016 w 2250532"/>
                  <a:gd name="connsiteY12" fmla="*/ 601661 h 1489160"/>
                  <a:gd name="connsiteX13" fmla="*/ 2129387 w 2250532"/>
                  <a:gd name="connsiteY13" fmla="*/ 490485 h 1489160"/>
                  <a:gd name="connsiteX14" fmla="*/ 2234023 w 2250532"/>
                  <a:gd name="connsiteY14" fmla="*/ 516644 h 1489160"/>
                  <a:gd name="connsiteX15" fmla="*/ 2234023 w 2250532"/>
                  <a:gd name="connsiteY15" fmla="*/ 634360 h 1489160"/>
                  <a:gd name="connsiteX16" fmla="*/ 2077068 w 2250532"/>
                  <a:gd name="connsiteY16" fmla="*/ 771695 h 1489160"/>
                  <a:gd name="connsiteX17" fmla="*/ 1736999 w 2250532"/>
                  <a:gd name="connsiteY17" fmla="*/ 961350 h 1489160"/>
                  <a:gd name="connsiteX18" fmla="*/ 1468867 w 2250532"/>
                  <a:gd name="connsiteY18" fmla="*/ 1164083 h 1489160"/>
                  <a:gd name="connsiteX19" fmla="*/ 1004543 w 2250532"/>
                  <a:gd name="connsiteY19" fmla="*/ 1229480 h 1489160"/>
                  <a:gd name="connsiteX20" fmla="*/ 906446 w 2250532"/>
                  <a:gd name="connsiteY20" fmla="*/ 1262180 h 1489160"/>
                  <a:gd name="connsiteX21" fmla="*/ 715924 w 2250532"/>
                  <a:gd name="connsiteY21" fmla="*/ 1463891 h 1489160"/>
                  <a:gd name="connsiteX22" fmla="*/ 692233 w 2250532"/>
                  <a:gd name="connsiteY22" fmla="*/ 1489160 h 1489160"/>
                  <a:gd name="connsiteX23" fmla="*/ 496803 w 2250532"/>
                  <a:gd name="connsiteY23" fmla="*/ 1489160 h 1489160"/>
                  <a:gd name="connsiteX24" fmla="*/ 415962 w 2250532"/>
                  <a:gd name="connsiteY24" fmla="*/ 1438754 h 1489160"/>
                  <a:gd name="connsiteX25" fmla="*/ 154371 w 2250532"/>
                  <a:gd name="connsiteY25" fmla="*/ 1314498 h 1489160"/>
                  <a:gd name="connsiteX26" fmla="*/ 88973 w 2250532"/>
                  <a:gd name="connsiteY26" fmla="*/ 1236021 h 1489160"/>
                  <a:gd name="connsiteX27" fmla="*/ 3955 w 2250532"/>
                  <a:gd name="connsiteY27" fmla="*/ 1196782 h 1489160"/>
                  <a:gd name="connsiteX28" fmla="*/ 226308 w 2250532"/>
                  <a:gd name="connsiteY28" fmla="*/ 954809 h 1489160"/>
                  <a:gd name="connsiteX29" fmla="*/ 540218 w 2250532"/>
                  <a:gd name="connsiteY29" fmla="*/ 680138 h 1489160"/>
                  <a:gd name="connsiteX30" fmla="*/ 703713 w 2250532"/>
                  <a:gd name="connsiteY30" fmla="*/ 379308 h 1489160"/>
                  <a:gd name="connsiteX31" fmla="*/ 998003 w 2250532"/>
                  <a:gd name="connsiteY31" fmla="*/ 58859 h 1489160"/>
                  <a:gd name="connsiteX32" fmla="*/ 1200737 w 2250532"/>
                  <a:gd name="connsiteY32" fmla="*/ 52319 h 1489160"/>
                  <a:gd name="connsiteX33" fmla="*/ 1266135 w 2250532"/>
                  <a:gd name="connsiteY33" fmla="*/ 19620 h 1489160"/>
                  <a:gd name="connsiteX34" fmla="*/ 1377310 w 2250532"/>
                  <a:gd name="connsiteY34" fmla="*/ 0 h 1489160"/>
                  <a:gd name="connsiteX0" fmla="*/ 1377310 w 2250532"/>
                  <a:gd name="connsiteY0" fmla="*/ 0 h 1489160"/>
                  <a:gd name="connsiteX1" fmla="*/ 1514647 w 2250532"/>
                  <a:gd name="connsiteY1" fmla="*/ 19620 h 1489160"/>
                  <a:gd name="connsiteX2" fmla="*/ 1736999 w 2250532"/>
                  <a:gd name="connsiteY2" fmla="*/ 26159 h 1489160"/>
                  <a:gd name="connsiteX3" fmla="*/ 1769698 w 2250532"/>
                  <a:gd name="connsiteY3" fmla="*/ 91557 h 1489160"/>
                  <a:gd name="connsiteX4" fmla="*/ 1900494 w 2250532"/>
                  <a:gd name="connsiteY4" fmla="*/ 104637 h 1489160"/>
                  <a:gd name="connsiteX5" fmla="*/ 2129387 w 2250532"/>
                  <a:gd name="connsiteY5" fmla="*/ 163496 h 1489160"/>
                  <a:gd name="connsiteX6" fmla="*/ 2207864 w 2250532"/>
                  <a:gd name="connsiteY6" fmla="*/ 261592 h 1489160"/>
                  <a:gd name="connsiteX7" fmla="*/ 2201324 w 2250532"/>
                  <a:gd name="connsiteY7" fmla="*/ 346610 h 1489160"/>
                  <a:gd name="connsiteX8" fmla="*/ 2096687 w 2250532"/>
                  <a:gd name="connsiteY8" fmla="*/ 333530 h 1489160"/>
                  <a:gd name="connsiteX9" fmla="*/ 1837853 w 2250532"/>
                  <a:gd name="connsiteY9" fmla="*/ 280779 h 1489160"/>
                  <a:gd name="connsiteX10" fmla="*/ 1534265 w 2250532"/>
                  <a:gd name="connsiteY10" fmla="*/ 353149 h 1489160"/>
                  <a:gd name="connsiteX11" fmla="*/ 1495027 w 2250532"/>
                  <a:gd name="connsiteY11" fmla="*/ 582042 h 1489160"/>
                  <a:gd name="connsiteX12" fmla="*/ 1822016 w 2250532"/>
                  <a:gd name="connsiteY12" fmla="*/ 601661 h 1489160"/>
                  <a:gd name="connsiteX13" fmla="*/ 2129387 w 2250532"/>
                  <a:gd name="connsiteY13" fmla="*/ 490485 h 1489160"/>
                  <a:gd name="connsiteX14" fmla="*/ 2234023 w 2250532"/>
                  <a:gd name="connsiteY14" fmla="*/ 516644 h 1489160"/>
                  <a:gd name="connsiteX15" fmla="*/ 2234023 w 2250532"/>
                  <a:gd name="connsiteY15" fmla="*/ 634360 h 1489160"/>
                  <a:gd name="connsiteX16" fmla="*/ 2077068 w 2250532"/>
                  <a:gd name="connsiteY16" fmla="*/ 771695 h 1489160"/>
                  <a:gd name="connsiteX17" fmla="*/ 1736999 w 2250532"/>
                  <a:gd name="connsiteY17" fmla="*/ 961350 h 1489160"/>
                  <a:gd name="connsiteX18" fmla="*/ 1468867 w 2250532"/>
                  <a:gd name="connsiteY18" fmla="*/ 1164083 h 1489160"/>
                  <a:gd name="connsiteX19" fmla="*/ 1004543 w 2250532"/>
                  <a:gd name="connsiteY19" fmla="*/ 1229480 h 1489160"/>
                  <a:gd name="connsiteX20" fmla="*/ 906446 w 2250532"/>
                  <a:gd name="connsiteY20" fmla="*/ 1262180 h 1489160"/>
                  <a:gd name="connsiteX21" fmla="*/ 715924 w 2250532"/>
                  <a:gd name="connsiteY21" fmla="*/ 1463891 h 1489160"/>
                  <a:gd name="connsiteX22" fmla="*/ 692233 w 2250532"/>
                  <a:gd name="connsiteY22" fmla="*/ 1489160 h 1489160"/>
                  <a:gd name="connsiteX23" fmla="*/ 496803 w 2250532"/>
                  <a:gd name="connsiteY23" fmla="*/ 1489160 h 1489160"/>
                  <a:gd name="connsiteX24" fmla="*/ 415962 w 2250532"/>
                  <a:gd name="connsiteY24" fmla="*/ 1438754 h 1489160"/>
                  <a:gd name="connsiteX25" fmla="*/ 154371 w 2250532"/>
                  <a:gd name="connsiteY25" fmla="*/ 1314498 h 1489160"/>
                  <a:gd name="connsiteX26" fmla="*/ 88973 w 2250532"/>
                  <a:gd name="connsiteY26" fmla="*/ 1236021 h 1489160"/>
                  <a:gd name="connsiteX27" fmla="*/ 3955 w 2250532"/>
                  <a:gd name="connsiteY27" fmla="*/ 1196782 h 1489160"/>
                  <a:gd name="connsiteX28" fmla="*/ 226308 w 2250532"/>
                  <a:gd name="connsiteY28" fmla="*/ 954809 h 1489160"/>
                  <a:gd name="connsiteX29" fmla="*/ 540218 w 2250532"/>
                  <a:gd name="connsiteY29" fmla="*/ 680138 h 1489160"/>
                  <a:gd name="connsiteX30" fmla="*/ 703713 w 2250532"/>
                  <a:gd name="connsiteY30" fmla="*/ 379308 h 1489160"/>
                  <a:gd name="connsiteX31" fmla="*/ 998003 w 2250532"/>
                  <a:gd name="connsiteY31" fmla="*/ 58859 h 1489160"/>
                  <a:gd name="connsiteX32" fmla="*/ 1200737 w 2250532"/>
                  <a:gd name="connsiteY32" fmla="*/ 52319 h 1489160"/>
                  <a:gd name="connsiteX33" fmla="*/ 1266135 w 2250532"/>
                  <a:gd name="connsiteY33" fmla="*/ 19620 h 1489160"/>
                  <a:gd name="connsiteX34" fmla="*/ 1377310 w 2250532"/>
                  <a:gd name="connsiteY34" fmla="*/ 0 h 1489160"/>
                  <a:gd name="connsiteX0" fmla="*/ 1377310 w 2250532"/>
                  <a:gd name="connsiteY0" fmla="*/ 0 h 1489160"/>
                  <a:gd name="connsiteX1" fmla="*/ 1514647 w 2250532"/>
                  <a:gd name="connsiteY1" fmla="*/ 19620 h 1489160"/>
                  <a:gd name="connsiteX2" fmla="*/ 1736999 w 2250532"/>
                  <a:gd name="connsiteY2" fmla="*/ 26159 h 1489160"/>
                  <a:gd name="connsiteX3" fmla="*/ 1769698 w 2250532"/>
                  <a:gd name="connsiteY3" fmla="*/ 91557 h 1489160"/>
                  <a:gd name="connsiteX4" fmla="*/ 1900494 w 2250532"/>
                  <a:gd name="connsiteY4" fmla="*/ 104637 h 1489160"/>
                  <a:gd name="connsiteX5" fmla="*/ 2129387 w 2250532"/>
                  <a:gd name="connsiteY5" fmla="*/ 163496 h 1489160"/>
                  <a:gd name="connsiteX6" fmla="*/ 2207864 w 2250532"/>
                  <a:gd name="connsiteY6" fmla="*/ 261592 h 1489160"/>
                  <a:gd name="connsiteX7" fmla="*/ 2201324 w 2250532"/>
                  <a:gd name="connsiteY7" fmla="*/ 346610 h 1489160"/>
                  <a:gd name="connsiteX8" fmla="*/ 2096687 w 2250532"/>
                  <a:gd name="connsiteY8" fmla="*/ 333530 h 1489160"/>
                  <a:gd name="connsiteX9" fmla="*/ 1837853 w 2250532"/>
                  <a:gd name="connsiteY9" fmla="*/ 280779 h 1489160"/>
                  <a:gd name="connsiteX10" fmla="*/ 1534265 w 2250532"/>
                  <a:gd name="connsiteY10" fmla="*/ 353149 h 1489160"/>
                  <a:gd name="connsiteX11" fmla="*/ 1495027 w 2250532"/>
                  <a:gd name="connsiteY11" fmla="*/ 582042 h 1489160"/>
                  <a:gd name="connsiteX12" fmla="*/ 1822016 w 2250532"/>
                  <a:gd name="connsiteY12" fmla="*/ 601661 h 1489160"/>
                  <a:gd name="connsiteX13" fmla="*/ 2129387 w 2250532"/>
                  <a:gd name="connsiteY13" fmla="*/ 490485 h 1489160"/>
                  <a:gd name="connsiteX14" fmla="*/ 2234023 w 2250532"/>
                  <a:gd name="connsiteY14" fmla="*/ 516644 h 1489160"/>
                  <a:gd name="connsiteX15" fmla="*/ 2234023 w 2250532"/>
                  <a:gd name="connsiteY15" fmla="*/ 634360 h 1489160"/>
                  <a:gd name="connsiteX16" fmla="*/ 2077068 w 2250532"/>
                  <a:gd name="connsiteY16" fmla="*/ 771695 h 1489160"/>
                  <a:gd name="connsiteX17" fmla="*/ 1736999 w 2250532"/>
                  <a:gd name="connsiteY17" fmla="*/ 961350 h 1489160"/>
                  <a:gd name="connsiteX18" fmla="*/ 1468867 w 2250532"/>
                  <a:gd name="connsiteY18" fmla="*/ 1164083 h 1489160"/>
                  <a:gd name="connsiteX19" fmla="*/ 1004543 w 2250532"/>
                  <a:gd name="connsiteY19" fmla="*/ 1229480 h 1489160"/>
                  <a:gd name="connsiteX20" fmla="*/ 906446 w 2250532"/>
                  <a:gd name="connsiteY20" fmla="*/ 1262180 h 1489160"/>
                  <a:gd name="connsiteX21" fmla="*/ 715924 w 2250532"/>
                  <a:gd name="connsiteY21" fmla="*/ 1463891 h 1489160"/>
                  <a:gd name="connsiteX22" fmla="*/ 692233 w 2250532"/>
                  <a:gd name="connsiteY22" fmla="*/ 1489160 h 1489160"/>
                  <a:gd name="connsiteX23" fmla="*/ 496803 w 2250532"/>
                  <a:gd name="connsiteY23" fmla="*/ 1489160 h 1489160"/>
                  <a:gd name="connsiteX24" fmla="*/ 415962 w 2250532"/>
                  <a:gd name="connsiteY24" fmla="*/ 1438754 h 1489160"/>
                  <a:gd name="connsiteX25" fmla="*/ 154371 w 2250532"/>
                  <a:gd name="connsiteY25" fmla="*/ 1314498 h 1489160"/>
                  <a:gd name="connsiteX26" fmla="*/ 88973 w 2250532"/>
                  <a:gd name="connsiteY26" fmla="*/ 1236021 h 1489160"/>
                  <a:gd name="connsiteX27" fmla="*/ 3955 w 2250532"/>
                  <a:gd name="connsiteY27" fmla="*/ 1196782 h 1489160"/>
                  <a:gd name="connsiteX28" fmla="*/ 226308 w 2250532"/>
                  <a:gd name="connsiteY28" fmla="*/ 954809 h 1489160"/>
                  <a:gd name="connsiteX29" fmla="*/ 540218 w 2250532"/>
                  <a:gd name="connsiteY29" fmla="*/ 680138 h 1489160"/>
                  <a:gd name="connsiteX30" fmla="*/ 703713 w 2250532"/>
                  <a:gd name="connsiteY30" fmla="*/ 379308 h 1489160"/>
                  <a:gd name="connsiteX31" fmla="*/ 998003 w 2250532"/>
                  <a:gd name="connsiteY31" fmla="*/ 58859 h 1489160"/>
                  <a:gd name="connsiteX32" fmla="*/ 1200737 w 2250532"/>
                  <a:gd name="connsiteY32" fmla="*/ 52319 h 1489160"/>
                  <a:gd name="connsiteX33" fmla="*/ 1266135 w 2250532"/>
                  <a:gd name="connsiteY33" fmla="*/ 19620 h 1489160"/>
                  <a:gd name="connsiteX34" fmla="*/ 1377310 w 2250532"/>
                  <a:gd name="connsiteY34" fmla="*/ 0 h 1489160"/>
                  <a:gd name="connsiteX0" fmla="*/ 1377310 w 2250532"/>
                  <a:gd name="connsiteY0" fmla="*/ 0 h 1489160"/>
                  <a:gd name="connsiteX1" fmla="*/ 1514647 w 2250532"/>
                  <a:gd name="connsiteY1" fmla="*/ 19620 h 1489160"/>
                  <a:gd name="connsiteX2" fmla="*/ 1736999 w 2250532"/>
                  <a:gd name="connsiteY2" fmla="*/ 26159 h 1489160"/>
                  <a:gd name="connsiteX3" fmla="*/ 1769698 w 2250532"/>
                  <a:gd name="connsiteY3" fmla="*/ 91557 h 1489160"/>
                  <a:gd name="connsiteX4" fmla="*/ 1900494 w 2250532"/>
                  <a:gd name="connsiteY4" fmla="*/ 104637 h 1489160"/>
                  <a:gd name="connsiteX5" fmla="*/ 2129387 w 2250532"/>
                  <a:gd name="connsiteY5" fmla="*/ 163496 h 1489160"/>
                  <a:gd name="connsiteX6" fmla="*/ 2207864 w 2250532"/>
                  <a:gd name="connsiteY6" fmla="*/ 261592 h 1489160"/>
                  <a:gd name="connsiteX7" fmla="*/ 2201324 w 2250532"/>
                  <a:gd name="connsiteY7" fmla="*/ 346610 h 1489160"/>
                  <a:gd name="connsiteX8" fmla="*/ 2082346 w 2250532"/>
                  <a:gd name="connsiteY8" fmla="*/ 358626 h 1489160"/>
                  <a:gd name="connsiteX9" fmla="*/ 1837853 w 2250532"/>
                  <a:gd name="connsiteY9" fmla="*/ 280779 h 1489160"/>
                  <a:gd name="connsiteX10" fmla="*/ 1534265 w 2250532"/>
                  <a:gd name="connsiteY10" fmla="*/ 353149 h 1489160"/>
                  <a:gd name="connsiteX11" fmla="*/ 1495027 w 2250532"/>
                  <a:gd name="connsiteY11" fmla="*/ 582042 h 1489160"/>
                  <a:gd name="connsiteX12" fmla="*/ 1822016 w 2250532"/>
                  <a:gd name="connsiteY12" fmla="*/ 601661 h 1489160"/>
                  <a:gd name="connsiteX13" fmla="*/ 2129387 w 2250532"/>
                  <a:gd name="connsiteY13" fmla="*/ 490485 h 1489160"/>
                  <a:gd name="connsiteX14" fmla="*/ 2234023 w 2250532"/>
                  <a:gd name="connsiteY14" fmla="*/ 516644 h 1489160"/>
                  <a:gd name="connsiteX15" fmla="*/ 2234023 w 2250532"/>
                  <a:gd name="connsiteY15" fmla="*/ 634360 h 1489160"/>
                  <a:gd name="connsiteX16" fmla="*/ 2077068 w 2250532"/>
                  <a:gd name="connsiteY16" fmla="*/ 771695 h 1489160"/>
                  <a:gd name="connsiteX17" fmla="*/ 1736999 w 2250532"/>
                  <a:gd name="connsiteY17" fmla="*/ 961350 h 1489160"/>
                  <a:gd name="connsiteX18" fmla="*/ 1468867 w 2250532"/>
                  <a:gd name="connsiteY18" fmla="*/ 1164083 h 1489160"/>
                  <a:gd name="connsiteX19" fmla="*/ 1004543 w 2250532"/>
                  <a:gd name="connsiteY19" fmla="*/ 1229480 h 1489160"/>
                  <a:gd name="connsiteX20" fmla="*/ 906446 w 2250532"/>
                  <a:gd name="connsiteY20" fmla="*/ 1262180 h 1489160"/>
                  <a:gd name="connsiteX21" fmla="*/ 715924 w 2250532"/>
                  <a:gd name="connsiteY21" fmla="*/ 1463891 h 1489160"/>
                  <a:gd name="connsiteX22" fmla="*/ 692233 w 2250532"/>
                  <a:gd name="connsiteY22" fmla="*/ 1489160 h 1489160"/>
                  <a:gd name="connsiteX23" fmla="*/ 496803 w 2250532"/>
                  <a:gd name="connsiteY23" fmla="*/ 1489160 h 1489160"/>
                  <a:gd name="connsiteX24" fmla="*/ 415962 w 2250532"/>
                  <a:gd name="connsiteY24" fmla="*/ 1438754 h 1489160"/>
                  <a:gd name="connsiteX25" fmla="*/ 154371 w 2250532"/>
                  <a:gd name="connsiteY25" fmla="*/ 1314498 h 1489160"/>
                  <a:gd name="connsiteX26" fmla="*/ 88973 w 2250532"/>
                  <a:gd name="connsiteY26" fmla="*/ 1236021 h 1489160"/>
                  <a:gd name="connsiteX27" fmla="*/ 3955 w 2250532"/>
                  <a:gd name="connsiteY27" fmla="*/ 1196782 h 1489160"/>
                  <a:gd name="connsiteX28" fmla="*/ 226308 w 2250532"/>
                  <a:gd name="connsiteY28" fmla="*/ 954809 h 1489160"/>
                  <a:gd name="connsiteX29" fmla="*/ 540218 w 2250532"/>
                  <a:gd name="connsiteY29" fmla="*/ 680138 h 1489160"/>
                  <a:gd name="connsiteX30" fmla="*/ 703713 w 2250532"/>
                  <a:gd name="connsiteY30" fmla="*/ 379308 h 1489160"/>
                  <a:gd name="connsiteX31" fmla="*/ 998003 w 2250532"/>
                  <a:gd name="connsiteY31" fmla="*/ 58859 h 1489160"/>
                  <a:gd name="connsiteX32" fmla="*/ 1200737 w 2250532"/>
                  <a:gd name="connsiteY32" fmla="*/ 52319 h 1489160"/>
                  <a:gd name="connsiteX33" fmla="*/ 1266135 w 2250532"/>
                  <a:gd name="connsiteY33" fmla="*/ 19620 h 1489160"/>
                  <a:gd name="connsiteX34" fmla="*/ 1377310 w 2250532"/>
                  <a:gd name="connsiteY34" fmla="*/ 0 h 1489160"/>
                  <a:gd name="connsiteX0" fmla="*/ 1377310 w 2250532"/>
                  <a:gd name="connsiteY0" fmla="*/ 0 h 1489160"/>
                  <a:gd name="connsiteX1" fmla="*/ 1514647 w 2250532"/>
                  <a:gd name="connsiteY1" fmla="*/ 19620 h 1489160"/>
                  <a:gd name="connsiteX2" fmla="*/ 1736999 w 2250532"/>
                  <a:gd name="connsiteY2" fmla="*/ 26159 h 1489160"/>
                  <a:gd name="connsiteX3" fmla="*/ 1769698 w 2250532"/>
                  <a:gd name="connsiteY3" fmla="*/ 91557 h 1489160"/>
                  <a:gd name="connsiteX4" fmla="*/ 1900494 w 2250532"/>
                  <a:gd name="connsiteY4" fmla="*/ 104637 h 1489160"/>
                  <a:gd name="connsiteX5" fmla="*/ 2118632 w 2250532"/>
                  <a:gd name="connsiteY5" fmla="*/ 177837 h 1489160"/>
                  <a:gd name="connsiteX6" fmla="*/ 2207864 w 2250532"/>
                  <a:gd name="connsiteY6" fmla="*/ 261592 h 1489160"/>
                  <a:gd name="connsiteX7" fmla="*/ 2201324 w 2250532"/>
                  <a:gd name="connsiteY7" fmla="*/ 346610 h 1489160"/>
                  <a:gd name="connsiteX8" fmla="*/ 2082346 w 2250532"/>
                  <a:gd name="connsiteY8" fmla="*/ 358626 h 1489160"/>
                  <a:gd name="connsiteX9" fmla="*/ 1837853 w 2250532"/>
                  <a:gd name="connsiteY9" fmla="*/ 280779 h 1489160"/>
                  <a:gd name="connsiteX10" fmla="*/ 1534265 w 2250532"/>
                  <a:gd name="connsiteY10" fmla="*/ 353149 h 1489160"/>
                  <a:gd name="connsiteX11" fmla="*/ 1495027 w 2250532"/>
                  <a:gd name="connsiteY11" fmla="*/ 582042 h 1489160"/>
                  <a:gd name="connsiteX12" fmla="*/ 1822016 w 2250532"/>
                  <a:gd name="connsiteY12" fmla="*/ 601661 h 1489160"/>
                  <a:gd name="connsiteX13" fmla="*/ 2129387 w 2250532"/>
                  <a:gd name="connsiteY13" fmla="*/ 490485 h 1489160"/>
                  <a:gd name="connsiteX14" fmla="*/ 2234023 w 2250532"/>
                  <a:gd name="connsiteY14" fmla="*/ 516644 h 1489160"/>
                  <a:gd name="connsiteX15" fmla="*/ 2234023 w 2250532"/>
                  <a:gd name="connsiteY15" fmla="*/ 634360 h 1489160"/>
                  <a:gd name="connsiteX16" fmla="*/ 2077068 w 2250532"/>
                  <a:gd name="connsiteY16" fmla="*/ 771695 h 1489160"/>
                  <a:gd name="connsiteX17" fmla="*/ 1736999 w 2250532"/>
                  <a:gd name="connsiteY17" fmla="*/ 961350 h 1489160"/>
                  <a:gd name="connsiteX18" fmla="*/ 1468867 w 2250532"/>
                  <a:gd name="connsiteY18" fmla="*/ 1164083 h 1489160"/>
                  <a:gd name="connsiteX19" fmla="*/ 1004543 w 2250532"/>
                  <a:gd name="connsiteY19" fmla="*/ 1229480 h 1489160"/>
                  <a:gd name="connsiteX20" fmla="*/ 906446 w 2250532"/>
                  <a:gd name="connsiteY20" fmla="*/ 1262180 h 1489160"/>
                  <a:gd name="connsiteX21" fmla="*/ 715924 w 2250532"/>
                  <a:gd name="connsiteY21" fmla="*/ 1463891 h 1489160"/>
                  <a:gd name="connsiteX22" fmla="*/ 692233 w 2250532"/>
                  <a:gd name="connsiteY22" fmla="*/ 1489160 h 1489160"/>
                  <a:gd name="connsiteX23" fmla="*/ 496803 w 2250532"/>
                  <a:gd name="connsiteY23" fmla="*/ 1489160 h 1489160"/>
                  <a:gd name="connsiteX24" fmla="*/ 415962 w 2250532"/>
                  <a:gd name="connsiteY24" fmla="*/ 1438754 h 1489160"/>
                  <a:gd name="connsiteX25" fmla="*/ 154371 w 2250532"/>
                  <a:gd name="connsiteY25" fmla="*/ 1314498 h 1489160"/>
                  <a:gd name="connsiteX26" fmla="*/ 88973 w 2250532"/>
                  <a:gd name="connsiteY26" fmla="*/ 1236021 h 1489160"/>
                  <a:gd name="connsiteX27" fmla="*/ 3955 w 2250532"/>
                  <a:gd name="connsiteY27" fmla="*/ 1196782 h 1489160"/>
                  <a:gd name="connsiteX28" fmla="*/ 226308 w 2250532"/>
                  <a:gd name="connsiteY28" fmla="*/ 954809 h 1489160"/>
                  <a:gd name="connsiteX29" fmla="*/ 540218 w 2250532"/>
                  <a:gd name="connsiteY29" fmla="*/ 680138 h 1489160"/>
                  <a:gd name="connsiteX30" fmla="*/ 703713 w 2250532"/>
                  <a:gd name="connsiteY30" fmla="*/ 379308 h 1489160"/>
                  <a:gd name="connsiteX31" fmla="*/ 998003 w 2250532"/>
                  <a:gd name="connsiteY31" fmla="*/ 58859 h 1489160"/>
                  <a:gd name="connsiteX32" fmla="*/ 1200737 w 2250532"/>
                  <a:gd name="connsiteY32" fmla="*/ 52319 h 1489160"/>
                  <a:gd name="connsiteX33" fmla="*/ 1266135 w 2250532"/>
                  <a:gd name="connsiteY33" fmla="*/ 19620 h 1489160"/>
                  <a:gd name="connsiteX34" fmla="*/ 1377310 w 2250532"/>
                  <a:gd name="connsiteY34" fmla="*/ 0 h 1489160"/>
                  <a:gd name="connsiteX0" fmla="*/ 1377310 w 2250532"/>
                  <a:gd name="connsiteY0" fmla="*/ 0 h 1489160"/>
                  <a:gd name="connsiteX1" fmla="*/ 1514647 w 2250532"/>
                  <a:gd name="connsiteY1" fmla="*/ 19620 h 1489160"/>
                  <a:gd name="connsiteX2" fmla="*/ 1708317 w 2250532"/>
                  <a:gd name="connsiteY2" fmla="*/ 26159 h 1489160"/>
                  <a:gd name="connsiteX3" fmla="*/ 1769698 w 2250532"/>
                  <a:gd name="connsiteY3" fmla="*/ 91557 h 1489160"/>
                  <a:gd name="connsiteX4" fmla="*/ 1900494 w 2250532"/>
                  <a:gd name="connsiteY4" fmla="*/ 104637 h 1489160"/>
                  <a:gd name="connsiteX5" fmla="*/ 2118632 w 2250532"/>
                  <a:gd name="connsiteY5" fmla="*/ 177837 h 1489160"/>
                  <a:gd name="connsiteX6" fmla="*/ 2207864 w 2250532"/>
                  <a:gd name="connsiteY6" fmla="*/ 261592 h 1489160"/>
                  <a:gd name="connsiteX7" fmla="*/ 2201324 w 2250532"/>
                  <a:gd name="connsiteY7" fmla="*/ 346610 h 1489160"/>
                  <a:gd name="connsiteX8" fmla="*/ 2082346 w 2250532"/>
                  <a:gd name="connsiteY8" fmla="*/ 358626 h 1489160"/>
                  <a:gd name="connsiteX9" fmla="*/ 1837853 w 2250532"/>
                  <a:gd name="connsiteY9" fmla="*/ 280779 h 1489160"/>
                  <a:gd name="connsiteX10" fmla="*/ 1534265 w 2250532"/>
                  <a:gd name="connsiteY10" fmla="*/ 353149 h 1489160"/>
                  <a:gd name="connsiteX11" fmla="*/ 1495027 w 2250532"/>
                  <a:gd name="connsiteY11" fmla="*/ 582042 h 1489160"/>
                  <a:gd name="connsiteX12" fmla="*/ 1822016 w 2250532"/>
                  <a:gd name="connsiteY12" fmla="*/ 601661 h 1489160"/>
                  <a:gd name="connsiteX13" fmla="*/ 2129387 w 2250532"/>
                  <a:gd name="connsiteY13" fmla="*/ 490485 h 1489160"/>
                  <a:gd name="connsiteX14" fmla="*/ 2234023 w 2250532"/>
                  <a:gd name="connsiteY14" fmla="*/ 516644 h 1489160"/>
                  <a:gd name="connsiteX15" fmla="*/ 2234023 w 2250532"/>
                  <a:gd name="connsiteY15" fmla="*/ 634360 h 1489160"/>
                  <a:gd name="connsiteX16" fmla="*/ 2077068 w 2250532"/>
                  <a:gd name="connsiteY16" fmla="*/ 771695 h 1489160"/>
                  <a:gd name="connsiteX17" fmla="*/ 1736999 w 2250532"/>
                  <a:gd name="connsiteY17" fmla="*/ 961350 h 1489160"/>
                  <a:gd name="connsiteX18" fmla="*/ 1468867 w 2250532"/>
                  <a:gd name="connsiteY18" fmla="*/ 1164083 h 1489160"/>
                  <a:gd name="connsiteX19" fmla="*/ 1004543 w 2250532"/>
                  <a:gd name="connsiteY19" fmla="*/ 1229480 h 1489160"/>
                  <a:gd name="connsiteX20" fmla="*/ 906446 w 2250532"/>
                  <a:gd name="connsiteY20" fmla="*/ 1262180 h 1489160"/>
                  <a:gd name="connsiteX21" fmla="*/ 715924 w 2250532"/>
                  <a:gd name="connsiteY21" fmla="*/ 1463891 h 1489160"/>
                  <a:gd name="connsiteX22" fmla="*/ 692233 w 2250532"/>
                  <a:gd name="connsiteY22" fmla="*/ 1489160 h 1489160"/>
                  <a:gd name="connsiteX23" fmla="*/ 496803 w 2250532"/>
                  <a:gd name="connsiteY23" fmla="*/ 1489160 h 1489160"/>
                  <a:gd name="connsiteX24" fmla="*/ 415962 w 2250532"/>
                  <a:gd name="connsiteY24" fmla="*/ 1438754 h 1489160"/>
                  <a:gd name="connsiteX25" fmla="*/ 154371 w 2250532"/>
                  <a:gd name="connsiteY25" fmla="*/ 1314498 h 1489160"/>
                  <a:gd name="connsiteX26" fmla="*/ 88973 w 2250532"/>
                  <a:gd name="connsiteY26" fmla="*/ 1236021 h 1489160"/>
                  <a:gd name="connsiteX27" fmla="*/ 3955 w 2250532"/>
                  <a:gd name="connsiteY27" fmla="*/ 1196782 h 1489160"/>
                  <a:gd name="connsiteX28" fmla="*/ 226308 w 2250532"/>
                  <a:gd name="connsiteY28" fmla="*/ 954809 h 1489160"/>
                  <a:gd name="connsiteX29" fmla="*/ 540218 w 2250532"/>
                  <a:gd name="connsiteY29" fmla="*/ 680138 h 1489160"/>
                  <a:gd name="connsiteX30" fmla="*/ 703713 w 2250532"/>
                  <a:gd name="connsiteY30" fmla="*/ 379308 h 1489160"/>
                  <a:gd name="connsiteX31" fmla="*/ 998003 w 2250532"/>
                  <a:gd name="connsiteY31" fmla="*/ 58859 h 1489160"/>
                  <a:gd name="connsiteX32" fmla="*/ 1200737 w 2250532"/>
                  <a:gd name="connsiteY32" fmla="*/ 52319 h 1489160"/>
                  <a:gd name="connsiteX33" fmla="*/ 1266135 w 2250532"/>
                  <a:gd name="connsiteY33" fmla="*/ 19620 h 1489160"/>
                  <a:gd name="connsiteX34" fmla="*/ 1377310 w 2250532"/>
                  <a:gd name="connsiteY34" fmla="*/ 0 h 1489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250532" h="1489160">
                    <a:moveTo>
                      <a:pt x="1377310" y="0"/>
                    </a:moveTo>
                    <a:cubicBezTo>
                      <a:pt x="1418728" y="0"/>
                      <a:pt x="1459479" y="15260"/>
                      <a:pt x="1514647" y="19620"/>
                    </a:cubicBezTo>
                    <a:cubicBezTo>
                      <a:pt x="1569815" y="23980"/>
                      <a:pt x="1665809" y="14170"/>
                      <a:pt x="1708317" y="26159"/>
                    </a:cubicBezTo>
                    <a:cubicBezTo>
                      <a:pt x="1750826" y="38149"/>
                      <a:pt x="1737669" y="78477"/>
                      <a:pt x="1769698" y="91557"/>
                    </a:cubicBezTo>
                    <a:cubicBezTo>
                      <a:pt x="1801727" y="104637"/>
                      <a:pt x="1842339" y="90257"/>
                      <a:pt x="1900494" y="104637"/>
                    </a:cubicBezTo>
                    <a:cubicBezTo>
                      <a:pt x="1958649" y="119017"/>
                      <a:pt x="2067404" y="151677"/>
                      <a:pt x="2118632" y="177837"/>
                    </a:cubicBezTo>
                    <a:cubicBezTo>
                      <a:pt x="2169860" y="203996"/>
                      <a:pt x="2194082" y="233463"/>
                      <a:pt x="2207864" y="261592"/>
                    </a:cubicBezTo>
                    <a:cubicBezTo>
                      <a:pt x="2221646" y="289721"/>
                      <a:pt x="2222244" y="330438"/>
                      <a:pt x="2201324" y="346610"/>
                    </a:cubicBezTo>
                    <a:cubicBezTo>
                      <a:pt x="2180404" y="362782"/>
                      <a:pt x="2142924" y="369598"/>
                      <a:pt x="2082346" y="358626"/>
                    </a:cubicBezTo>
                    <a:cubicBezTo>
                      <a:pt x="2021768" y="347654"/>
                      <a:pt x="1929200" y="281692"/>
                      <a:pt x="1837853" y="280779"/>
                    </a:cubicBezTo>
                    <a:cubicBezTo>
                      <a:pt x="1746506" y="279866"/>
                      <a:pt x="1591403" y="302939"/>
                      <a:pt x="1534265" y="353149"/>
                    </a:cubicBezTo>
                    <a:cubicBezTo>
                      <a:pt x="1477127" y="403359"/>
                      <a:pt x="1447068" y="540623"/>
                      <a:pt x="1495027" y="582042"/>
                    </a:cubicBezTo>
                    <a:cubicBezTo>
                      <a:pt x="1542985" y="623460"/>
                      <a:pt x="1716289" y="616920"/>
                      <a:pt x="1822016" y="601661"/>
                    </a:cubicBezTo>
                    <a:cubicBezTo>
                      <a:pt x="1927743" y="586402"/>
                      <a:pt x="2060719" y="504655"/>
                      <a:pt x="2129387" y="490485"/>
                    </a:cubicBezTo>
                    <a:cubicBezTo>
                      <a:pt x="2198054" y="476315"/>
                      <a:pt x="2216584" y="492664"/>
                      <a:pt x="2234023" y="516644"/>
                    </a:cubicBezTo>
                    <a:cubicBezTo>
                      <a:pt x="2251463" y="540623"/>
                      <a:pt x="2260182" y="591852"/>
                      <a:pt x="2234023" y="634360"/>
                    </a:cubicBezTo>
                    <a:cubicBezTo>
                      <a:pt x="2207864" y="676869"/>
                      <a:pt x="2159906" y="717196"/>
                      <a:pt x="2077068" y="771695"/>
                    </a:cubicBezTo>
                    <a:cubicBezTo>
                      <a:pt x="1994231" y="826194"/>
                      <a:pt x="1838367" y="895952"/>
                      <a:pt x="1736999" y="961350"/>
                    </a:cubicBezTo>
                    <a:cubicBezTo>
                      <a:pt x="1635632" y="1026748"/>
                      <a:pt x="1590944" y="1119394"/>
                      <a:pt x="1468867" y="1164083"/>
                    </a:cubicBezTo>
                    <a:cubicBezTo>
                      <a:pt x="1346791" y="1208771"/>
                      <a:pt x="1098281" y="1213131"/>
                      <a:pt x="1004543" y="1229480"/>
                    </a:cubicBezTo>
                    <a:cubicBezTo>
                      <a:pt x="910807" y="1245830"/>
                      <a:pt x="963124" y="1214222"/>
                      <a:pt x="906446" y="1262180"/>
                    </a:cubicBezTo>
                    <a:cubicBezTo>
                      <a:pt x="863937" y="1298149"/>
                      <a:pt x="777898" y="1396654"/>
                      <a:pt x="715924" y="1463891"/>
                    </a:cubicBezTo>
                    <a:lnTo>
                      <a:pt x="692233" y="1489160"/>
                    </a:lnTo>
                    <a:lnTo>
                      <a:pt x="496803" y="1489160"/>
                    </a:lnTo>
                    <a:lnTo>
                      <a:pt x="415962" y="1438754"/>
                    </a:lnTo>
                    <a:cubicBezTo>
                      <a:pt x="341845" y="1399515"/>
                      <a:pt x="208868" y="1348287"/>
                      <a:pt x="154371" y="1314498"/>
                    </a:cubicBezTo>
                    <a:cubicBezTo>
                      <a:pt x="99873" y="1280710"/>
                      <a:pt x="114042" y="1255641"/>
                      <a:pt x="88973" y="1236021"/>
                    </a:cubicBezTo>
                    <a:cubicBezTo>
                      <a:pt x="63904" y="1216401"/>
                      <a:pt x="-18935" y="1243650"/>
                      <a:pt x="3955" y="1196782"/>
                    </a:cubicBezTo>
                    <a:cubicBezTo>
                      <a:pt x="26844" y="1149914"/>
                      <a:pt x="136931" y="1040916"/>
                      <a:pt x="226308" y="954809"/>
                    </a:cubicBezTo>
                    <a:cubicBezTo>
                      <a:pt x="315684" y="868702"/>
                      <a:pt x="460650" y="776055"/>
                      <a:pt x="540218" y="680138"/>
                    </a:cubicBezTo>
                    <a:cubicBezTo>
                      <a:pt x="619785" y="584221"/>
                      <a:pt x="627416" y="482854"/>
                      <a:pt x="703713" y="379308"/>
                    </a:cubicBezTo>
                    <a:cubicBezTo>
                      <a:pt x="780010" y="275762"/>
                      <a:pt x="915165" y="113358"/>
                      <a:pt x="998003" y="58859"/>
                    </a:cubicBezTo>
                    <a:cubicBezTo>
                      <a:pt x="1080840" y="4360"/>
                      <a:pt x="1156048" y="58858"/>
                      <a:pt x="1200737" y="52319"/>
                    </a:cubicBezTo>
                    <a:cubicBezTo>
                      <a:pt x="1245426" y="45779"/>
                      <a:pt x="1236706" y="28340"/>
                      <a:pt x="1266135" y="19620"/>
                    </a:cubicBezTo>
                    <a:cubicBezTo>
                      <a:pt x="1295563" y="10901"/>
                      <a:pt x="1335892" y="0"/>
                      <a:pt x="1377310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" name="자유형 39"/>
              <p:cNvSpPr/>
              <p:nvPr/>
            </p:nvSpPr>
            <p:spPr>
              <a:xfrm>
                <a:off x="4672832" y="5217808"/>
                <a:ext cx="153926" cy="155302"/>
              </a:xfrm>
              <a:custGeom>
                <a:avLst/>
                <a:gdLst>
                  <a:gd name="connsiteX0" fmla="*/ 557 w 112094"/>
                  <a:gd name="connsiteY0" fmla="*/ 21973 h 113096"/>
                  <a:gd name="connsiteX1" fmla="*/ 55326 w 112094"/>
                  <a:gd name="connsiteY1" fmla="*/ 112460 h 113096"/>
                  <a:gd name="connsiteX2" fmla="*/ 105332 w 112094"/>
                  <a:gd name="connsiteY2" fmla="*/ 60073 h 113096"/>
                  <a:gd name="connsiteX3" fmla="*/ 110095 w 112094"/>
                  <a:gd name="connsiteY3" fmla="*/ 17210 h 113096"/>
                  <a:gd name="connsiteX4" fmla="*/ 91045 w 112094"/>
                  <a:gd name="connsiteY4" fmla="*/ 542 h 113096"/>
                  <a:gd name="connsiteX5" fmla="*/ 557 w 112094"/>
                  <a:gd name="connsiteY5" fmla="*/ 21973 h 113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2094" h="113096">
                    <a:moveTo>
                      <a:pt x="557" y="21973"/>
                    </a:moveTo>
                    <a:cubicBezTo>
                      <a:pt x="-5396" y="40626"/>
                      <a:pt x="37864" y="106110"/>
                      <a:pt x="55326" y="112460"/>
                    </a:cubicBezTo>
                    <a:cubicBezTo>
                      <a:pt x="72788" y="118810"/>
                      <a:pt x="96204" y="75948"/>
                      <a:pt x="105332" y="60073"/>
                    </a:cubicBezTo>
                    <a:cubicBezTo>
                      <a:pt x="114460" y="44198"/>
                      <a:pt x="112476" y="27132"/>
                      <a:pt x="110095" y="17210"/>
                    </a:cubicBezTo>
                    <a:cubicBezTo>
                      <a:pt x="107714" y="7288"/>
                      <a:pt x="101761" y="2923"/>
                      <a:pt x="91045" y="542"/>
                    </a:cubicBezTo>
                    <a:cubicBezTo>
                      <a:pt x="80329" y="-1839"/>
                      <a:pt x="6510" y="3320"/>
                      <a:pt x="557" y="2197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1" name="자유형 40"/>
              <p:cNvSpPr/>
              <p:nvPr/>
            </p:nvSpPr>
            <p:spPr>
              <a:xfrm>
                <a:off x="2280763" y="5835034"/>
                <a:ext cx="898430" cy="356216"/>
              </a:xfrm>
              <a:custGeom>
                <a:avLst/>
                <a:gdLst>
                  <a:gd name="connsiteX0" fmla="*/ 367027 w 898430"/>
                  <a:gd name="connsiteY0" fmla="*/ 0 h 356216"/>
                  <a:gd name="connsiteX1" fmla="*/ 898430 w 898430"/>
                  <a:gd name="connsiteY1" fmla="*/ 356216 h 356216"/>
                  <a:gd name="connsiteX2" fmla="*/ 0 w 898430"/>
                  <a:gd name="connsiteY2" fmla="*/ 356216 h 35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98430" h="356216">
                    <a:moveTo>
                      <a:pt x="367027" y="0"/>
                    </a:moveTo>
                    <a:lnTo>
                      <a:pt x="898430" y="356216"/>
                    </a:lnTo>
                    <a:lnTo>
                      <a:pt x="0" y="356216"/>
                    </a:ln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cxnSp>
        <p:nvCxnSpPr>
          <p:cNvPr id="95" name="직선 연결선 94"/>
          <p:cNvCxnSpPr>
            <a:stCxn id="22" idx="3"/>
          </p:cNvCxnSpPr>
          <p:nvPr/>
        </p:nvCxnSpPr>
        <p:spPr>
          <a:xfrm flipH="1">
            <a:off x="6112629" y="-1"/>
            <a:ext cx="7154" cy="4139205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2837525" y="1220557"/>
            <a:ext cx="6591792" cy="1659923"/>
            <a:chOff x="2837525" y="1155242"/>
            <a:chExt cx="6591792" cy="1659923"/>
          </a:xfrm>
        </p:grpSpPr>
        <p:grpSp>
          <p:nvGrpSpPr>
            <p:cNvPr id="7" name="그룹 6"/>
            <p:cNvGrpSpPr/>
            <p:nvPr/>
          </p:nvGrpSpPr>
          <p:grpSpPr>
            <a:xfrm>
              <a:off x="2837525" y="1155242"/>
              <a:ext cx="3360173" cy="544176"/>
              <a:chOff x="2820898" y="283586"/>
              <a:chExt cx="3360173" cy="544176"/>
            </a:xfrm>
          </p:grpSpPr>
          <p:grpSp>
            <p:nvGrpSpPr>
              <p:cNvPr id="4" name="그룹 3"/>
              <p:cNvGrpSpPr/>
              <p:nvPr/>
            </p:nvGrpSpPr>
            <p:grpSpPr>
              <a:xfrm>
                <a:off x="2820898" y="287762"/>
                <a:ext cx="3060000" cy="540000"/>
                <a:chOff x="2820898" y="287762"/>
                <a:chExt cx="3060000" cy="540000"/>
              </a:xfrm>
            </p:grpSpPr>
            <p:grpSp>
              <p:nvGrpSpPr>
                <p:cNvPr id="87" name="그룹 86"/>
                <p:cNvGrpSpPr>
                  <a:grpSpLocks/>
                </p:cNvGrpSpPr>
                <p:nvPr/>
              </p:nvGrpSpPr>
              <p:grpSpPr>
                <a:xfrm flipH="1">
                  <a:off x="2820898" y="287762"/>
                  <a:ext cx="3060000" cy="540000"/>
                  <a:chOff x="3966948" y="1225553"/>
                  <a:chExt cx="3345905" cy="608541"/>
                </a:xfrm>
              </p:grpSpPr>
              <p:sp>
                <p:nvSpPr>
                  <p:cNvPr id="88" name="직사각형 87"/>
                  <p:cNvSpPr/>
                  <p:nvPr/>
                </p:nvSpPr>
                <p:spPr>
                  <a:xfrm rot="449697">
                    <a:off x="5178205" y="1275981"/>
                    <a:ext cx="2134648" cy="558113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  <a:effectLst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grpSp>
                <p:nvGrpSpPr>
                  <p:cNvPr id="89" name="그룹 88"/>
                  <p:cNvGrpSpPr/>
                  <p:nvPr/>
                </p:nvGrpSpPr>
                <p:grpSpPr>
                  <a:xfrm>
                    <a:off x="3966948" y="1225553"/>
                    <a:ext cx="3312368" cy="432049"/>
                    <a:chOff x="3203848" y="2060848"/>
                    <a:chExt cx="3312368" cy="432049"/>
                  </a:xfrm>
                  <a:solidFill>
                    <a:srgbClr val="FFC000"/>
                  </a:solidFill>
                  <a:effectLst/>
                </p:grpSpPr>
                <p:sp>
                  <p:nvSpPr>
                    <p:cNvPr id="90" name="직사각형 89"/>
                    <p:cNvSpPr/>
                    <p:nvPr/>
                  </p:nvSpPr>
                  <p:spPr>
                    <a:xfrm>
                      <a:off x="3491880" y="2060848"/>
                      <a:ext cx="3024336" cy="432049"/>
                    </a:xfrm>
                    <a:prstGeom prst="rect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b="1" dirty="0" smtClean="0"/>
                        <a:t>개발 개요</a:t>
                      </a:r>
                      <a:r>
                        <a:rPr lang="en-US" altLang="ko-KR" b="1" dirty="0" smtClean="0"/>
                        <a:t>. 1</a:t>
                      </a:r>
                      <a:endParaRPr lang="en-US" altLang="ko-KR" b="1" dirty="0"/>
                    </a:p>
                  </p:txBody>
                </p:sp>
                <p:sp>
                  <p:nvSpPr>
                    <p:cNvPr id="91" name="직각 삼각형 90"/>
                    <p:cNvSpPr/>
                    <p:nvPr/>
                  </p:nvSpPr>
                  <p:spPr>
                    <a:xfrm rot="10800000">
                      <a:off x="3203848" y="2060848"/>
                      <a:ext cx="288032" cy="230426"/>
                    </a:xfrm>
                    <a:prstGeom prst="rtTriangle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</p:grpSp>
            </p:grpSp>
            <p:pic>
              <p:nvPicPr>
                <p:cNvPr id="94" name="Picture 11" descr="H:\블로그\20151201 ppt\pc6.png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32188" y="335455"/>
                  <a:ext cx="288000" cy="288000"/>
                </a:xfrm>
                <a:prstGeom prst="rect">
                  <a:avLst/>
                </a:prstGeom>
                <a:noFill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98" name="타원 97"/>
              <p:cNvSpPr/>
              <p:nvPr/>
            </p:nvSpPr>
            <p:spPr>
              <a:xfrm>
                <a:off x="6037055" y="283586"/>
                <a:ext cx="144016" cy="14401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6053682" y="2275165"/>
              <a:ext cx="3375635" cy="540000"/>
              <a:chOff x="6037055" y="1236076"/>
              <a:chExt cx="3375635" cy="540000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6037055" y="1257627"/>
                <a:ext cx="144016" cy="144016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5" name="그룹 4"/>
              <p:cNvGrpSpPr/>
              <p:nvPr/>
            </p:nvGrpSpPr>
            <p:grpSpPr>
              <a:xfrm>
                <a:off x="6352690" y="1236076"/>
                <a:ext cx="3060000" cy="540000"/>
                <a:chOff x="6352690" y="1236076"/>
                <a:chExt cx="3060000" cy="540000"/>
              </a:xfrm>
            </p:grpSpPr>
            <p:grpSp>
              <p:nvGrpSpPr>
                <p:cNvPr id="82" name="그룹 81"/>
                <p:cNvGrpSpPr>
                  <a:grpSpLocks/>
                </p:cNvGrpSpPr>
                <p:nvPr/>
              </p:nvGrpSpPr>
              <p:grpSpPr>
                <a:xfrm>
                  <a:off x="6352690" y="1236076"/>
                  <a:ext cx="3060000" cy="540000"/>
                  <a:chOff x="3966948" y="1225553"/>
                  <a:chExt cx="3345905" cy="608541"/>
                </a:xfrm>
              </p:grpSpPr>
              <p:sp>
                <p:nvSpPr>
                  <p:cNvPr id="83" name="직사각형 82"/>
                  <p:cNvSpPr/>
                  <p:nvPr/>
                </p:nvSpPr>
                <p:spPr>
                  <a:xfrm rot="449697">
                    <a:off x="5178205" y="1275981"/>
                    <a:ext cx="2134648" cy="558113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  <a:effectLst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 dirty="0">
                      <a:latin typeface="+mn-ea"/>
                    </a:endParaRPr>
                  </a:p>
                </p:txBody>
              </p:sp>
              <p:grpSp>
                <p:nvGrpSpPr>
                  <p:cNvPr id="84" name="그룹 83"/>
                  <p:cNvGrpSpPr/>
                  <p:nvPr/>
                </p:nvGrpSpPr>
                <p:grpSpPr>
                  <a:xfrm>
                    <a:off x="3966948" y="1225553"/>
                    <a:ext cx="3312368" cy="432048"/>
                    <a:chOff x="3203848" y="2060848"/>
                    <a:chExt cx="3312368" cy="432048"/>
                  </a:xfrm>
                  <a:solidFill>
                    <a:srgbClr val="FFC000"/>
                  </a:solidFill>
                  <a:effectLst/>
                </p:grpSpPr>
                <p:sp>
                  <p:nvSpPr>
                    <p:cNvPr id="85" name="직사각형 84"/>
                    <p:cNvSpPr/>
                    <p:nvPr/>
                  </p:nvSpPr>
                  <p:spPr>
                    <a:xfrm>
                      <a:off x="3491880" y="2060848"/>
                      <a:ext cx="3024336" cy="432048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b="1" dirty="0" smtClean="0">
                          <a:latin typeface="+mn-ea"/>
                        </a:rPr>
                        <a:t>2 .</a:t>
                      </a:r>
                      <a:r>
                        <a:rPr lang="ko-KR" altLang="en-US" b="1" dirty="0" smtClean="0">
                          <a:latin typeface="+mn-ea"/>
                        </a:rPr>
                        <a:t>프로그램 구성</a:t>
                      </a:r>
                      <a:endParaRPr lang="en-US" altLang="ko-KR" b="1" dirty="0">
                        <a:latin typeface="+mn-ea"/>
                      </a:endParaRPr>
                    </a:p>
                  </p:txBody>
                </p:sp>
                <p:sp>
                  <p:nvSpPr>
                    <p:cNvPr id="86" name="직각 삼각형 85"/>
                    <p:cNvSpPr/>
                    <p:nvPr/>
                  </p:nvSpPr>
                  <p:spPr>
                    <a:xfrm rot="10800000">
                      <a:off x="3203848" y="2060848"/>
                      <a:ext cx="288032" cy="230426"/>
                    </a:xfrm>
                    <a:prstGeom prst="rtTriangl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b="1" dirty="0">
                        <a:latin typeface="+mn-ea"/>
                      </a:endParaRPr>
                    </a:p>
                  </p:txBody>
                </p:sp>
              </p:grpSp>
            </p:grpSp>
            <p:pic>
              <p:nvPicPr>
                <p:cNvPr id="99" name="Picture 9" descr="H:\블로그\20151201 ppt\idea14.png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872106" y="1262201"/>
                  <a:ext cx="288000" cy="288000"/>
                </a:xfrm>
                <a:prstGeom prst="rect">
                  <a:avLst/>
                </a:prstGeom>
                <a:noFill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  <p:grpSp>
        <p:nvGrpSpPr>
          <p:cNvPr id="14" name="그룹 13"/>
          <p:cNvGrpSpPr/>
          <p:nvPr/>
        </p:nvGrpSpPr>
        <p:grpSpPr>
          <a:xfrm>
            <a:off x="2833458" y="861480"/>
            <a:ext cx="6615753" cy="2463726"/>
            <a:chOff x="2833458" y="861480"/>
            <a:chExt cx="6615753" cy="2463726"/>
          </a:xfrm>
        </p:grpSpPr>
        <p:grpSp>
          <p:nvGrpSpPr>
            <p:cNvPr id="29" name="그룹 28"/>
            <p:cNvGrpSpPr/>
            <p:nvPr/>
          </p:nvGrpSpPr>
          <p:grpSpPr>
            <a:xfrm>
              <a:off x="2833458" y="861480"/>
              <a:ext cx="6615753" cy="2463726"/>
              <a:chOff x="2820398" y="811602"/>
              <a:chExt cx="6615753" cy="2463726"/>
            </a:xfrm>
          </p:grpSpPr>
          <p:sp>
            <p:nvSpPr>
              <p:cNvPr id="183" name="타원 182"/>
              <p:cNvSpPr/>
              <p:nvPr/>
            </p:nvSpPr>
            <p:spPr>
              <a:xfrm>
                <a:off x="6032376" y="2685661"/>
                <a:ext cx="144016" cy="144016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19" name="그룹 18"/>
              <p:cNvGrpSpPr/>
              <p:nvPr/>
            </p:nvGrpSpPr>
            <p:grpSpPr>
              <a:xfrm>
                <a:off x="2820398" y="811602"/>
                <a:ext cx="6615753" cy="2463726"/>
                <a:chOff x="2820898" y="236834"/>
                <a:chExt cx="6615753" cy="2463726"/>
              </a:xfrm>
            </p:grpSpPr>
            <p:grpSp>
              <p:nvGrpSpPr>
                <p:cNvPr id="171" name="그룹 170"/>
                <p:cNvGrpSpPr/>
                <p:nvPr/>
              </p:nvGrpSpPr>
              <p:grpSpPr>
                <a:xfrm>
                  <a:off x="2820898" y="1056800"/>
                  <a:ext cx="3355494" cy="556675"/>
                  <a:chOff x="2820898" y="1056800"/>
                  <a:chExt cx="3355494" cy="556675"/>
                </a:xfrm>
              </p:grpSpPr>
              <p:sp>
                <p:nvSpPr>
                  <p:cNvPr id="192" name="타원 191"/>
                  <p:cNvSpPr/>
                  <p:nvPr/>
                </p:nvSpPr>
                <p:spPr>
                  <a:xfrm>
                    <a:off x="6032376" y="1056800"/>
                    <a:ext cx="144016" cy="144016"/>
                  </a:xfrm>
                  <a:prstGeom prst="ellipse">
                    <a:avLst/>
                  </a:prstGeom>
                  <a:solidFill>
                    <a:srgbClr val="FF66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grpSp>
                <p:nvGrpSpPr>
                  <p:cNvPr id="193" name="그룹 192"/>
                  <p:cNvGrpSpPr/>
                  <p:nvPr/>
                </p:nvGrpSpPr>
                <p:grpSpPr>
                  <a:xfrm>
                    <a:off x="2820898" y="1073475"/>
                    <a:ext cx="3060000" cy="540000"/>
                    <a:chOff x="2820898" y="1073475"/>
                    <a:chExt cx="3060000" cy="540000"/>
                  </a:xfrm>
                </p:grpSpPr>
                <p:grpSp>
                  <p:nvGrpSpPr>
                    <p:cNvPr id="194" name="그룹 193"/>
                    <p:cNvGrpSpPr/>
                    <p:nvPr/>
                  </p:nvGrpSpPr>
                  <p:grpSpPr>
                    <a:xfrm flipH="1">
                      <a:off x="2820898" y="1073475"/>
                      <a:ext cx="3060000" cy="540000"/>
                      <a:chOff x="3966948" y="1225553"/>
                      <a:chExt cx="3345905" cy="608541"/>
                    </a:xfrm>
                  </p:grpSpPr>
                  <p:sp>
                    <p:nvSpPr>
                      <p:cNvPr id="197" name="직사각형 196"/>
                      <p:cNvSpPr/>
                      <p:nvPr/>
                    </p:nvSpPr>
                    <p:spPr>
                      <a:xfrm rot="449697">
                        <a:off x="5178205" y="1275981"/>
                        <a:ext cx="2134648" cy="558113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  <a:effectLst>
                        <a:softEdge rad="127000"/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  <p:grpSp>
                    <p:nvGrpSpPr>
                      <p:cNvPr id="198" name="그룹 197"/>
                      <p:cNvGrpSpPr/>
                      <p:nvPr/>
                    </p:nvGrpSpPr>
                    <p:grpSpPr>
                      <a:xfrm>
                        <a:off x="3966948" y="1225553"/>
                        <a:ext cx="3312368" cy="432048"/>
                        <a:chOff x="3203848" y="2060848"/>
                        <a:chExt cx="3312368" cy="432048"/>
                      </a:xfrm>
                      <a:solidFill>
                        <a:srgbClr val="FFC000"/>
                      </a:solidFill>
                      <a:effectLst/>
                    </p:grpSpPr>
                    <p:sp>
                      <p:nvSpPr>
                        <p:cNvPr id="199" name="직사각형 198"/>
                        <p:cNvSpPr/>
                        <p:nvPr/>
                      </p:nvSpPr>
                      <p:spPr>
                        <a:xfrm>
                          <a:off x="3491880" y="2060848"/>
                          <a:ext cx="3024336" cy="432048"/>
                        </a:xfrm>
                        <a:prstGeom prst="rect">
                          <a:avLst/>
                        </a:prstGeom>
                        <a:solidFill>
                          <a:srgbClr val="FF660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ko-KR" altLang="en-US" b="1" dirty="0" smtClean="0"/>
                            <a:t>추가할 내용</a:t>
                          </a:r>
                          <a:r>
                            <a:rPr lang="en-US" altLang="ko-KR" b="1" dirty="0" smtClean="0"/>
                            <a:t>. 4</a:t>
                          </a:r>
                          <a:endParaRPr lang="en-US" altLang="ko-KR" b="1" dirty="0"/>
                        </a:p>
                      </p:txBody>
                    </p:sp>
                    <p:sp>
                      <p:nvSpPr>
                        <p:cNvPr id="200" name="직각 삼각형 199"/>
                        <p:cNvSpPr/>
                        <p:nvPr/>
                      </p:nvSpPr>
                      <p:spPr>
                        <a:xfrm rot="10800000">
                          <a:off x="3203848" y="2060848"/>
                          <a:ext cx="288032" cy="230426"/>
                        </a:xfrm>
                        <a:prstGeom prst="rtTriangle">
                          <a:avLst/>
                        </a:prstGeom>
                        <a:solidFill>
                          <a:srgbClr val="FF660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 dirty="0"/>
                        </a:p>
                      </p:txBody>
                    </p:sp>
                  </p:grpSp>
                </p:grpSp>
                <p:pic>
                  <p:nvPicPr>
                    <p:cNvPr id="196" name="Picture 12" descr="H:\블로그\20151201 ppt\camera153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032188" y="1111249"/>
                      <a:ext cx="288000" cy="288000"/>
                    </a:xfrm>
                    <a:prstGeom prst="rect">
                      <a:avLst/>
                    </a:prstGeom>
                    <a:noFill/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</p:grpSp>
            <p:grpSp>
              <p:nvGrpSpPr>
                <p:cNvPr id="185" name="그룹 184"/>
                <p:cNvGrpSpPr/>
                <p:nvPr/>
              </p:nvGrpSpPr>
              <p:grpSpPr>
                <a:xfrm>
                  <a:off x="6376651" y="2160560"/>
                  <a:ext cx="3060000" cy="540000"/>
                  <a:chOff x="3966948" y="1225553"/>
                  <a:chExt cx="3345905" cy="608541"/>
                </a:xfrm>
              </p:grpSpPr>
              <p:sp>
                <p:nvSpPr>
                  <p:cNvPr id="188" name="직사각형 187"/>
                  <p:cNvSpPr/>
                  <p:nvPr/>
                </p:nvSpPr>
                <p:spPr>
                  <a:xfrm rot="449697">
                    <a:off x="5178205" y="1275981"/>
                    <a:ext cx="2134648" cy="558113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  <a:effectLst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grpSp>
                <p:nvGrpSpPr>
                  <p:cNvPr id="189" name="그룹 188"/>
                  <p:cNvGrpSpPr/>
                  <p:nvPr/>
                </p:nvGrpSpPr>
                <p:grpSpPr>
                  <a:xfrm>
                    <a:off x="3966948" y="1225553"/>
                    <a:ext cx="3312368" cy="432048"/>
                    <a:chOff x="3203848" y="2060848"/>
                    <a:chExt cx="3312368" cy="432048"/>
                  </a:xfrm>
                  <a:solidFill>
                    <a:srgbClr val="FFC000"/>
                  </a:solidFill>
                  <a:effectLst/>
                </p:grpSpPr>
                <p:sp>
                  <p:nvSpPr>
                    <p:cNvPr id="190" name="직사각형 189"/>
                    <p:cNvSpPr/>
                    <p:nvPr/>
                  </p:nvSpPr>
                  <p:spPr>
                    <a:xfrm>
                      <a:off x="3491880" y="2060848"/>
                      <a:ext cx="3024336" cy="432048"/>
                    </a:xfrm>
                    <a:prstGeom prst="rect">
                      <a:avLst/>
                    </a:prstGeom>
                    <a:solidFill>
                      <a:srgbClr val="00B0F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b="1" dirty="0" smtClean="0"/>
                        <a:t> Q&amp;A. </a:t>
                      </a:r>
                      <a:r>
                        <a:rPr lang="en-US" altLang="ko-KR" b="1" dirty="0"/>
                        <a:t>5</a:t>
                      </a:r>
                    </a:p>
                  </p:txBody>
                </p:sp>
                <p:sp>
                  <p:nvSpPr>
                    <p:cNvPr id="191" name="직각 삼각형 190"/>
                    <p:cNvSpPr/>
                    <p:nvPr/>
                  </p:nvSpPr>
                  <p:spPr>
                    <a:xfrm rot="10800000">
                      <a:off x="3203848" y="2060848"/>
                      <a:ext cx="288032" cy="230426"/>
                    </a:xfrm>
                    <a:prstGeom prst="rtTriangle">
                      <a:avLst/>
                    </a:prstGeom>
                    <a:solidFill>
                      <a:srgbClr val="00B0F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</p:grpSp>
            </p:grpSp>
            <p:grpSp>
              <p:nvGrpSpPr>
                <p:cNvPr id="173" name="그룹 172"/>
                <p:cNvGrpSpPr/>
                <p:nvPr/>
              </p:nvGrpSpPr>
              <p:grpSpPr>
                <a:xfrm>
                  <a:off x="6037055" y="236834"/>
                  <a:ext cx="3399596" cy="563354"/>
                  <a:chOff x="6037055" y="236834"/>
                  <a:chExt cx="3399596" cy="563354"/>
                </a:xfrm>
              </p:grpSpPr>
              <p:sp>
                <p:nvSpPr>
                  <p:cNvPr id="174" name="타원 173"/>
                  <p:cNvSpPr/>
                  <p:nvPr/>
                </p:nvSpPr>
                <p:spPr>
                  <a:xfrm>
                    <a:off x="6037055" y="236834"/>
                    <a:ext cx="144016" cy="144016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grpSp>
                <p:nvGrpSpPr>
                  <p:cNvPr id="175" name="그룹 174"/>
                  <p:cNvGrpSpPr/>
                  <p:nvPr/>
                </p:nvGrpSpPr>
                <p:grpSpPr>
                  <a:xfrm>
                    <a:off x="6376651" y="260188"/>
                    <a:ext cx="3060000" cy="540000"/>
                    <a:chOff x="6376651" y="260188"/>
                    <a:chExt cx="3060000" cy="540000"/>
                  </a:xfrm>
                </p:grpSpPr>
                <p:grpSp>
                  <p:nvGrpSpPr>
                    <p:cNvPr id="176" name="그룹 175"/>
                    <p:cNvGrpSpPr/>
                    <p:nvPr/>
                  </p:nvGrpSpPr>
                  <p:grpSpPr>
                    <a:xfrm>
                      <a:off x="6376651" y="260188"/>
                      <a:ext cx="3060000" cy="540000"/>
                      <a:chOff x="3966948" y="1225553"/>
                      <a:chExt cx="3345905" cy="608538"/>
                    </a:xfrm>
                  </p:grpSpPr>
                  <p:sp>
                    <p:nvSpPr>
                      <p:cNvPr id="179" name="직사각형 178"/>
                      <p:cNvSpPr/>
                      <p:nvPr/>
                    </p:nvSpPr>
                    <p:spPr>
                      <a:xfrm rot="449697">
                        <a:off x="5178205" y="1275980"/>
                        <a:ext cx="2134648" cy="558111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  <a:effectLst>
                        <a:softEdge rad="127000"/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  <p:grpSp>
                    <p:nvGrpSpPr>
                      <p:cNvPr id="180" name="그룹 179"/>
                      <p:cNvGrpSpPr/>
                      <p:nvPr/>
                    </p:nvGrpSpPr>
                    <p:grpSpPr>
                      <a:xfrm>
                        <a:off x="3966948" y="1225553"/>
                        <a:ext cx="3312368" cy="432048"/>
                        <a:chOff x="3203848" y="2060848"/>
                        <a:chExt cx="3312368" cy="432048"/>
                      </a:xfrm>
                      <a:solidFill>
                        <a:srgbClr val="FFC000"/>
                      </a:solidFill>
                      <a:effectLst/>
                    </p:grpSpPr>
                    <p:sp>
                      <p:nvSpPr>
                        <p:cNvPr id="181" name="직사각형 180"/>
                        <p:cNvSpPr/>
                        <p:nvPr/>
                      </p:nvSpPr>
                      <p:spPr>
                        <a:xfrm>
                          <a:off x="3491880" y="2060848"/>
                          <a:ext cx="3024336" cy="432048"/>
                        </a:xfrm>
                        <a:prstGeom prst="rect">
                          <a:avLst/>
                        </a:prstGeom>
                        <a:solidFill>
                          <a:srgbClr val="92D05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ko-KR" altLang="en-US" b="1" dirty="0" smtClean="0"/>
                            <a:t>문제점</a:t>
                          </a:r>
                          <a:r>
                            <a:rPr lang="en-US" altLang="ko-KR" b="1" dirty="0" smtClean="0"/>
                            <a:t>. 3</a:t>
                          </a:r>
                          <a:endParaRPr lang="en-US" altLang="ko-KR" b="1" dirty="0"/>
                        </a:p>
                      </p:txBody>
                    </p:sp>
                    <p:sp>
                      <p:nvSpPr>
                        <p:cNvPr id="182" name="직각 삼각형 181"/>
                        <p:cNvSpPr/>
                        <p:nvPr/>
                      </p:nvSpPr>
                      <p:spPr>
                        <a:xfrm rot="10800000">
                          <a:off x="3203848" y="2060848"/>
                          <a:ext cx="288032" cy="230426"/>
                        </a:xfrm>
                        <a:prstGeom prst="rtTriangle">
                          <a:avLst/>
                        </a:prstGeom>
                        <a:solidFill>
                          <a:srgbClr val="92D05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 dirty="0"/>
                        </a:p>
                      </p:txBody>
                    </p:sp>
                  </p:grpSp>
                </p:grpSp>
                <p:pic>
                  <p:nvPicPr>
                    <p:cNvPr id="178" name="Picture 10" descr="H:\블로그\20151201 ppt\calculator69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8873124" y="297032"/>
                      <a:ext cx="288000" cy="288000"/>
                    </a:xfrm>
                    <a:prstGeom prst="rect">
                      <a:avLst/>
                    </a:prstGeom>
                    <a:noFill/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</p:grpSp>
          </p:grpSp>
        </p:grpSp>
        <p:pic>
          <p:nvPicPr>
            <p:cNvPr id="187" name="Picture 8" descr="H:\블로그\20151201 ppt\calendar159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85684" y="2834636"/>
              <a:ext cx="288000" cy="288000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3806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1.11111E-6 L -0.09493 -0.06875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53" y="-3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8034640" y="-14909"/>
            <a:ext cx="2765909" cy="38338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 Q&amp;A</a:t>
            </a:r>
            <a:endParaRPr lang="en-US" altLang="ko-KR" b="1" dirty="0"/>
          </a:p>
        </p:txBody>
      </p:sp>
      <p:sp>
        <p:nvSpPr>
          <p:cNvPr id="2" name="직사각형 1"/>
          <p:cNvSpPr/>
          <p:nvPr/>
        </p:nvSpPr>
        <p:spPr>
          <a:xfrm>
            <a:off x="10953750" y="4636362"/>
            <a:ext cx="1238250" cy="2221638"/>
          </a:xfrm>
          <a:prstGeom prst="rect">
            <a:avLst/>
          </a:prstGeom>
          <a:solidFill>
            <a:srgbClr val="EAEA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57103"/>
          <a:stretch/>
        </p:blipFill>
        <p:spPr>
          <a:xfrm>
            <a:off x="-13252" y="-4745"/>
            <a:ext cx="12223539" cy="5462837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-1" y="4729220"/>
            <a:ext cx="10947461" cy="2144605"/>
          </a:xfrm>
          <a:prstGeom prst="rect">
            <a:avLst/>
          </a:prstGeom>
          <a:solidFill>
            <a:srgbClr val="F9F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8" name="Freeform 17"/>
          <p:cNvSpPr>
            <a:spLocks/>
          </p:cNvSpPr>
          <p:nvPr/>
        </p:nvSpPr>
        <p:spPr bwMode="auto">
          <a:xfrm>
            <a:off x="5801978" y="5136368"/>
            <a:ext cx="559756" cy="566045"/>
          </a:xfrm>
          <a:custGeom>
            <a:avLst/>
            <a:gdLst>
              <a:gd name="T0" fmla="*/ 90 w 179"/>
              <a:gd name="T1" fmla="*/ 0 h 180"/>
              <a:gd name="T2" fmla="*/ 113 w 179"/>
              <a:gd name="T3" fmla="*/ 4 h 180"/>
              <a:gd name="T4" fmla="*/ 135 w 179"/>
              <a:gd name="T5" fmla="*/ 12 h 180"/>
              <a:gd name="T6" fmla="*/ 153 w 179"/>
              <a:gd name="T7" fmla="*/ 26 h 180"/>
              <a:gd name="T8" fmla="*/ 167 w 179"/>
              <a:gd name="T9" fmla="*/ 45 h 180"/>
              <a:gd name="T10" fmla="*/ 176 w 179"/>
              <a:gd name="T11" fmla="*/ 66 h 180"/>
              <a:gd name="T12" fmla="*/ 179 w 179"/>
              <a:gd name="T13" fmla="*/ 90 h 180"/>
              <a:gd name="T14" fmla="*/ 176 w 179"/>
              <a:gd name="T15" fmla="*/ 113 h 180"/>
              <a:gd name="T16" fmla="*/ 167 w 179"/>
              <a:gd name="T17" fmla="*/ 136 h 180"/>
              <a:gd name="T18" fmla="*/ 153 w 179"/>
              <a:gd name="T19" fmla="*/ 153 h 180"/>
              <a:gd name="T20" fmla="*/ 135 w 179"/>
              <a:gd name="T21" fmla="*/ 168 h 180"/>
              <a:gd name="T22" fmla="*/ 113 w 179"/>
              <a:gd name="T23" fmla="*/ 177 h 180"/>
              <a:gd name="T24" fmla="*/ 90 w 179"/>
              <a:gd name="T25" fmla="*/ 180 h 180"/>
              <a:gd name="T26" fmla="*/ 66 w 179"/>
              <a:gd name="T27" fmla="*/ 177 h 180"/>
              <a:gd name="T28" fmla="*/ 44 w 179"/>
              <a:gd name="T29" fmla="*/ 168 h 180"/>
              <a:gd name="T30" fmla="*/ 26 w 179"/>
              <a:gd name="T31" fmla="*/ 153 h 180"/>
              <a:gd name="T32" fmla="*/ 11 w 179"/>
              <a:gd name="T33" fmla="*/ 136 h 180"/>
              <a:gd name="T34" fmla="*/ 3 w 179"/>
              <a:gd name="T35" fmla="*/ 113 h 180"/>
              <a:gd name="T36" fmla="*/ 0 w 179"/>
              <a:gd name="T37" fmla="*/ 90 h 180"/>
              <a:gd name="T38" fmla="*/ 3 w 179"/>
              <a:gd name="T39" fmla="*/ 66 h 180"/>
              <a:gd name="T40" fmla="*/ 11 w 179"/>
              <a:gd name="T41" fmla="*/ 45 h 180"/>
              <a:gd name="T42" fmla="*/ 26 w 179"/>
              <a:gd name="T43" fmla="*/ 26 h 180"/>
              <a:gd name="T44" fmla="*/ 44 w 179"/>
              <a:gd name="T45" fmla="*/ 12 h 180"/>
              <a:gd name="T46" fmla="*/ 66 w 179"/>
              <a:gd name="T47" fmla="*/ 4 h 180"/>
              <a:gd name="T48" fmla="*/ 90 w 179"/>
              <a:gd name="T49" fmla="*/ 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79" h="180">
                <a:moveTo>
                  <a:pt x="90" y="0"/>
                </a:moveTo>
                <a:lnTo>
                  <a:pt x="113" y="4"/>
                </a:lnTo>
                <a:lnTo>
                  <a:pt x="135" y="12"/>
                </a:lnTo>
                <a:lnTo>
                  <a:pt x="153" y="26"/>
                </a:lnTo>
                <a:lnTo>
                  <a:pt x="167" y="45"/>
                </a:lnTo>
                <a:lnTo>
                  <a:pt x="176" y="66"/>
                </a:lnTo>
                <a:lnTo>
                  <a:pt x="179" y="90"/>
                </a:lnTo>
                <a:lnTo>
                  <a:pt x="176" y="113"/>
                </a:lnTo>
                <a:lnTo>
                  <a:pt x="167" y="136"/>
                </a:lnTo>
                <a:lnTo>
                  <a:pt x="153" y="153"/>
                </a:lnTo>
                <a:lnTo>
                  <a:pt x="135" y="168"/>
                </a:lnTo>
                <a:lnTo>
                  <a:pt x="113" y="177"/>
                </a:lnTo>
                <a:lnTo>
                  <a:pt x="90" y="180"/>
                </a:lnTo>
                <a:lnTo>
                  <a:pt x="66" y="177"/>
                </a:lnTo>
                <a:lnTo>
                  <a:pt x="44" y="168"/>
                </a:lnTo>
                <a:lnTo>
                  <a:pt x="26" y="153"/>
                </a:lnTo>
                <a:lnTo>
                  <a:pt x="11" y="136"/>
                </a:lnTo>
                <a:lnTo>
                  <a:pt x="3" y="113"/>
                </a:lnTo>
                <a:lnTo>
                  <a:pt x="0" y="90"/>
                </a:lnTo>
                <a:lnTo>
                  <a:pt x="3" y="66"/>
                </a:lnTo>
                <a:lnTo>
                  <a:pt x="11" y="45"/>
                </a:lnTo>
                <a:lnTo>
                  <a:pt x="26" y="26"/>
                </a:lnTo>
                <a:lnTo>
                  <a:pt x="44" y="12"/>
                </a:lnTo>
                <a:lnTo>
                  <a:pt x="66" y="4"/>
                </a:lnTo>
                <a:lnTo>
                  <a:pt x="90" y="0"/>
                </a:lnTo>
                <a:close/>
              </a:path>
            </a:pathLst>
          </a:custGeom>
          <a:solidFill>
            <a:srgbClr val="6D6D6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-662698" y="2954756"/>
            <a:ext cx="6056620" cy="3717852"/>
            <a:chOff x="-93874" y="2954756"/>
            <a:chExt cx="6056620" cy="3717852"/>
          </a:xfrm>
          <a:effectLst>
            <a:outerShdw blurRad="139700" dist="76200" algn="l" rotWithShape="0">
              <a:prstClr val="black">
                <a:alpha val="40000"/>
              </a:prstClr>
            </a:outerShdw>
          </a:effectLst>
        </p:grpSpPr>
        <p:sp>
          <p:nvSpPr>
            <p:cNvPr id="34" name="Freeform 8"/>
            <p:cNvSpPr>
              <a:spLocks/>
            </p:cNvSpPr>
            <p:nvPr/>
          </p:nvSpPr>
          <p:spPr bwMode="auto">
            <a:xfrm rot="5671751">
              <a:off x="1791244" y="2512948"/>
              <a:ext cx="3717852" cy="4601467"/>
            </a:xfrm>
            <a:custGeom>
              <a:avLst/>
              <a:gdLst>
                <a:gd name="T0" fmla="*/ 2393 w 5351"/>
                <a:gd name="T1" fmla="*/ 5582 h 6626"/>
                <a:gd name="T2" fmla="*/ 2053 w 5351"/>
                <a:gd name="T3" fmla="*/ 5287 h 6626"/>
                <a:gd name="T4" fmla="*/ 1770 w 5351"/>
                <a:gd name="T5" fmla="*/ 4899 h 6626"/>
                <a:gd name="T6" fmla="*/ 1554 w 5351"/>
                <a:gd name="T7" fmla="*/ 4610 h 6626"/>
                <a:gd name="T8" fmla="*/ 1238 w 5351"/>
                <a:gd name="T9" fmla="*/ 4339 h 6626"/>
                <a:gd name="T10" fmla="*/ 847 w 5351"/>
                <a:gd name="T11" fmla="*/ 4118 h 6626"/>
                <a:gd name="T12" fmla="*/ 310 w 5351"/>
                <a:gd name="T13" fmla="*/ 3942 h 6626"/>
                <a:gd name="T14" fmla="*/ 189 w 5351"/>
                <a:gd name="T15" fmla="*/ 3912 h 6626"/>
                <a:gd name="T16" fmla="*/ 66 w 5351"/>
                <a:gd name="T17" fmla="*/ 3799 h 6626"/>
                <a:gd name="T18" fmla="*/ 1 w 5351"/>
                <a:gd name="T19" fmla="*/ 3634 h 6626"/>
                <a:gd name="T20" fmla="*/ 37 w 5351"/>
                <a:gd name="T21" fmla="*/ 3457 h 6626"/>
                <a:gd name="T22" fmla="*/ 220 w 5351"/>
                <a:gd name="T23" fmla="*/ 3311 h 6626"/>
                <a:gd name="T24" fmla="*/ 517 w 5351"/>
                <a:gd name="T25" fmla="*/ 3244 h 6626"/>
                <a:gd name="T26" fmla="*/ 868 w 5351"/>
                <a:gd name="T27" fmla="*/ 3247 h 6626"/>
                <a:gd name="T28" fmla="*/ 1230 w 5351"/>
                <a:gd name="T29" fmla="*/ 3324 h 6626"/>
                <a:gd name="T30" fmla="*/ 1695 w 5351"/>
                <a:gd name="T31" fmla="*/ 3545 h 6626"/>
                <a:gd name="T32" fmla="*/ 1842 w 5351"/>
                <a:gd name="T33" fmla="*/ 491 h 6626"/>
                <a:gd name="T34" fmla="*/ 1860 w 5351"/>
                <a:gd name="T35" fmla="*/ 246 h 6626"/>
                <a:gd name="T36" fmla="*/ 2001 w 5351"/>
                <a:gd name="T37" fmla="*/ 60 h 6626"/>
                <a:gd name="T38" fmla="*/ 2210 w 5351"/>
                <a:gd name="T39" fmla="*/ 0 h 6626"/>
                <a:gd name="T40" fmla="*/ 2419 w 5351"/>
                <a:gd name="T41" fmla="*/ 69 h 6626"/>
                <a:gd name="T42" fmla="*/ 2559 w 5351"/>
                <a:gd name="T43" fmla="*/ 277 h 6626"/>
                <a:gd name="T44" fmla="*/ 2610 w 5351"/>
                <a:gd name="T45" fmla="*/ 2067 h 6626"/>
                <a:gd name="T46" fmla="*/ 2655 w 5351"/>
                <a:gd name="T47" fmla="*/ 1939 h 6626"/>
                <a:gd name="T48" fmla="*/ 2750 w 5351"/>
                <a:gd name="T49" fmla="*/ 1771 h 6626"/>
                <a:gd name="T50" fmla="*/ 2939 w 5351"/>
                <a:gd name="T51" fmla="*/ 1686 h 6626"/>
                <a:gd name="T52" fmla="*/ 3158 w 5351"/>
                <a:gd name="T53" fmla="*/ 1686 h 6626"/>
                <a:gd name="T54" fmla="*/ 3346 w 5351"/>
                <a:gd name="T55" fmla="*/ 1771 h 6626"/>
                <a:gd name="T56" fmla="*/ 3441 w 5351"/>
                <a:gd name="T57" fmla="*/ 1939 h 6626"/>
                <a:gd name="T58" fmla="*/ 3453 w 5351"/>
                <a:gd name="T59" fmla="*/ 1969 h 6626"/>
                <a:gd name="T60" fmla="*/ 3577 w 5351"/>
                <a:gd name="T61" fmla="*/ 1844 h 6626"/>
                <a:gd name="T62" fmla="*/ 3765 w 5351"/>
                <a:gd name="T63" fmla="*/ 1789 h 6626"/>
                <a:gd name="T64" fmla="*/ 3967 w 5351"/>
                <a:gd name="T65" fmla="*/ 1805 h 6626"/>
                <a:gd name="T66" fmla="*/ 4134 w 5351"/>
                <a:gd name="T67" fmla="*/ 1892 h 6626"/>
                <a:gd name="T68" fmla="*/ 4216 w 5351"/>
                <a:gd name="T69" fmla="*/ 2053 h 6626"/>
                <a:gd name="T70" fmla="*/ 4220 w 5351"/>
                <a:gd name="T71" fmla="*/ 2195 h 6626"/>
                <a:gd name="T72" fmla="*/ 4318 w 5351"/>
                <a:gd name="T73" fmla="*/ 2027 h 6626"/>
                <a:gd name="T74" fmla="*/ 4521 w 5351"/>
                <a:gd name="T75" fmla="*/ 1966 h 6626"/>
                <a:gd name="T76" fmla="*/ 4743 w 5351"/>
                <a:gd name="T77" fmla="*/ 1968 h 6626"/>
                <a:gd name="T78" fmla="*/ 4908 w 5351"/>
                <a:gd name="T79" fmla="*/ 2074 h 6626"/>
                <a:gd name="T80" fmla="*/ 5063 w 5351"/>
                <a:gd name="T81" fmla="*/ 2337 h 6626"/>
                <a:gd name="T82" fmla="*/ 5254 w 5351"/>
                <a:gd name="T83" fmla="*/ 2950 h 6626"/>
                <a:gd name="T84" fmla="*/ 5320 w 5351"/>
                <a:gd name="T85" fmla="*/ 3232 h 6626"/>
                <a:gd name="T86" fmla="*/ 5339 w 5351"/>
                <a:gd name="T87" fmla="*/ 3965 h 6626"/>
                <a:gd name="T88" fmla="*/ 5195 w 5351"/>
                <a:gd name="T89" fmla="*/ 5216 h 6626"/>
                <a:gd name="T90" fmla="*/ 2615 w 5351"/>
                <a:gd name="T91" fmla="*/ 6626 h 6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351" h="6626">
                  <a:moveTo>
                    <a:pt x="2615" y="5712"/>
                  </a:moveTo>
                  <a:lnTo>
                    <a:pt x="2538" y="5673"/>
                  </a:lnTo>
                  <a:lnTo>
                    <a:pt x="2393" y="5582"/>
                  </a:lnTo>
                  <a:lnTo>
                    <a:pt x="2285" y="5503"/>
                  </a:lnTo>
                  <a:lnTo>
                    <a:pt x="2171" y="5405"/>
                  </a:lnTo>
                  <a:lnTo>
                    <a:pt x="2053" y="5287"/>
                  </a:lnTo>
                  <a:lnTo>
                    <a:pt x="1937" y="5150"/>
                  </a:lnTo>
                  <a:lnTo>
                    <a:pt x="1824" y="4989"/>
                  </a:lnTo>
                  <a:lnTo>
                    <a:pt x="1770" y="4899"/>
                  </a:lnTo>
                  <a:lnTo>
                    <a:pt x="1732" y="4836"/>
                  </a:lnTo>
                  <a:lnTo>
                    <a:pt x="1647" y="4718"/>
                  </a:lnTo>
                  <a:lnTo>
                    <a:pt x="1554" y="4610"/>
                  </a:lnTo>
                  <a:lnTo>
                    <a:pt x="1454" y="4511"/>
                  </a:lnTo>
                  <a:lnTo>
                    <a:pt x="1348" y="4420"/>
                  </a:lnTo>
                  <a:lnTo>
                    <a:pt x="1238" y="4339"/>
                  </a:lnTo>
                  <a:lnTo>
                    <a:pt x="1126" y="4266"/>
                  </a:lnTo>
                  <a:lnTo>
                    <a:pt x="1014" y="4201"/>
                  </a:lnTo>
                  <a:lnTo>
                    <a:pt x="847" y="4118"/>
                  </a:lnTo>
                  <a:lnTo>
                    <a:pt x="636" y="4034"/>
                  </a:lnTo>
                  <a:lnTo>
                    <a:pt x="454" y="3975"/>
                  </a:lnTo>
                  <a:lnTo>
                    <a:pt x="310" y="3942"/>
                  </a:lnTo>
                  <a:lnTo>
                    <a:pt x="258" y="3933"/>
                  </a:lnTo>
                  <a:lnTo>
                    <a:pt x="235" y="3929"/>
                  </a:lnTo>
                  <a:lnTo>
                    <a:pt x="189" y="3912"/>
                  </a:lnTo>
                  <a:lnTo>
                    <a:pt x="145" y="3883"/>
                  </a:lnTo>
                  <a:lnTo>
                    <a:pt x="104" y="3844"/>
                  </a:lnTo>
                  <a:lnTo>
                    <a:pt x="66" y="3799"/>
                  </a:lnTo>
                  <a:lnTo>
                    <a:pt x="36" y="3748"/>
                  </a:lnTo>
                  <a:lnTo>
                    <a:pt x="14" y="3691"/>
                  </a:lnTo>
                  <a:lnTo>
                    <a:pt x="1" y="3634"/>
                  </a:lnTo>
                  <a:lnTo>
                    <a:pt x="0" y="3573"/>
                  </a:lnTo>
                  <a:lnTo>
                    <a:pt x="11" y="3514"/>
                  </a:lnTo>
                  <a:lnTo>
                    <a:pt x="37" y="3457"/>
                  </a:lnTo>
                  <a:lnTo>
                    <a:pt x="81" y="3402"/>
                  </a:lnTo>
                  <a:lnTo>
                    <a:pt x="141" y="3353"/>
                  </a:lnTo>
                  <a:lnTo>
                    <a:pt x="220" y="3311"/>
                  </a:lnTo>
                  <a:lnTo>
                    <a:pt x="321" y="3277"/>
                  </a:lnTo>
                  <a:lnTo>
                    <a:pt x="445" y="3251"/>
                  </a:lnTo>
                  <a:lnTo>
                    <a:pt x="517" y="3244"/>
                  </a:lnTo>
                  <a:lnTo>
                    <a:pt x="590" y="3238"/>
                  </a:lnTo>
                  <a:lnTo>
                    <a:pt x="733" y="3236"/>
                  </a:lnTo>
                  <a:lnTo>
                    <a:pt x="868" y="3247"/>
                  </a:lnTo>
                  <a:lnTo>
                    <a:pt x="996" y="3265"/>
                  </a:lnTo>
                  <a:lnTo>
                    <a:pt x="1117" y="3291"/>
                  </a:lnTo>
                  <a:lnTo>
                    <a:pt x="1230" y="3324"/>
                  </a:lnTo>
                  <a:lnTo>
                    <a:pt x="1385" y="3380"/>
                  </a:lnTo>
                  <a:lnTo>
                    <a:pt x="1559" y="3464"/>
                  </a:lnTo>
                  <a:lnTo>
                    <a:pt x="1695" y="3545"/>
                  </a:lnTo>
                  <a:lnTo>
                    <a:pt x="1824" y="3638"/>
                  </a:lnTo>
                  <a:lnTo>
                    <a:pt x="1842" y="3654"/>
                  </a:lnTo>
                  <a:lnTo>
                    <a:pt x="1842" y="491"/>
                  </a:lnTo>
                  <a:lnTo>
                    <a:pt x="1836" y="434"/>
                  </a:lnTo>
                  <a:lnTo>
                    <a:pt x="1839" y="334"/>
                  </a:lnTo>
                  <a:lnTo>
                    <a:pt x="1860" y="246"/>
                  </a:lnTo>
                  <a:lnTo>
                    <a:pt x="1896" y="171"/>
                  </a:lnTo>
                  <a:lnTo>
                    <a:pt x="1944" y="109"/>
                  </a:lnTo>
                  <a:lnTo>
                    <a:pt x="2001" y="60"/>
                  </a:lnTo>
                  <a:lnTo>
                    <a:pt x="2068" y="26"/>
                  </a:lnTo>
                  <a:lnTo>
                    <a:pt x="2138" y="5"/>
                  </a:lnTo>
                  <a:lnTo>
                    <a:pt x="2210" y="0"/>
                  </a:lnTo>
                  <a:lnTo>
                    <a:pt x="2284" y="8"/>
                  </a:lnTo>
                  <a:lnTo>
                    <a:pt x="2354" y="31"/>
                  </a:lnTo>
                  <a:lnTo>
                    <a:pt x="2419" y="69"/>
                  </a:lnTo>
                  <a:lnTo>
                    <a:pt x="2477" y="123"/>
                  </a:lnTo>
                  <a:lnTo>
                    <a:pt x="2523" y="193"/>
                  </a:lnTo>
                  <a:lnTo>
                    <a:pt x="2559" y="277"/>
                  </a:lnTo>
                  <a:lnTo>
                    <a:pt x="2577" y="378"/>
                  </a:lnTo>
                  <a:lnTo>
                    <a:pt x="2580" y="436"/>
                  </a:lnTo>
                  <a:lnTo>
                    <a:pt x="2610" y="2067"/>
                  </a:lnTo>
                  <a:lnTo>
                    <a:pt x="2654" y="2070"/>
                  </a:lnTo>
                  <a:lnTo>
                    <a:pt x="2654" y="1977"/>
                  </a:lnTo>
                  <a:lnTo>
                    <a:pt x="2655" y="1939"/>
                  </a:lnTo>
                  <a:lnTo>
                    <a:pt x="2672" y="1873"/>
                  </a:lnTo>
                  <a:lnTo>
                    <a:pt x="2704" y="1817"/>
                  </a:lnTo>
                  <a:lnTo>
                    <a:pt x="2750" y="1771"/>
                  </a:lnTo>
                  <a:lnTo>
                    <a:pt x="2805" y="1732"/>
                  </a:lnTo>
                  <a:lnTo>
                    <a:pt x="2868" y="1704"/>
                  </a:lnTo>
                  <a:lnTo>
                    <a:pt x="2939" y="1686"/>
                  </a:lnTo>
                  <a:lnTo>
                    <a:pt x="3011" y="1676"/>
                  </a:lnTo>
                  <a:lnTo>
                    <a:pt x="3084" y="1676"/>
                  </a:lnTo>
                  <a:lnTo>
                    <a:pt x="3158" y="1686"/>
                  </a:lnTo>
                  <a:lnTo>
                    <a:pt x="3227" y="1704"/>
                  </a:lnTo>
                  <a:lnTo>
                    <a:pt x="3290" y="1732"/>
                  </a:lnTo>
                  <a:lnTo>
                    <a:pt x="3346" y="1771"/>
                  </a:lnTo>
                  <a:lnTo>
                    <a:pt x="3391" y="1817"/>
                  </a:lnTo>
                  <a:lnTo>
                    <a:pt x="3424" y="1873"/>
                  </a:lnTo>
                  <a:lnTo>
                    <a:pt x="3441" y="1939"/>
                  </a:lnTo>
                  <a:lnTo>
                    <a:pt x="3443" y="1977"/>
                  </a:lnTo>
                  <a:lnTo>
                    <a:pt x="3443" y="1997"/>
                  </a:lnTo>
                  <a:lnTo>
                    <a:pt x="3453" y="1969"/>
                  </a:lnTo>
                  <a:lnTo>
                    <a:pt x="3484" y="1920"/>
                  </a:lnTo>
                  <a:lnTo>
                    <a:pt x="3526" y="1879"/>
                  </a:lnTo>
                  <a:lnTo>
                    <a:pt x="3577" y="1844"/>
                  </a:lnTo>
                  <a:lnTo>
                    <a:pt x="3636" y="1818"/>
                  </a:lnTo>
                  <a:lnTo>
                    <a:pt x="3699" y="1799"/>
                  </a:lnTo>
                  <a:lnTo>
                    <a:pt x="3765" y="1789"/>
                  </a:lnTo>
                  <a:lnTo>
                    <a:pt x="3833" y="1786"/>
                  </a:lnTo>
                  <a:lnTo>
                    <a:pt x="3901" y="1791"/>
                  </a:lnTo>
                  <a:lnTo>
                    <a:pt x="3967" y="1805"/>
                  </a:lnTo>
                  <a:lnTo>
                    <a:pt x="4029" y="1825"/>
                  </a:lnTo>
                  <a:lnTo>
                    <a:pt x="4085" y="1856"/>
                  </a:lnTo>
                  <a:lnTo>
                    <a:pt x="4134" y="1892"/>
                  </a:lnTo>
                  <a:lnTo>
                    <a:pt x="4173" y="1938"/>
                  </a:lnTo>
                  <a:lnTo>
                    <a:pt x="4200" y="1991"/>
                  </a:lnTo>
                  <a:lnTo>
                    <a:pt x="4216" y="2053"/>
                  </a:lnTo>
                  <a:lnTo>
                    <a:pt x="4217" y="2087"/>
                  </a:lnTo>
                  <a:lnTo>
                    <a:pt x="4217" y="2194"/>
                  </a:lnTo>
                  <a:lnTo>
                    <a:pt x="4220" y="2195"/>
                  </a:lnTo>
                  <a:lnTo>
                    <a:pt x="4232" y="2149"/>
                  </a:lnTo>
                  <a:lnTo>
                    <a:pt x="4269" y="2077"/>
                  </a:lnTo>
                  <a:lnTo>
                    <a:pt x="4318" y="2027"/>
                  </a:lnTo>
                  <a:lnTo>
                    <a:pt x="4379" y="1995"/>
                  </a:lnTo>
                  <a:lnTo>
                    <a:pt x="4448" y="1975"/>
                  </a:lnTo>
                  <a:lnTo>
                    <a:pt x="4521" y="1966"/>
                  </a:lnTo>
                  <a:lnTo>
                    <a:pt x="4636" y="1965"/>
                  </a:lnTo>
                  <a:lnTo>
                    <a:pt x="4711" y="1965"/>
                  </a:lnTo>
                  <a:lnTo>
                    <a:pt x="4743" y="1968"/>
                  </a:lnTo>
                  <a:lnTo>
                    <a:pt x="4801" y="1987"/>
                  </a:lnTo>
                  <a:lnTo>
                    <a:pt x="4857" y="2023"/>
                  </a:lnTo>
                  <a:lnTo>
                    <a:pt x="4908" y="2074"/>
                  </a:lnTo>
                  <a:lnTo>
                    <a:pt x="4956" y="2138"/>
                  </a:lnTo>
                  <a:lnTo>
                    <a:pt x="5001" y="2211"/>
                  </a:lnTo>
                  <a:lnTo>
                    <a:pt x="5063" y="2337"/>
                  </a:lnTo>
                  <a:lnTo>
                    <a:pt x="5133" y="2519"/>
                  </a:lnTo>
                  <a:lnTo>
                    <a:pt x="5189" y="2704"/>
                  </a:lnTo>
                  <a:lnTo>
                    <a:pt x="5254" y="2950"/>
                  </a:lnTo>
                  <a:lnTo>
                    <a:pt x="5280" y="3051"/>
                  </a:lnTo>
                  <a:lnTo>
                    <a:pt x="5296" y="3110"/>
                  </a:lnTo>
                  <a:lnTo>
                    <a:pt x="5320" y="3232"/>
                  </a:lnTo>
                  <a:lnTo>
                    <a:pt x="5343" y="3424"/>
                  </a:lnTo>
                  <a:lnTo>
                    <a:pt x="5351" y="3690"/>
                  </a:lnTo>
                  <a:lnTo>
                    <a:pt x="5339" y="3965"/>
                  </a:lnTo>
                  <a:lnTo>
                    <a:pt x="5297" y="4387"/>
                  </a:lnTo>
                  <a:lnTo>
                    <a:pt x="5224" y="4947"/>
                  </a:lnTo>
                  <a:lnTo>
                    <a:pt x="5195" y="5216"/>
                  </a:lnTo>
                  <a:lnTo>
                    <a:pt x="5143" y="5658"/>
                  </a:lnTo>
                  <a:lnTo>
                    <a:pt x="5143" y="6626"/>
                  </a:lnTo>
                  <a:lnTo>
                    <a:pt x="2615" y="6626"/>
                  </a:lnTo>
                  <a:lnTo>
                    <a:pt x="2615" y="5712"/>
                  </a:lnTo>
                  <a:close/>
                </a:path>
              </a:pathLst>
            </a:custGeom>
            <a:solidFill>
              <a:srgbClr val="FBCA9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35" name="Freeform 9"/>
            <p:cNvSpPr>
              <a:spLocks/>
            </p:cNvSpPr>
            <p:nvPr/>
          </p:nvSpPr>
          <p:spPr bwMode="auto">
            <a:xfrm rot="5671751">
              <a:off x="2567714" y="4718376"/>
              <a:ext cx="554343" cy="3236449"/>
            </a:xfrm>
            <a:custGeom>
              <a:avLst/>
              <a:gdLst>
                <a:gd name="T0" fmla="*/ 0 w 798"/>
                <a:gd name="T1" fmla="*/ 0 h 4661"/>
                <a:gd name="T2" fmla="*/ 80 w 798"/>
                <a:gd name="T3" fmla="*/ 0 h 4661"/>
                <a:gd name="T4" fmla="*/ 158 w 798"/>
                <a:gd name="T5" fmla="*/ 0 h 4661"/>
                <a:gd name="T6" fmla="*/ 190 w 798"/>
                <a:gd name="T7" fmla="*/ 3 h 4661"/>
                <a:gd name="T8" fmla="*/ 248 w 798"/>
                <a:gd name="T9" fmla="*/ 22 h 4661"/>
                <a:gd name="T10" fmla="*/ 304 w 798"/>
                <a:gd name="T11" fmla="*/ 58 h 4661"/>
                <a:gd name="T12" fmla="*/ 355 w 798"/>
                <a:gd name="T13" fmla="*/ 109 h 4661"/>
                <a:gd name="T14" fmla="*/ 403 w 798"/>
                <a:gd name="T15" fmla="*/ 173 h 4661"/>
                <a:gd name="T16" fmla="*/ 448 w 798"/>
                <a:gd name="T17" fmla="*/ 246 h 4661"/>
                <a:gd name="T18" fmla="*/ 510 w 798"/>
                <a:gd name="T19" fmla="*/ 372 h 4661"/>
                <a:gd name="T20" fmla="*/ 580 w 798"/>
                <a:gd name="T21" fmla="*/ 554 h 4661"/>
                <a:gd name="T22" fmla="*/ 636 w 798"/>
                <a:gd name="T23" fmla="*/ 739 h 4661"/>
                <a:gd name="T24" fmla="*/ 701 w 798"/>
                <a:gd name="T25" fmla="*/ 985 h 4661"/>
                <a:gd name="T26" fmla="*/ 727 w 798"/>
                <a:gd name="T27" fmla="*/ 1086 h 4661"/>
                <a:gd name="T28" fmla="*/ 743 w 798"/>
                <a:gd name="T29" fmla="*/ 1145 h 4661"/>
                <a:gd name="T30" fmla="*/ 767 w 798"/>
                <a:gd name="T31" fmla="*/ 1267 h 4661"/>
                <a:gd name="T32" fmla="*/ 790 w 798"/>
                <a:gd name="T33" fmla="*/ 1459 h 4661"/>
                <a:gd name="T34" fmla="*/ 798 w 798"/>
                <a:gd name="T35" fmla="*/ 1725 h 4661"/>
                <a:gd name="T36" fmla="*/ 786 w 798"/>
                <a:gd name="T37" fmla="*/ 2000 h 4661"/>
                <a:gd name="T38" fmla="*/ 744 w 798"/>
                <a:gd name="T39" fmla="*/ 2422 h 4661"/>
                <a:gd name="T40" fmla="*/ 671 w 798"/>
                <a:gd name="T41" fmla="*/ 2982 h 4661"/>
                <a:gd name="T42" fmla="*/ 642 w 798"/>
                <a:gd name="T43" fmla="*/ 3251 h 4661"/>
                <a:gd name="T44" fmla="*/ 590 w 798"/>
                <a:gd name="T45" fmla="*/ 3693 h 4661"/>
                <a:gd name="T46" fmla="*/ 590 w 798"/>
                <a:gd name="T47" fmla="*/ 4661 h 4661"/>
                <a:gd name="T48" fmla="*/ 439 w 798"/>
                <a:gd name="T49" fmla="*/ 4661 h 4661"/>
                <a:gd name="T50" fmla="*/ 439 w 798"/>
                <a:gd name="T51" fmla="*/ 3693 h 4661"/>
                <a:gd name="T52" fmla="*/ 491 w 798"/>
                <a:gd name="T53" fmla="*/ 3251 h 4661"/>
                <a:gd name="T54" fmla="*/ 520 w 798"/>
                <a:gd name="T55" fmla="*/ 2982 h 4661"/>
                <a:gd name="T56" fmla="*/ 593 w 798"/>
                <a:gd name="T57" fmla="*/ 2422 h 4661"/>
                <a:gd name="T58" fmla="*/ 635 w 798"/>
                <a:gd name="T59" fmla="*/ 2000 h 4661"/>
                <a:gd name="T60" fmla="*/ 646 w 798"/>
                <a:gd name="T61" fmla="*/ 1725 h 4661"/>
                <a:gd name="T62" fmla="*/ 639 w 798"/>
                <a:gd name="T63" fmla="*/ 1459 h 4661"/>
                <a:gd name="T64" fmla="*/ 616 w 798"/>
                <a:gd name="T65" fmla="*/ 1267 h 4661"/>
                <a:gd name="T66" fmla="*/ 592 w 798"/>
                <a:gd name="T67" fmla="*/ 1145 h 4661"/>
                <a:gd name="T68" fmla="*/ 576 w 798"/>
                <a:gd name="T69" fmla="*/ 1086 h 4661"/>
                <a:gd name="T70" fmla="*/ 551 w 798"/>
                <a:gd name="T71" fmla="*/ 985 h 4661"/>
                <a:gd name="T72" fmla="*/ 487 w 798"/>
                <a:gd name="T73" fmla="*/ 739 h 4661"/>
                <a:gd name="T74" fmla="*/ 429 w 798"/>
                <a:gd name="T75" fmla="*/ 554 h 4661"/>
                <a:gd name="T76" fmla="*/ 358 w 798"/>
                <a:gd name="T77" fmla="*/ 372 h 4661"/>
                <a:gd name="T78" fmla="*/ 296 w 798"/>
                <a:gd name="T79" fmla="*/ 246 h 4661"/>
                <a:gd name="T80" fmla="*/ 252 w 798"/>
                <a:gd name="T81" fmla="*/ 173 h 4661"/>
                <a:gd name="T82" fmla="*/ 204 w 798"/>
                <a:gd name="T83" fmla="*/ 109 h 4661"/>
                <a:gd name="T84" fmla="*/ 152 w 798"/>
                <a:gd name="T85" fmla="*/ 58 h 4661"/>
                <a:gd name="T86" fmla="*/ 96 w 798"/>
                <a:gd name="T87" fmla="*/ 22 h 4661"/>
                <a:gd name="T88" fmla="*/ 39 w 798"/>
                <a:gd name="T89" fmla="*/ 3 h 4661"/>
                <a:gd name="T90" fmla="*/ 7 w 798"/>
                <a:gd name="T91" fmla="*/ 0 h 4661"/>
                <a:gd name="T92" fmla="*/ 0 w 798"/>
                <a:gd name="T93" fmla="*/ 0 h 4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98" h="4661">
                  <a:moveTo>
                    <a:pt x="0" y="0"/>
                  </a:moveTo>
                  <a:lnTo>
                    <a:pt x="80" y="0"/>
                  </a:lnTo>
                  <a:lnTo>
                    <a:pt x="158" y="0"/>
                  </a:lnTo>
                  <a:lnTo>
                    <a:pt x="190" y="3"/>
                  </a:lnTo>
                  <a:lnTo>
                    <a:pt x="248" y="22"/>
                  </a:lnTo>
                  <a:lnTo>
                    <a:pt x="304" y="58"/>
                  </a:lnTo>
                  <a:lnTo>
                    <a:pt x="355" y="109"/>
                  </a:lnTo>
                  <a:lnTo>
                    <a:pt x="403" y="173"/>
                  </a:lnTo>
                  <a:lnTo>
                    <a:pt x="448" y="246"/>
                  </a:lnTo>
                  <a:lnTo>
                    <a:pt x="510" y="372"/>
                  </a:lnTo>
                  <a:lnTo>
                    <a:pt x="580" y="554"/>
                  </a:lnTo>
                  <a:lnTo>
                    <a:pt x="636" y="739"/>
                  </a:lnTo>
                  <a:lnTo>
                    <a:pt x="701" y="985"/>
                  </a:lnTo>
                  <a:lnTo>
                    <a:pt x="727" y="1086"/>
                  </a:lnTo>
                  <a:lnTo>
                    <a:pt x="743" y="1145"/>
                  </a:lnTo>
                  <a:lnTo>
                    <a:pt x="767" y="1267"/>
                  </a:lnTo>
                  <a:lnTo>
                    <a:pt x="790" y="1459"/>
                  </a:lnTo>
                  <a:lnTo>
                    <a:pt x="798" y="1725"/>
                  </a:lnTo>
                  <a:lnTo>
                    <a:pt x="786" y="2000"/>
                  </a:lnTo>
                  <a:lnTo>
                    <a:pt x="744" y="2422"/>
                  </a:lnTo>
                  <a:lnTo>
                    <a:pt x="671" y="2982"/>
                  </a:lnTo>
                  <a:lnTo>
                    <a:pt x="642" y="3251"/>
                  </a:lnTo>
                  <a:lnTo>
                    <a:pt x="590" y="3693"/>
                  </a:lnTo>
                  <a:lnTo>
                    <a:pt x="590" y="4661"/>
                  </a:lnTo>
                  <a:lnTo>
                    <a:pt x="439" y="4661"/>
                  </a:lnTo>
                  <a:lnTo>
                    <a:pt x="439" y="3693"/>
                  </a:lnTo>
                  <a:lnTo>
                    <a:pt x="491" y="3251"/>
                  </a:lnTo>
                  <a:lnTo>
                    <a:pt x="520" y="2982"/>
                  </a:lnTo>
                  <a:lnTo>
                    <a:pt x="593" y="2422"/>
                  </a:lnTo>
                  <a:lnTo>
                    <a:pt x="635" y="2000"/>
                  </a:lnTo>
                  <a:lnTo>
                    <a:pt x="646" y="1725"/>
                  </a:lnTo>
                  <a:lnTo>
                    <a:pt x="639" y="1459"/>
                  </a:lnTo>
                  <a:lnTo>
                    <a:pt x="616" y="1267"/>
                  </a:lnTo>
                  <a:lnTo>
                    <a:pt x="592" y="1145"/>
                  </a:lnTo>
                  <a:lnTo>
                    <a:pt x="576" y="1086"/>
                  </a:lnTo>
                  <a:lnTo>
                    <a:pt x="551" y="985"/>
                  </a:lnTo>
                  <a:lnTo>
                    <a:pt x="487" y="739"/>
                  </a:lnTo>
                  <a:lnTo>
                    <a:pt x="429" y="554"/>
                  </a:lnTo>
                  <a:lnTo>
                    <a:pt x="358" y="372"/>
                  </a:lnTo>
                  <a:lnTo>
                    <a:pt x="296" y="246"/>
                  </a:lnTo>
                  <a:lnTo>
                    <a:pt x="252" y="173"/>
                  </a:lnTo>
                  <a:lnTo>
                    <a:pt x="204" y="109"/>
                  </a:lnTo>
                  <a:lnTo>
                    <a:pt x="152" y="58"/>
                  </a:lnTo>
                  <a:lnTo>
                    <a:pt x="96" y="22"/>
                  </a:lnTo>
                  <a:lnTo>
                    <a:pt x="39" y="3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AD7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36" name="Freeform 10"/>
            <p:cNvSpPr>
              <a:spLocks/>
            </p:cNvSpPr>
            <p:nvPr/>
          </p:nvSpPr>
          <p:spPr bwMode="auto">
            <a:xfrm rot="5671751">
              <a:off x="4480529" y="5151991"/>
              <a:ext cx="327188" cy="222988"/>
            </a:xfrm>
            <a:custGeom>
              <a:avLst/>
              <a:gdLst>
                <a:gd name="T0" fmla="*/ 0 w 471"/>
                <a:gd name="T1" fmla="*/ 4 h 321"/>
                <a:gd name="T2" fmla="*/ 46 w 471"/>
                <a:gd name="T3" fmla="*/ 0 h 321"/>
                <a:gd name="T4" fmla="*/ 128 w 471"/>
                <a:gd name="T5" fmla="*/ 0 h 321"/>
                <a:gd name="T6" fmla="*/ 197 w 471"/>
                <a:gd name="T7" fmla="*/ 8 h 321"/>
                <a:gd name="T8" fmla="*/ 258 w 471"/>
                <a:gd name="T9" fmla="*/ 23 h 321"/>
                <a:gd name="T10" fmla="*/ 308 w 471"/>
                <a:gd name="T11" fmla="*/ 44 h 321"/>
                <a:gd name="T12" fmla="*/ 350 w 471"/>
                <a:gd name="T13" fmla="*/ 69 h 321"/>
                <a:gd name="T14" fmla="*/ 399 w 471"/>
                <a:gd name="T15" fmla="*/ 112 h 321"/>
                <a:gd name="T16" fmla="*/ 440 w 471"/>
                <a:gd name="T17" fmla="*/ 175 h 321"/>
                <a:gd name="T18" fmla="*/ 462 w 471"/>
                <a:gd name="T19" fmla="*/ 234 h 321"/>
                <a:gd name="T20" fmla="*/ 471 w 471"/>
                <a:gd name="T21" fmla="*/ 302 h 321"/>
                <a:gd name="T22" fmla="*/ 471 w 471"/>
                <a:gd name="T23" fmla="*/ 311 h 321"/>
                <a:gd name="T24" fmla="*/ 320 w 471"/>
                <a:gd name="T25" fmla="*/ 321 h 321"/>
                <a:gd name="T26" fmla="*/ 320 w 471"/>
                <a:gd name="T27" fmla="*/ 301 h 321"/>
                <a:gd name="T28" fmla="*/ 318 w 471"/>
                <a:gd name="T29" fmla="*/ 267 h 321"/>
                <a:gd name="T30" fmla="*/ 305 w 471"/>
                <a:gd name="T31" fmla="*/ 210 h 321"/>
                <a:gd name="T32" fmla="*/ 279 w 471"/>
                <a:gd name="T33" fmla="*/ 158 h 321"/>
                <a:gd name="T34" fmla="*/ 245 w 471"/>
                <a:gd name="T35" fmla="*/ 113 h 321"/>
                <a:gd name="T36" fmla="*/ 200 w 471"/>
                <a:gd name="T37" fmla="*/ 77 h 321"/>
                <a:gd name="T38" fmla="*/ 150 w 471"/>
                <a:gd name="T39" fmla="*/ 47 h 321"/>
                <a:gd name="T40" fmla="*/ 93 w 471"/>
                <a:gd name="T41" fmla="*/ 24 h 321"/>
                <a:gd name="T42" fmla="*/ 32 w 471"/>
                <a:gd name="T43" fmla="*/ 8 h 321"/>
                <a:gd name="T44" fmla="*/ 0 w 471"/>
                <a:gd name="T45" fmla="*/ 4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71" h="321">
                  <a:moveTo>
                    <a:pt x="0" y="4"/>
                  </a:moveTo>
                  <a:lnTo>
                    <a:pt x="46" y="0"/>
                  </a:lnTo>
                  <a:lnTo>
                    <a:pt x="128" y="0"/>
                  </a:lnTo>
                  <a:lnTo>
                    <a:pt x="197" y="8"/>
                  </a:lnTo>
                  <a:lnTo>
                    <a:pt x="258" y="23"/>
                  </a:lnTo>
                  <a:lnTo>
                    <a:pt x="308" y="44"/>
                  </a:lnTo>
                  <a:lnTo>
                    <a:pt x="350" y="69"/>
                  </a:lnTo>
                  <a:lnTo>
                    <a:pt x="399" y="112"/>
                  </a:lnTo>
                  <a:lnTo>
                    <a:pt x="440" y="175"/>
                  </a:lnTo>
                  <a:lnTo>
                    <a:pt x="462" y="234"/>
                  </a:lnTo>
                  <a:lnTo>
                    <a:pt x="471" y="302"/>
                  </a:lnTo>
                  <a:lnTo>
                    <a:pt x="471" y="311"/>
                  </a:lnTo>
                  <a:lnTo>
                    <a:pt x="320" y="321"/>
                  </a:lnTo>
                  <a:lnTo>
                    <a:pt x="320" y="301"/>
                  </a:lnTo>
                  <a:lnTo>
                    <a:pt x="318" y="267"/>
                  </a:lnTo>
                  <a:lnTo>
                    <a:pt x="305" y="210"/>
                  </a:lnTo>
                  <a:lnTo>
                    <a:pt x="279" y="158"/>
                  </a:lnTo>
                  <a:lnTo>
                    <a:pt x="245" y="113"/>
                  </a:lnTo>
                  <a:lnTo>
                    <a:pt x="200" y="77"/>
                  </a:lnTo>
                  <a:lnTo>
                    <a:pt x="150" y="47"/>
                  </a:lnTo>
                  <a:lnTo>
                    <a:pt x="93" y="24"/>
                  </a:lnTo>
                  <a:lnTo>
                    <a:pt x="32" y="8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9AD7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37" name="Freeform 11"/>
            <p:cNvSpPr>
              <a:spLocks/>
            </p:cNvSpPr>
            <p:nvPr/>
          </p:nvSpPr>
          <p:spPr bwMode="auto">
            <a:xfrm rot="5671751">
              <a:off x="5078089" y="4008829"/>
              <a:ext cx="333440" cy="1435875"/>
            </a:xfrm>
            <a:custGeom>
              <a:avLst/>
              <a:gdLst>
                <a:gd name="T0" fmla="*/ 0 w 480"/>
                <a:gd name="T1" fmla="*/ 7 h 2066"/>
                <a:gd name="T2" fmla="*/ 38 w 480"/>
                <a:gd name="T3" fmla="*/ 0 h 2066"/>
                <a:gd name="T4" fmla="*/ 118 w 480"/>
                <a:gd name="T5" fmla="*/ 0 h 2066"/>
                <a:gd name="T6" fmla="*/ 194 w 480"/>
                <a:gd name="T7" fmla="*/ 19 h 2066"/>
                <a:gd name="T8" fmla="*/ 266 w 480"/>
                <a:gd name="T9" fmla="*/ 53 h 2066"/>
                <a:gd name="T10" fmla="*/ 331 w 480"/>
                <a:gd name="T11" fmla="*/ 105 h 2066"/>
                <a:gd name="T12" fmla="*/ 385 w 480"/>
                <a:gd name="T13" fmla="*/ 176 h 2066"/>
                <a:gd name="T14" fmla="*/ 424 w 480"/>
                <a:gd name="T15" fmla="*/ 265 h 2066"/>
                <a:gd name="T16" fmla="*/ 447 w 480"/>
                <a:gd name="T17" fmla="*/ 373 h 2066"/>
                <a:gd name="T18" fmla="*/ 450 w 480"/>
                <a:gd name="T19" fmla="*/ 435 h 2066"/>
                <a:gd name="T20" fmla="*/ 480 w 480"/>
                <a:gd name="T21" fmla="*/ 2066 h 2066"/>
                <a:gd name="T22" fmla="*/ 329 w 480"/>
                <a:gd name="T23" fmla="*/ 2066 h 2066"/>
                <a:gd name="T24" fmla="*/ 299 w 480"/>
                <a:gd name="T25" fmla="*/ 435 h 2066"/>
                <a:gd name="T26" fmla="*/ 298 w 480"/>
                <a:gd name="T27" fmla="*/ 387 h 2066"/>
                <a:gd name="T28" fmla="*/ 283 w 480"/>
                <a:gd name="T29" fmla="*/ 302 h 2066"/>
                <a:gd name="T30" fmla="*/ 260 w 480"/>
                <a:gd name="T31" fmla="*/ 228 h 2066"/>
                <a:gd name="T32" fmla="*/ 226 w 480"/>
                <a:gd name="T33" fmla="*/ 164 h 2066"/>
                <a:gd name="T34" fmla="*/ 185 w 480"/>
                <a:gd name="T35" fmla="*/ 111 h 2066"/>
                <a:gd name="T36" fmla="*/ 138 w 480"/>
                <a:gd name="T37" fmla="*/ 69 h 2066"/>
                <a:gd name="T38" fmla="*/ 84 w 480"/>
                <a:gd name="T39" fmla="*/ 36 h 2066"/>
                <a:gd name="T40" fmla="*/ 28 w 480"/>
                <a:gd name="T41" fmla="*/ 14 h 2066"/>
                <a:gd name="T42" fmla="*/ 0 w 480"/>
                <a:gd name="T43" fmla="*/ 7 h 2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0" h="2066">
                  <a:moveTo>
                    <a:pt x="0" y="7"/>
                  </a:moveTo>
                  <a:lnTo>
                    <a:pt x="38" y="0"/>
                  </a:lnTo>
                  <a:lnTo>
                    <a:pt x="118" y="0"/>
                  </a:lnTo>
                  <a:lnTo>
                    <a:pt x="194" y="19"/>
                  </a:lnTo>
                  <a:lnTo>
                    <a:pt x="266" y="53"/>
                  </a:lnTo>
                  <a:lnTo>
                    <a:pt x="331" y="105"/>
                  </a:lnTo>
                  <a:lnTo>
                    <a:pt x="385" y="176"/>
                  </a:lnTo>
                  <a:lnTo>
                    <a:pt x="424" y="265"/>
                  </a:lnTo>
                  <a:lnTo>
                    <a:pt x="447" y="373"/>
                  </a:lnTo>
                  <a:lnTo>
                    <a:pt x="450" y="435"/>
                  </a:lnTo>
                  <a:lnTo>
                    <a:pt x="480" y="2066"/>
                  </a:lnTo>
                  <a:lnTo>
                    <a:pt x="329" y="2066"/>
                  </a:lnTo>
                  <a:lnTo>
                    <a:pt x="299" y="435"/>
                  </a:lnTo>
                  <a:lnTo>
                    <a:pt x="298" y="387"/>
                  </a:lnTo>
                  <a:lnTo>
                    <a:pt x="283" y="302"/>
                  </a:lnTo>
                  <a:lnTo>
                    <a:pt x="260" y="228"/>
                  </a:lnTo>
                  <a:lnTo>
                    <a:pt x="226" y="164"/>
                  </a:lnTo>
                  <a:lnTo>
                    <a:pt x="185" y="111"/>
                  </a:lnTo>
                  <a:lnTo>
                    <a:pt x="138" y="69"/>
                  </a:lnTo>
                  <a:lnTo>
                    <a:pt x="84" y="36"/>
                  </a:lnTo>
                  <a:lnTo>
                    <a:pt x="28" y="14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9AD7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38" name="Freeform 12"/>
            <p:cNvSpPr>
              <a:spLocks/>
            </p:cNvSpPr>
            <p:nvPr/>
          </p:nvSpPr>
          <p:spPr bwMode="auto">
            <a:xfrm rot="5671751">
              <a:off x="3208147" y="3654017"/>
              <a:ext cx="860691" cy="291760"/>
            </a:xfrm>
            <a:custGeom>
              <a:avLst/>
              <a:gdLst>
                <a:gd name="T0" fmla="*/ 0 w 1240"/>
                <a:gd name="T1" fmla="*/ 2 h 418"/>
                <a:gd name="T2" fmla="*/ 93 w 1240"/>
                <a:gd name="T3" fmla="*/ 0 h 418"/>
                <a:gd name="T4" fmla="*/ 278 w 1240"/>
                <a:gd name="T5" fmla="*/ 12 h 418"/>
                <a:gd name="T6" fmla="*/ 455 w 1240"/>
                <a:gd name="T7" fmla="*/ 42 h 418"/>
                <a:gd name="T8" fmla="*/ 625 w 1240"/>
                <a:gd name="T9" fmla="*/ 87 h 418"/>
                <a:gd name="T10" fmla="*/ 785 w 1240"/>
                <a:gd name="T11" fmla="*/ 144 h 418"/>
                <a:gd name="T12" fmla="*/ 933 w 1240"/>
                <a:gd name="T13" fmla="*/ 214 h 418"/>
                <a:gd name="T14" fmla="*/ 1068 w 1240"/>
                <a:gd name="T15" fmla="*/ 291 h 418"/>
                <a:gd name="T16" fmla="*/ 1188 w 1240"/>
                <a:gd name="T17" fmla="*/ 375 h 418"/>
                <a:gd name="T18" fmla="*/ 1240 w 1240"/>
                <a:gd name="T19" fmla="*/ 418 h 418"/>
                <a:gd name="T20" fmla="*/ 1088 w 1240"/>
                <a:gd name="T21" fmla="*/ 418 h 418"/>
                <a:gd name="T22" fmla="*/ 1075 w 1240"/>
                <a:gd name="T23" fmla="*/ 405 h 418"/>
                <a:gd name="T24" fmla="*/ 970 w 1240"/>
                <a:gd name="T25" fmla="*/ 327 h 418"/>
                <a:gd name="T26" fmla="*/ 859 w 1240"/>
                <a:gd name="T27" fmla="*/ 258 h 418"/>
                <a:gd name="T28" fmla="*/ 717 w 1240"/>
                <a:gd name="T29" fmla="*/ 183 h 418"/>
                <a:gd name="T30" fmla="*/ 546 w 1240"/>
                <a:gd name="T31" fmla="*/ 110 h 418"/>
                <a:gd name="T32" fmla="*/ 347 w 1240"/>
                <a:gd name="T33" fmla="*/ 49 h 418"/>
                <a:gd name="T34" fmla="*/ 180 w 1240"/>
                <a:gd name="T35" fmla="*/ 19 h 418"/>
                <a:gd name="T36" fmla="*/ 62 w 1240"/>
                <a:gd name="T37" fmla="*/ 5 h 418"/>
                <a:gd name="T38" fmla="*/ 0 w 1240"/>
                <a:gd name="T39" fmla="*/ 2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40" h="418">
                  <a:moveTo>
                    <a:pt x="0" y="2"/>
                  </a:moveTo>
                  <a:lnTo>
                    <a:pt x="93" y="0"/>
                  </a:lnTo>
                  <a:lnTo>
                    <a:pt x="278" y="12"/>
                  </a:lnTo>
                  <a:lnTo>
                    <a:pt x="455" y="42"/>
                  </a:lnTo>
                  <a:lnTo>
                    <a:pt x="625" y="87"/>
                  </a:lnTo>
                  <a:lnTo>
                    <a:pt x="785" y="144"/>
                  </a:lnTo>
                  <a:lnTo>
                    <a:pt x="933" y="214"/>
                  </a:lnTo>
                  <a:lnTo>
                    <a:pt x="1068" y="291"/>
                  </a:lnTo>
                  <a:lnTo>
                    <a:pt x="1188" y="375"/>
                  </a:lnTo>
                  <a:lnTo>
                    <a:pt x="1240" y="418"/>
                  </a:lnTo>
                  <a:lnTo>
                    <a:pt x="1088" y="418"/>
                  </a:lnTo>
                  <a:lnTo>
                    <a:pt x="1075" y="405"/>
                  </a:lnTo>
                  <a:lnTo>
                    <a:pt x="970" y="327"/>
                  </a:lnTo>
                  <a:lnTo>
                    <a:pt x="859" y="258"/>
                  </a:lnTo>
                  <a:lnTo>
                    <a:pt x="717" y="183"/>
                  </a:lnTo>
                  <a:lnTo>
                    <a:pt x="546" y="110"/>
                  </a:lnTo>
                  <a:lnTo>
                    <a:pt x="347" y="49"/>
                  </a:lnTo>
                  <a:lnTo>
                    <a:pt x="180" y="19"/>
                  </a:lnTo>
                  <a:lnTo>
                    <a:pt x="62" y="5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9AD7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39" name="Rectangle 13"/>
            <p:cNvSpPr>
              <a:spLocks noChangeArrowheads="1"/>
            </p:cNvSpPr>
            <p:nvPr/>
          </p:nvSpPr>
          <p:spPr bwMode="auto">
            <a:xfrm rot="5671751">
              <a:off x="447154" y="5088997"/>
              <a:ext cx="2004806" cy="777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75" name="자유형 74"/>
            <p:cNvSpPr>
              <a:spLocks noChangeArrowheads="1"/>
            </p:cNvSpPr>
            <p:nvPr/>
          </p:nvSpPr>
          <p:spPr bwMode="auto">
            <a:xfrm rot="5671751">
              <a:off x="-546761" y="4703577"/>
              <a:ext cx="2321574" cy="1415799"/>
            </a:xfrm>
            <a:custGeom>
              <a:avLst/>
              <a:gdLst>
                <a:gd name="connsiteX0" fmla="*/ 0 w 2321574"/>
                <a:gd name="connsiteY0" fmla="*/ 1415799 h 1415799"/>
                <a:gd name="connsiteX1" fmla="*/ 0 w 2321574"/>
                <a:gd name="connsiteY1" fmla="*/ 0 h 1415799"/>
                <a:gd name="connsiteX2" fmla="*/ 2321574 w 2321574"/>
                <a:gd name="connsiteY2" fmla="*/ 0 h 1415799"/>
                <a:gd name="connsiteX3" fmla="*/ 2321574 w 2321574"/>
                <a:gd name="connsiteY3" fmla="*/ 1231898 h 1415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1574" h="1415799">
                  <a:moveTo>
                    <a:pt x="0" y="1415799"/>
                  </a:moveTo>
                  <a:lnTo>
                    <a:pt x="0" y="0"/>
                  </a:lnTo>
                  <a:lnTo>
                    <a:pt x="2321574" y="0"/>
                  </a:lnTo>
                  <a:lnTo>
                    <a:pt x="2321574" y="1231898"/>
                  </a:lnTo>
                  <a:close/>
                </a:path>
              </a:pathLst>
            </a:custGeom>
            <a:solidFill>
              <a:srgbClr val="F9F5ED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dirty="0"/>
            </a:p>
          </p:txBody>
        </p:sp>
        <p:sp>
          <p:nvSpPr>
            <p:cNvPr id="45" name="Freeform 15"/>
            <p:cNvSpPr>
              <a:spLocks/>
            </p:cNvSpPr>
            <p:nvPr/>
          </p:nvSpPr>
          <p:spPr bwMode="auto">
            <a:xfrm rot="5671751">
              <a:off x="4337153" y="5660374"/>
              <a:ext cx="304264" cy="291760"/>
            </a:xfrm>
            <a:custGeom>
              <a:avLst/>
              <a:gdLst>
                <a:gd name="T0" fmla="*/ 0 w 440"/>
                <a:gd name="T1" fmla="*/ 2 h 419"/>
                <a:gd name="T2" fmla="*/ 48 w 440"/>
                <a:gd name="T3" fmla="*/ 0 h 419"/>
                <a:gd name="T4" fmla="*/ 131 w 440"/>
                <a:gd name="T5" fmla="*/ 6 h 419"/>
                <a:gd name="T6" fmla="*/ 203 w 440"/>
                <a:gd name="T7" fmla="*/ 21 h 419"/>
                <a:gd name="T8" fmla="*/ 262 w 440"/>
                <a:gd name="T9" fmla="*/ 42 h 419"/>
                <a:gd name="T10" fmla="*/ 311 w 440"/>
                <a:gd name="T11" fmla="*/ 71 h 419"/>
                <a:gd name="T12" fmla="*/ 350 w 440"/>
                <a:gd name="T13" fmla="*/ 104 h 419"/>
                <a:gd name="T14" fmla="*/ 382 w 440"/>
                <a:gd name="T15" fmla="*/ 140 h 419"/>
                <a:gd name="T16" fmla="*/ 405 w 440"/>
                <a:gd name="T17" fmla="*/ 179 h 419"/>
                <a:gd name="T18" fmla="*/ 428 w 440"/>
                <a:gd name="T19" fmla="*/ 240 h 419"/>
                <a:gd name="T20" fmla="*/ 440 w 440"/>
                <a:gd name="T21" fmla="*/ 314 h 419"/>
                <a:gd name="T22" fmla="*/ 438 w 440"/>
                <a:gd name="T23" fmla="*/ 398 h 419"/>
                <a:gd name="T24" fmla="*/ 435 w 440"/>
                <a:gd name="T25" fmla="*/ 409 h 419"/>
                <a:gd name="T26" fmla="*/ 284 w 440"/>
                <a:gd name="T27" fmla="*/ 419 h 419"/>
                <a:gd name="T28" fmla="*/ 284 w 440"/>
                <a:gd name="T29" fmla="*/ 398 h 419"/>
                <a:gd name="T30" fmla="*/ 283 w 440"/>
                <a:gd name="T31" fmla="*/ 365 h 419"/>
                <a:gd name="T32" fmla="*/ 273 w 440"/>
                <a:gd name="T33" fmla="*/ 299 h 419"/>
                <a:gd name="T34" fmla="*/ 252 w 440"/>
                <a:gd name="T35" fmla="*/ 234 h 419"/>
                <a:gd name="T36" fmla="*/ 224 w 440"/>
                <a:gd name="T37" fmla="*/ 172 h 419"/>
                <a:gd name="T38" fmla="*/ 186 w 440"/>
                <a:gd name="T39" fmla="*/ 116 h 419"/>
                <a:gd name="T40" fmla="*/ 142 w 440"/>
                <a:gd name="T41" fmla="*/ 68 h 419"/>
                <a:gd name="T42" fmla="*/ 90 w 440"/>
                <a:gd name="T43" fmla="*/ 31 h 419"/>
                <a:gd name="T44" fmla="*/ 32 w 440"/>
                <a:gd name="T45" fmla="*/ 8 h 419"/>
                <a:gd name="T46" fmla="*/ 0 w 440"/>
                <a:gd name="T47" fmla="*/ 2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40" h="419">
                  <a:moveTo>
                    <a:pt x="0" y="2"/>
                  </a:moveTo>
                  <a:lnTo>
                    <a:pt x="48" y="0"/>
                  </a:lnTo>
                  <a:lnTo>
                    <a:pt x="131" y="6"/>
                  </a:lnTo>
                  <a:lnTo>
                    <a:pt x="203" y="21"/>
                  </a:lnTo>
                  <a:lnTo>
                    <a:pt x="262" y="42"/>
                  </a:lnTo>
                  <a:lnTo>
                    <a:pt x="311" y="71"/>
                  </a:lnTo>
                  <a:lnTo>
                    <a:pt x="350" y="104"/>
                  </a:lnTo>
                  <a:lnTo>
                    <a:pt x="382" y="140"/>
                  </a:lnTo>
                  <a:lnTo>
                    <a:pt x="405" y="179"/>
                  </a:lnTo>
                  <a:lnTo>
                    <a:pt x="428" y="240"/>
                  </a:lnTo>
                  <a:lnTo>
                    <a:pt x="440" y="314"/>
                  </a:lnTo>
                  <a:lnTo>
                    <a:pt x="438" y="398"/>
                  </a:lnTo>
                  <a:lnTo>
                    <a:pt x="435" y="409"/>
                  </a:lnTo>
                  <a:lnTo>
                    <a:pt x="284" y="419"/>
                  </a:lnTo>
                  <a:lnTo>
                    <a:pt x="284" y="398"/>
                  </a:lnTo>
                  <a:lnTo>
                    <a:pt x="283" y="365"/>
                  </a:lnTo>
                  <a:lnTo>
                    <a:pt x="273" y="299"/>
                  </a:lnTo>
                  <a:lnTo>
                    <a:pt x="252" y="234"/>
                  </a:lnTo>
                  <a:lnTo>
                    <a:pt x="224" y="172"/>
                  </a:lnTo>
                  <a:lnTo>
                    <a:pt x="186" y="116"/>
                  </a:lnTo>
                  <a:lnTo>
                    <a:pt x="142" y="68"/>
                  </a:lnTo>
                  <a:lnTo>
                    <a:pt x="90" y="31"/>
                  </a:lnTo>
                  <a:lnTo>
                    <a:pt x="32" y="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9AD7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grpSp>
        <p:nvGrpSpPr>
          <p:cNvPr id="76" name="그룹 75"/>
          <p:cNvGrpSpPr/>
          <p:nvPr/>
        </p:nvGrpSpPr>
        <p:grpSpPr>
          <a:xfrm flipH="1">
            <a:off x="6562765" y="2954755"/>
            <a:ext cx="6056620" cy="3717852"/>
            <a:chOff x="-93874" y="2954756"/>
            <a:chExt cx="6056620" cy="3717852"/>
          </a:xfrm>
          <a:effectLst>
            <a:outerShdw blurRad="165100" dist="762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77" name="Freeform 8"/>
            <p:cNvSpPr>
              <a:spLocks/>
            </p:cNvSpPr>
            <p:nvPr/>
          </p:nvSpPr>
          <p:spPr bwMode="auto">
            <a:xfrm rot="5671751">
              <a:off x="1791244" y="2512948"/>
              <a:ext cx="3717852" cy="4601467"/>
            </a:xfrm>
            <a:custGeom>
              <a:avLst/>
              <a:gdLst>
                <a:gd name="T0" fmla="*/ 2393 w 5351"/>
                <a:gd name="T1" fmla="*/ 5582 h 6626"/>
                <a:gd name="T2" fmla="*/ 2053 w 5351"/>
                <a:gd name="T3" fmla="*/ 5287 h 6626"/>
                <a:gd name="T4" fmla="*/ 1770 w 5351"/>
                <a:gd name="T5" fmla="*/ 4899 h 6626"/>
                <a:gd name="T6" fmla="*/ 1554 w 5351"/>
                <a:gd name="T7" fmla="*/ 4610 h 6626"/>
                <a:gd name="T8" fmla="*/ 1238 w 5351"/>
                <a:gd name="T9" fmla="*/ 4339 h 6626"/>
                <a:gd name="T10" fmla="*/ 847 w 5351"/>
                <a:gd name="T11" fmla="*/ 4118 h 6626"/>
                <a:gd name="T12" fmla="*/ 310 w 5351"/>
                <a:gd name="T13" fmla="*/ 3942 h 6626"/>
                <a:gd name="T14" fmla="*/ 189 w 5351"/>
                <a:gd name="T15" fmla="*/ 3912 h 6626"/>
                <a:gd name="T16" fmla="*/ 66 w 5351"/>
                <a:gd name="T17" fmla="*/ 3799 h 6626"/>
                <a:gd name="T18" fmla="*/ 1 w 5351"/>
                <a:gd name="T19" fmla="*/ 3634 h 6626"/>
                <a:gd name="T20" fmla="*/ 37 w 5351"/>
                <a:gd name="T21" fmla="*/ 3457 h 6626"/>
                <a:gd name="T22" fmla="*/ 220 w 5351"/>
                <a:gd name="T23" fmla="*/ 3311 h 6626"/>
                <a:gd name="T24" fmla="*/ 517 w 5351"/>
                <a:gd name="T25" fmla="*/ 3244 h 6626"/>
                <a:gd name="T26" fmla="*/ 868 w 5351"/>
                <a:gd name="T27" fmla="*/ 3247 h 6626"/>
                <a:gd name="T28" fmla="*/ 1230 w 5351"/>
                <a:gd name="T29" fmla="*/ 3324 h 6626"/>
                <a:gd name="T30" fmla="*/ 1695 w 5351"/>
                <a:gd name="T31" fmla="*/ 3545 h 6626"/>
                <a:gd name="T32" fmla="*/ 1842 w 5351"/>
                <a:gd name="T33" fmla="*/ 491 h 6626"/>
                <a:gd name="T34" fmla="*/ 1860 w 5351"/>
                <a:gd name="T35" fmla="*/ 246 h 6626"/>
                <a:gd name="T36" fmla="*/ 2001 w 5351"/>
                <a:gd name="T37" fmla="*/ 60 h 6626"/>
                <a:gd name="T38" fmla="*/ 2210 w 5351"/>
                <a:gd name="T39" fmla="*/ 0 h 6626"/>
                <a:gd name="T40" fmla="*/ 2419 w 5351"/>
                <a:gd name="T41" fmla="*/ 69 h 6626"/>
                <a:gd name="T42" fmla="*/ 2559 w 5351"/>
                <a:gd name="T43" fmla="*/ 277 h 6626"/>
                <a:gd name="T44" fmla="*/ 2610 w 5351"/>
                <a:gd name="T45" fmla="*/ 2067 h 6626"/>
                <a:gd name="T46" fmla="*/ 2655 w 5351"/>
                <a:gd name="T47" fmla="*/ 1939 h 6626"/>
                <a:gd name="T48" fmla="*/ 2750 w 5351"/>
                <a:gd name="T49" fmla="*/ 1771 h 6626"/>
                <a:gd name="T50" fmla="*/ 2939 w 5351"/>
                <a:gd name="T51" fmla="*/ 1686 h 6626"/>
                <a:gd name="T52" fmla="*/ 3158 w 5351"/>
                <a:gd name="T53" fmla="*/ 1686 h 6626"/>
                <a:gd name="T54" fmla="*/ 3346 w 5351"/>
                <a:gd name="T55" fmla="*/ 1771 h 6626"/>
                <a:gd name="T56" fmla="*/ 3441 w 5351"/>
                <a:gd name="T57" fmla="*/ 1939 h 6626"/>
                <a:gd name="T58" fmla="*/ 3453 w 5351"/>
                <a:gd name="T59" fmla="*/ 1969 h 6626"/>
                <a:gd name="T60" fmla="*/ 3577 w 5351"/>
                <a:gd name="T61" fmla="*/ 1844 h 6626"/>
                <a:gd name="T62" fmla="*/ 3765 w 5351"/>
                <a:gd name="T63" fmla="*/ 1789 h 6626"/>
                <a:gd name="T64" fmla="*/ 3967 w 5351"/>
                <a:gd name="T65" fmla="*/ 1805 h 6626"/>
                <a:gd name="T66" fmla="*/ 4134 w 5351"/>
                <a:gd name="T67" fmla="*/ 1892 h 6626"/>
                <a:gd name="T68" fmla="*/ 4216 w 5351"/>
                <a:gd name="T69" fmla="*/ 2053 h 6626"/>
                <a:gd name="T70" fmla="*/ 4220 w 5351"/>
                <a:gd name="T71" fmla="*/ 2195 h 6626"/>
                <a:gd name="T72" fmla="*/ 4318 w 5351"/>
                <a:gd name="T73" fmla="*/ 2027 h 6626"/>
                <a:gd name="T74" fmla="*/ 4521 w 5351"/>
                <a:gd name="T75" fmla="*/ 1966 h 6626"/>
                <a:gd name="T76" fmla="*/ 4743 w 5351"/>
                <a:gd name="T77" fmla="*/ 1968 h 6626"/>
                <a:gd name="T78" fmla="*/ 4908 w 5351"/>
                <a:gd name="T79" fmla="*/ 2074 h 6626"/>
                <a:gd name="T80" fmla="*/ 5063 w 5351"/>
                <a:gd name="T81" fmla="*/ 2337 h 6626"/>
                <a:gd name="T82" fmla="*/ 5254 w 5351"/>
                <a:gd name="T83" fmla="*/ 2950 h 6626"/>
                <a:gd name="T84" fmla="*/ 5320 w 5351"/>
                <a:gd name="T85" fmla="*/ 3232 h 6626"/>
                <a:gd name="T86" fmla="*/ 5339 w 5351"/>
                <a:gd name="T87" fmla="*/ 3965 h 6626"/>
                <a:gd name="T88" fmla="*/ 5195 w 5351"/>
                <a:gd name="T89" fmla="*/ 5216 h 6626"/>
                <a:gd name="T90" fmla="*/ 2615 w 5351"/>
                <a:gd name="T91" fmla="*/ 6626 h 6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351" h="6626">
                  <a:moveTo>
                    <a:pt x="2615" y="5712"/>
                  </a:moveTo>
                  <a:lnTo>
                    <a:pt x="2538" y="5673"/>
                  </a:lnTo>
                  <a:lnTo>
                    <a:pt x="2393" y="5582"/>
                  </a:lnTo>
                  <a:lnTo>
                    <a:pt x="2285" y="5503"/>
                  </a:lnTo>
                  <a:lnTo>
                    <a:pt x="2171" y="5405"/>
                  </a:lnTo>
                  <a:lnTo>
                    <a:pt x="2053" y="5287"/>
                  </a:lnTo>
                  <a:lnTo>
                    <a:pt x="1937" y="5150"/>
                  </a:lnTo>
                  <a:lnTo>
                    <a:pt x="1824" y="4989"/>
                  </a:lnTo>
                  <a:lnTo>
                    <a:pt x="1770" y="4899"/>
                  </a:lnTo>
                  <a:lnTo>
                    <a:pt x="1732" y="4836"/>
                  </a:lnTo>
                  <a:lnTo>
                    <a:pt x="1647" y="4718"/>
                  </a:lnTo>
                  <a:lnTo>
                    <a:pt x="1554" y="4610"/>
                  </a:lnTo>
                  <a:lnTo>
                    <a:pt x="1454" y="4511"/>
                  </a:lnTo>
                  <a:lnTo>
                    <a:pt x="1348" y="4420"/>
                  </a:lnTo>
                  <a:lnTo>
                    <a:pt x="1238" y="4339"/>
                  </a:lnTo>
                  <a:lnTo>
                    <a:pt x="1126" y="4266"/>
                  </a:lnTo>
                  <a:lnTo>
                    <a:pt x="1014" y="4201"/>
                  </a:lnTo>
                  <a:lnTo>
                    <a:pt x="847" y="4118"/>
                  </a:lnTo>
                  <a:lnTo>
                    <a:pt x="636" y="4034"/>
                  </a:lnTo>
                  <a:lnTo>
                    <a:pt x="454" y="3975"/>
                  </a:lnTo>
                  <a:lnTo>
                    <a:pt x="310" y="3942"/>
                  </a:lnTo>
                  <a:lnTo>
                    <a:pt x="258" y="3933"/>
                  </a:lnTo>
                  <a:lnTo>
                    <a:pt x="235" y="3929"/>
                  </a:lnTo>
                  <a:lnTo>
                    <a:pt x="189" y="3912"/>
                  </a:lnTo>
                  <a:lnTo>
                    <a:pt x="145" y="3883"/>
                  </a:lnTo>
                  <a:lnTo>
                    <a:pt x="104" y="3844"/>
                  </a:lnTo>
                  <a:lnTo>
                    <a:pt x="66" y="3799"/>
                  </a:lnTo>
                  <a:lnTo>
                    <a:pt x="36" y="3748"/>
                  </a:lnTo>
                  <a:lnTo>
                    <a:pt x="14" y="3691"/>
                  </a:lnTo>
                  <a:lnTo>
                    <a:pt x="1" y="3634"/>
                  </a:lnTo>
                  <a:lnTo>
                    <a:pt x="0" y="3573"/>
                  </a:lnTo>
                  <a:lnTo>
                    <a:pt x="11" y="3514"/>
                  </a:lnTo>
                  <a:lnTo>
                    <a:pt x="37" y="3457"/>
                  </a:lnTo>
                  <a:lnTo>
                    <a:pt x="81" y="3402"/>
                  </a:lnTo>
                  <a:lnTo>
                    <a:pt x="141" y="3353"/>
                  </a:lnTo>
                  <a:lnTo>
                    <a:pt x="220" y="3311"/>
                  </a:lnTo>
                  <a:lnTo>
                    <a:pt x="321" y="3277"/>
                  </a:lnTo>
                  <a:lnTo>
                    <a:pt x="445" y="3251"/>
                  </a:lnTo>
                  <a:lnTo>
                    <a:pt x="517" y="3244"/>
                  </a:lnTo>
                  <a:lnTo>
                    <a:pt x="590" y="3238"/>
                  </a:lnTo>
                  <a:lnTo>
                    <a:pt x="733" y="3236"/>
                  </a:lnTo>
                  <a:lnTo>
                    <a:pt x="868" y="3247"/>
                  </a:lnTo>
                  <a:lnTo>
                    <a:pt x="996" y="3265"/>
                  </a:lnTo>
                  <a:lnTo>
                    <a:pt x="1117" y="3291"/>
                  </a:lnTo>
                  <a:lnTo>
                    <a:pt x="1230" y="3324"/>
                  </a:lnTo>
                  <a:lnTo>
                    <a:pt x="1385" y="3380"/>
                  </a:lnTo>
                  <a:lnTo>
                    <a:pt x="1559" y="3464"/>
                  </a:lnTo>
                  <a:lnTo>
                    <a:pt x="1695" y="3545"/>
                  </a:lnTo>
                  <a:lnTo>
                    <a:pt x="1824" y="3638"/>
                  </a:lnTo>
                  <a:lnTo>
                    <a:pt x="1842" y="3654"/>
                  </a:lnTo>
                  <a:lnTo>
                    <a:pt x="1842" y="491"/>
                  </a:lnTo>
                  <a:lnTo>
                    <a:pt x="1836" y="434"/>
                  </a:lnTo>
                  <a:lnTo>
                    <a:pt x="1839" y="334"/>
                  </a:lnTo>
                  <a:lnTo>
                    <a:pt x="1860" y="246"/>
                  </a:lnTo>
                  <a:lnTo>
                    <a:pt x="1896" y="171"/>
                  </a:lnTo>
                  <a:lnTo>
                    <a:pt x="1944" y="109"/>
                  </a:lnTo>
                  <a:lnTo>
                    <a:pt x="2001" y="60"/>
                  </a:lnTo>
                  <a:lnTo>
                    <a:pt x="2068" y="26"/>
                  </a:lnTo>
                  <a:lnTo>
                    <a:pt x="2138" y="5"/>
                  </a:lnTo>
                  <a:lnTo>
                    <a:pt x="2210" y="0"/>
                  </a:lnTo>
                  <a:lnTo>
                    <a:pt x="2284" y="8"/>
                  </a:lnTo>
                  <a:lnTo>
                    <a:pt x="2354" y="31"/>
                  </a:lnTo>
                  <a:lnTo>
                    <a:pt x="2419" y="69"/>
                  </a:lnTo>
                  <a:lnTo>
                    <a:pt x="2477" y="123"/>
                  </a:lnTo>
                  <a:lnTo>
                    <a:pt x="2523" y="193"/>
                  </a:lnTo>
                  <a:lnTo>
                    <a:pt x="2559" y="277"/>
                  </a:lnTo>
                  <a:lnTo>
                    <a:pt x="2577" y="378"/>
                  </a:lnTo>
                  <a:lnTo>
                    <a:pt x="2580" y="436"/>
                  </a:lnTo>
                  <a:lnTo>
                    <a:pt x="2610" y="2067"/>
                  </a:lnTo>
                  <a:lnTo>
                    <a:pt x="2654" y="2070"/>
                  </a:lnTo>
                  <a:lnTo>
                    <a:pt x="2654" y="1977"/>
                  </a:lnTo>
                  <a:lnTo>
                    <a:pt x="2655" y="1939"/>
                  </a:lnTo>
                  <a:lnTo>
                    <a:pt x="2672" y="1873"/>
                  </a:lnTo>
                  <a:lnTo>
                    <a:pt x="2704" y="1817"/>
                  </a:lnTo>
                  <a:lnTo>
                    <a:pt x="2750" y="1771"/>
                  </a:lnTo>
                  <a:lnTo>
                    <a:pt x="2805" y="1732"/>
                  </a:lnTo>
                  <a:lnTo>
                    <a:pt x="2868" y="1704"/>
                  </a:lnTo>
                  <a:lnTo>
                    <a:pt x="2939" y="1686"/>
                  </a:lnTo>
                  <a:lnTo>
                    <a:pt x="3011" y="1676"/>
                  </a:lnTo>
                  <a:lnTo>
                    <a:pt x="3084" y="1676"/>
                  </a:lnTo>
                  <a:lnTo>
                    <a:pt x="3158" y="1686"/>
                  </a:lnTo>
                  <a:lnTo>
                    <a:pt x="3227" y="1704"/>
                  </a:lnTo>
                  <a:lnTo>
                    <a:pt x="3290" y="1732"/>
                  </a:lnTo>
                  <a:lnTo>
                    <a:pt x="3346" y="1771"/>
                  </a:lnTo>
                  <a:lnTo>
                    <a:pt x="3391" y="1817"/>
                  </a:lnTo>
                  <a:lnTo>
                    <a:pt x="3424" y="1873"/>
                  </a:lnTo>
                  <a:lnTo>
                    <a:pt x="3441" y="1939"/>
                  </a:lnTo>
                  <a:lnTo>
                    <a:pt x="3443" y="1977"/>
                  </a:lnTo>
                  <a:lnTo>
                    <a:pt x="3443" y="1997"/>
                  </a:lnTo>
                  <a:lnTo>
                    <a:pt x="3453" y="1969"/>
                  </a:lnTo>
                  <a:lnTo>
                    <a:pt x="3484" y="1920"/>
                  </a:lnTo>
                  <a:lnTo>
                    <a:pt x="3526" y="1879"/>
                  </a:lnTo>
                  <a:lnTo>
                    <a:pt x="3577" y="1844"/>
                  </a:lnTo>
                  <a:lnTo>
                    <a:pt x="3636" y="1818"/>
                  </a:lnTo>
                  <a:lnTo>
                    <a:pt x="3699" y="1799"/>
                  </a:lnTo>
                  <a:lnTo>
                    <a:pt x="3765" y="1789"/>
                  </a:lnTo>
                  <a:lnTo>
                    <a:pt x="3833" y="1786"/>
                  </a:lnTo>
                  <a:lnTo>
                    <a:pt x="3901" y="1791"/>
                  </a:lnTo>
                  <a:lnTo>
                    <a:pt x="3967" y="1805"/>
                  </a:lnTo>
                  <a:lnTo>
                    <a:pt x="4029" y="1825"/>
                  </a:lnTo>
                  <a:lnTo>
                    <a:pt x="4085" y="1856"/>
                  </a:lnTo>
                  <a:lnTo>
                    <a:pt x="4134" y="1892"/>
                  </a:lnTo>
                  <a:lnTo>
                    <a:pt x="4173" y="1938"/>
                  </a:lnTo>
                  <a:lnTo>
                    <a:pt x="4200" y="1991"/>
                  </a:lnTo>
                  <a:lnTo>
                    <a:pt x="4216" y="2053"/>
                  </a:lnTo>
                  <a:lnTo>
                    <a:pt x="4217" y="2087"/>
                  </a:lnTo>
                  <a:lnTo>
                    <a:pt x="4217" y="2194"/>
                  </a:lnTo>
                  <a:lnTo>
                    <a:pt x="4220" y="2195"/>
                  </a:lnTo>
                  <a:lnTo>
                    <a:pt x="4232" y="2149"/>
                  </a:lnTo>
                  <a:lnTo>
                    <a:pt x="4269" y="2077"/>
                  </a:lnTo>
                  <a:lnTo>
                    <a:pt x="4318" y="2027"/>
                  </a:lnTo>
                  <a:lnTo>
                    <a:pt x="4379" y="1995"/>
                  </a:lnTo>
                  <a:lnTo>
                    <a:pt x="4448" y="1975"/>
                  </a:lnTo>
                  <a:lnTo>
                    <a:pt x="4521" y="1966"/>
                  </a:lnTo>
                  <a:lnTo>
                    <a:pt x="4636" y="1965"/>
                  </a:lnTo>
                  <a:lnTo>
                    <a:pt x="4711" y="1965"/>
                  </a:lnTo>
                  <a:lnTo>
                    <a:pt x="4743" y="1968"/>
                  </a:lnTo>
                  <a:lnTo>
                    <a:pt x="4801" y="1987"/>
                  </a:lnTo>
                  <a:lnTo>
                    <a:pt x="4857" y="2023"/>
                  </a:lnTo>
                  <a:lnTo>
                    <a:pt x="4908" y="2074"/>
                  </a:lnTo>
                  <a:lnTo>
                    <a:pt x="4956" y="2138"/>
                  </a:lnTo>
                  <a:lnTo>
                    <a:pt x="5001" y="2211"/>
                  </a:lnTo>
                  <a:lnTo>
                    <a:pt x="5063" y="2337"/>
                  </a:lnTo>
                  <a:lnTo>
                    <a:pt x="5133" y="2519"/>
                  </a:lnTo>
                  <a:lnTo>
                    <a:pt x="5189" y="2704"/>
                  </a:lnTo>
                  <a:lnTo>
                    <a:pt x="5254" y="2950"/>
                  </a:lnTo>
                  <a:lnTo>
                    <a:pt x="5280" y="3051"/>
                  </a:lnTo>
                  <a:lnTo>
                    <a:pt x="5296" y="3110"/>
                  </a:lnTo>
                  <a:lnTo>
                    <a:pt x="5320" y="3232"/>
                  </a:lnTo>
                  <a:lnTo>
                    <a:pt x="5343" y="3424"/>
                  </a:lnTo>
                  <a:lnTo>
                    <a:pt x="5351" y="3690"/>
                  </a:lnTo>
                  <a:lnTo>
                    <a:pt x="5339" y="3965"/>
                  </a:lnTo>
                  <a:lnTo>
                    <a:pt x="5297" y="4387"/>
                  </a:lnTo>
                  <a:lnTo>
                    <a:pt x="5224" y="4947"/>
                  </a:lnTo>
                  <a:lnTo>
                    <a:pt x="5195" y="5216"/>
                  </a:lnTo>
                  <a:lnTo>
                    <a:pt x="5143" y="5658"/>
                  </a:lnTo>
                  <a:lnTo>
                    <a:pt x="5143" y="6626"/>
                  </a:lnTo>
                  <a:lnTo>
                    <a:pt x="2615" y="6626"/>
                  </a:lnTo>
                  <a:lnTo>
                    <a:pt x="2615" y="5712"/>
                  </a:lnTo>
                  <a:close/>
                </a:path>
              </a:pathLst>
            </a:custGeom>
            <a:solidFill>
              <a:srgbClr val="FBCA9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78" name="Freeform 9"/>
            <p:cNvSpPr>
              <a:spLocks/>
            </p:cNvSpPr>
            <p:nvPr/>
          </p:nvSpPr>
          <p:spPr bwMode="auto">
            <a:xfrm rot="5671751">
              <a:off x="2567714" y="4718376"/>
              <a:ext cx="554343" cy="3236449"/>
            </a:xfrm>
            <a:custGeom>
              <a:avLst/>
              <a:gdLst>
                <a:gd name="T0" fmla="*/ 0 w 798"/>
                <a:gd name="T1" fmla="*/ 0 h 4661"/>
                <a:gd name="T2" fmla="*/ 80 w 798"/>
                <a:gd name="T3" fmla="*/ 0 h 4661"/>
                <a:gd name="T4" fmla="*/ 158 w 798"/>
                <a:gd name="T5" fmla="*/ 0 h 4661"/>
                <a:gd name="T6" fmla="*/ 190 w 798"/>
                <a:gd name="T7" fmla="*/ 3 h 4661"/>
                <a:gd name="T8" fmla="*/ 248 w 798"/>
                <a:gd name="T9" fmla="*/ 22 h 4661"/>
                <a:gd name="T10" fmla="*/ 304 w 798"/>
                <a:gd name="T11" fmla="*/ 58 h 4661"/>
                <a:gd name="T12" fmla="*/ 355 w 798"/>
                <a:gd name="T13" fmla="*/ 109 h 4661"/>
                <a:gd name="T14" fmla="*/ 403 w 798"/>
                <a:gd name="T15" fmla="*/ 173 h 4661"/>
                <a:gd name="T16" fmla="*/ 448 w 798"/>
                <a:gd name="T17" fmla="*/ 246 h 4661"/>
                <a:gd name="T18" fmla="*/ 510 w 798"/>
                <a:gd name="T19" fmla="*/ 372 h 4661"/>
                <a:gd name="T20" fmla="*/ 580 w 798"/>
                <a:gd name="T21" fmla="*/ 554 h 4661"/>
                <a:gd name="T22" fmla="*/ 636 w 798"/>
                <a:gd name="T23" fmla="*/ 739 h 4661"/>
                <a:gd name="T24" fmla="*/ 701 w 798"/>
                <a:gd name="T25" fmla="*/ 985 h 4661"/>
                <a:gd name="T26" fmla="*/ 727 w 798"/>
                <a:gd name="T27" fmla="*/ 1086 h 4661"/>
                <a:gd name="T28" fmla="*/ 743 w 798"/>
                <a:gd name="T29" fmla="*/ 1145 h 4661"/>
                <a:gd name="T30" fmla="*/ 767 w 798"/>
                <a:gd name="T31" fmla="*/ 1267 h 4661"/>
                <a:gd name="T32" fmla="*/ 790 w 798"/>
                <a:gd name="T33" fmla="*/ 1459 h 4661"/>
                <a:gd name="T34" fmla="*/ 798 w 798"/>
                <a:gd name="T35" fmla="*/ 1725 h 4661"/>
                <a:gd name="T36" fmla="*/ 786 w 798"/>
                <a:gd name="T37" fmla="*/ 2000 h 4661"/>
                <a:gd name="T38" fmla="*/ 744 w 798"/>
                <a:gd name="T39" fmla="*/ 2422 h 4661"/>
                <a:gd name="T40" fmla="*/ 671 w 798"/>
                <a:gd name="T41" fmla="*/ 2982 h 4661"/>
                <a:gd name="T42" fmla="*/ 642 w 798"/>
                <a:gd name="T43" fmla="*/ 3251 h 4661"/>
                <a:gd name="T44" fmla="*/ 590 w 798"/>
                <a:gd name="T45" fmla="*/ 3693 h 4661"/>
                <a:gd name="T46" fmla="*/ 590 w 798"/>
                <a:gd name="T47" fmla="*/ 4661 h 4661"/>
                <a:gd name="T48" fmla="*/ 439 w 798"/>
                <a:gd name="T49" fmla="*/ 4661 h 4661"/>
                <a:gd name="T50" fmla="*/ 439 w 798"/>
                <a:gd name="T51" fmla="*/ 3693 h 4661"/>
                <a:gd name="T52" fmla="*/ 491 w 798"/>
                <a:gd name="T53" fmla="*/ 3251 h 4661"/>
                <a:gd name="T54" fmla="*/ 520 w 798"/>
                <a:gd name="T55" fmla="*/ 2982 h 4661"/>
                <a:gd name="T56" fmla="*/ 593 w 798"/>
                <a:gd name="T57" fmla="*/ 2422 h 4661"/>
                <a:gd name="T58" fmla="*/ 635 w 798"/>
                <a:gd name="T59" fmla="*/ 2000 h 4661"/>
                <a:gd name="T60" fmla="*/ 646 w 798"/>
                <a:gd name="T61" fmla="*/ 1725 h 4661"/>
                <a:gd name="T62" fmla="*/ 639 w 798"/>
                <a:gd name="T63" fmla="*/ 1459 h 4661"/>
                <a:gd name="T64" fmla="*/ 616 w 798"/>
                <a:gd name="T65" fmla="*/ 1267 h 4661"/>
                <a:gd name="T66" fmla="*/ 592 w 798"/>
                <a:gd name="T67" fmla="*/ 1145 h 4661"/>
                <a:gd name="T68" fmla="*/ 576 w 798"/>
                <a:gd name="T69" fmla="*/ 1086 h 4661"/>
                <a:gd name="T70" fmla="*/ 551 w 798"/>
                <a:gd name="T71" fmla="*/ 985 h 4661"/>
                <a:gd name="T72" fmla="*/ 487 w 798"/>
                <a:gd name="T73" fmla="*/ 739 h 4661"/>
                <a:gd name="T74" fmla="*/ 429 w 798"/>
                <a:gd name="T75" fmla="*/ 554 h 4661"/>
                <a:gd name="T76" fmla="*/ 358 w 798"/>
                <a:gd name="T77" fmla="*/ 372 h 4661"/>
                <a:gd name="T78" fmla="*/ 296 w 798"/>
                <a:gd name="T79" fmla="*/ 246 h 4661"/>
                <a:gd name="T80" fmla="*/ 252 w 798"/>
                <a:gd name="T81" fmla="*/ 173 h 4661"/>
                <a:gd name="T82" fmla="*/ 204 w 798"/>
                <a:gd name="T83" fmla="*/ 109 h 4661"/>
                <a:gd name="T84" fmla="*/ 152 w 798"/>
                <a:gd name="T85" fmla="*/ 58 h 4661"/>
                <a:gd name="T86" fmla="*/ 96 w 798"/>
                <a:gd name="T87" fmla="*/ 22 h 4661"/>
                <a:gd name="T88" fmla="*/ 39 w 798"/>
                <a:gd name="T89" fmla="*/ 3 h 4661"/>
                <a:gd name="T90" fmla="*/ 7 w 798"/>
                <a:gd name="T91" fmla="*/ 0 h 4661"/>
                <a:gd name="T92" fmla="*/ 0 w 798"/>
                <a:gd name="T93" fmla="*/ 0 h 4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98" h="4661">
                  <a:moveTo>
                    <a:pt x="0" y="0"/>
                  </a:moveTo>
                  <a:lnTo>
                    <a:pt x="80" y="0"/>
                  </a:lnTo>
                  <a:lnTo>
                    <a:pt x="158" y="0"/>
                  </a:lnTo>
                  <a:lnTo>
                    <a:pt x="190" y="3"/>
                  </a:lnTo>
                  <a:lnTo>
                    <a:pt x="248" y="22"/>
                  </a:lnTo>
                  <a:lnTo>
                    <a:pt x="304" y="58"/>
                  </a:lnTo>
                  <a:lnTo>
                    <a:pt x="355" y="109"/>
                  </a:lnTo>
                  <a:lnTo>
                    <a:pt x="403" y="173"/>
                  </a:lnTo>
                  <a:lnTo>
                    <a:pt x="448" y="246"/>
                  </a:lnTo>
                  <a:lnTo>
                    <a:pt x="510" y="372"/>
                  </a:lnTo>
                  <a:lnTo>
                    <a:pt x="580" y="554"/>
                  </a:lnTo>
                  <a:lnTo>
                    <a:pt x="636" y="739"/>
                  </a:lnTo>
                  <a:lnTo>
                    <a:pt x="701" y="985"/>
                  </a:lnTo>
                  <a:lnTo>
                    <a:pt x="727" y="1086"/>
                  </a:lnTo>
                  <a:lnTo>
                    <a:pt x="743" y="1145"/>
                  </a:lnTo>
                  <a:lnTo>
                    <a:pt x="767" y="1267"/>
                  </a:lnTo>
                  <a:lnTo>
                    <a:pt x="790" y="1459"/>
                  </a:lnTo>
                  <a:lnTo>
                    <a:pt x="798" y="1725"/>
                  </a:lnTo>
                  <a:lnTo>
                    <a:pt x="786" y="2000"/>
                  </a:lnTo>
                  <a:lnTo>
                    <a:pt x="744" y="2422"/>
                  </a:lnTo>
                  <a:lnTo>
                    <a:pt x="671" y="2982"/>
                  </a:lnTo>
                  <a:lnTo>
                    <a:pt x="642" y="3251"/>
                  </a:lnTo>
                  <a:lnTo>
                    <a:pt x="590" y="3693"/>
                  </a:lnTo>
                  <a:lnTo>
                    <a:pt x="590" y="4661"/>
                  </a:lnTo>
                  <a:lnTo>
                    <a:pt x="439" y="4661"/>
                  </a:lnTo>
                  <a:lnTo>
                    <a:pt x="439" y="3693"/>
                  </a:lnTo>
                  <a:lnTo>
                    <a:pt x="491" y="3251"/>
                  </a:lnTo>
                  <a:lnTo>
                    <a:pt x="520" y="2982"/>
                  </a:lnTo>
                  <a:lnTo>
                    <a:pt x="593" y="2422"/>
                  </a:lnTo>
                  <a:lnTo>
                    <a:pt x="635" y="2000"/>
                  </a:lnTo>
                  <a:lnTo>
                    <a:pt x="646" y="1725"/>
                  </a:lnTo>
                  <a:lnTo>
                    <a:pt x="639" y="1459"/>
                  </a:lnTo>
                  <a:lnTo>
                    <a:pt x="616" y="1267"/>
                  </a:lnTo>
                  <a:lnTo>
                    <a:pt x="592" y="1145"/>
                  </a:lnTo>
                  <a:lnTo>
                    <a:pt x="576" y="1086"/>
                  </a:lnTo>
                  <a:lnTo>
                    <a:pt x="551" y="985"/>
                  </a:lnTo>
                  <a:lnTo>
                    <a:pt x="487" y="739"/>
                  </a:lnTo>
                  <a:lnTo>
                    <a:pt x="429" y="554"/>
                  </a:lnTo>
                  <a:lnTo>
                    <a:pt x="358" y="372"/>
                  </a:lnTo>
                  <a:lnTo>
                    <a:pt x="296" y="246"/>
                  </a:lnTo>
                  <a:lnTo>
                    <a:pt x="252" y="173"/>
                  </a:lnTo>
                  <a:lnTo>
                    <a:pt x="204" y="109"/>
                  </a:lnTo>
                  <a:lnTo>
                    <a:pt x="152" y="58"/>
                  </a:lnTo>
                  <a:lnTo>
                    <a:pt x="96" y="22"/>
                  </a:lnTo>
                  <a:lnTo>
                    <a:pt x="39" y="3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AD7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79" name="Freeform 10"/>
            <p:cNvSpPr>
              <a:spLocks/>
            </p:cNvSpPr>
            <p:nvPr/>
          </p:nvSpPr>
          <p:spPr bwMode="auto">
            <a:xfrm rot="5671751">
              <a:off x="4480529" y="5151991"/>
              <a:ext cx="327188" cy="222988"/>
            </a:xfrm>
            <a:custGeom>
              <a:avLst/>
              <a:gdLst>
                <a:gd name="T0" fmla="*/ 0 w 471"/>
                <a:gd name="T1" fmla="*/ 4 h 321"/>
                <a:gd name="T2" fmla="*/ 46 w 471"/>
                <a:gd name="T3" fmla="*/ 0 h 321"/>
                <a:gd name="T4" fmla="*/ 128 w 471"/>
                <a:gd name="T5" fmla="*/ 0 h 321"/>
                <a:gd name="T6" fmla="*/ 197 w 471"/>
                <a:gd name="T7" fmla="*/ 8 h 321"/>
                <a:gd name="T8" fmla="*/ 258 w 471"/>
                <a:gd name="T9" fmla="*/ 23 h 321"/>
                <a:gd name="T10" fmla="*/ 308 w 471"/>
                <a:gd name="T11" fmla="*/ 44 h 321"/>
                <a:gd name="T12" fmla="*/ 350 w 471"/>
                <a:gd name="T13" fmla="*/ 69 h 321"/>
                <a:gd name="T14" fmla="*/ 399 w 471"/>
                <a:gd name="T15" fmla="*/ 112 h 321"/>
                <a:gd name="T16" fmla="*/ 440 w 471"/>
                <a:gd name="T17" fmla="*/ 175 h 321"/>
                <a:gd name="T18" fmla="*/ 462 w 471"/>
                <a:gd name="T19" fmla="*/ 234 h 321"/>
                <a:gd name="T20" fmla="*/ 471 w 471"/>
                <a:gd name="T21" fmla="*/ 302 h 321"/>
                <a:gd name="T22" fmla="*/ 471 w 471"/>
                <a:gd name="T23" fmla="*/ 311 h 321"/>
                <a:gd name="T24" fmla="*/ 320 w 471"/>
                <a:gd name="T25" fmla="*/ 321 h 321"/>
                <a:gd name="T26" fmla="*/ 320 w 471"/>
                <a:gd name="T27" fmla="*/ 301 h 321"/>
                <a:gd name="T28" fmla="*/ 318 w 471"/>
                <a:gd name="T29" fmla="*/ 267 h 321"/>
                <a:gd name="T30" fmla="*/ 305 w 471"/>
                <a:gd name="T31" fmla="*/ 210 h 321"/>
                <a:gd name="T32" fmla="*/ 279 w 471"/>
                <a:gd name="T33" fmla="*/ 158 h 321"/>
                <a:gd name="T34" fmla="*/ 245 w 471"/>
                <a:gd name="T35" fmla="*/ 113 h 321"/>
                <a:gd name="T36" fmla="*/ 200 w 471"/>
                <a:gd name="T37" fmla="*/ 77 h 321"/>
                <a:gd name="T38" fmla="*/ 150 w 471"/>
                <a:gd name="T39" fmla="*/ 47 h 321"/>
                <a:gd name="T40" fmla="*/ 93 w 471"/>
                <a:gd name="T41" fmla="*/ 24 h 321"/>
                <a:gd name="T42" fmla="*/ 32 w 471"/>
                <a:gd name="T43" fmla="*/ 8 h 321"/>
                <a:gd name="T44" fmla="*/ 0 w 471"/>
                <a:gd name="T45" fmla="*/ 4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71" h="321">
                  <a:moveTo>
                    <a:pt x="0" y="4"/>
                  </a:moveTo>
                  <a:lnTo>
                    <a:pt x="46" y="0"/>
                  </a:lnTo>
                  <a:lnTo>
                    <a:pt x="128" y="0"/>
                  </a:lnTo>
                  <a:lnTo>
                    <a:pt x="197" y="8"/>
                  </a:lnTo>
                  <a:lnTo>
                    <a:pt x="258" y="23"/>
                  </a:lnTo>
                  <a:lnTo>
                    <a:pt x="308" y="44"/>
                  </a:lnTo>
                  <a:lnTo>
                    <a:pt x="350" y="69"/>
                  </a:lnTo>
                  <a:lnTo>
                    <a:pt x="399" y="112"/>
                  </a:lnTo>
                  <a:lnTo>
                    <a:pt x="440" y="175"/>
                  </a:lnTo>
                  <a:lnTo>
                    <a:pt x="462" y="234"/>
                  </a:lnTo>
                  <a:lnTo>
                    <a:pt x="471" y="302"/>
                  </a:lnTo>
                  <a:lnTo>
                    <a:pt x="471" y="311"/>
                  </a:lnTo>
                  <a:lnTo>
                    <a:pt x="320" y="321"/>
                  </a:lnTo>
                  <a:lnTo>
                    <a:pt x="320" y="301"/>
                  </a:lnTo>
                  <a:lnTo>
                    <a:pt x="318" y="267"/>
                  </a:lnTo>
                  <a:lnTo>
                    <a:pt x="305" y="210"/>
                  </a:lnTo>
                  <a:lnTo>
                    <a:pt x="279" y="158"/>
                  </a:lnTo>
                  <a:lnTo>
                    <a:pt x="245" y="113"/>
                  </a:lnTo>
                  <a:lnTo>
                    <a:pt x="200" y="77"/>
                  </a:lnTo>
                  <a:lnTo>
                    <a:pt x="150" y="47"/>
                  </a:lnTo>
                  <a:lnTo>
                    <a:pt x="93" y="24"/>
                  </a:lnTo>
                  <a:lnTo>
                    <a:pt x="32" y="8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9AD7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0" name="Freeform 11"/>
            <p:cNvSpPr>
              <a:spLocks/>
            </p:cNvSpPr>
            <p:nvPr/>
          </p:nvSpPr>
          <p:spPr bwMode="auto">
            <a:xfrm rot="5671751">
              <a:off x="5078089" y="4008829"/>
              <a:ext cx="333440" cy="1435875"/>
            </a:xfrm>
            <a:custGeom>
              <a:avLst/>
              <a:gdLst>
                <a:gd name="T0" fmla="*/ 0 w 480"/>
                <a:gd name="T1" fmla="*/ 7 h 2066"/>
                <a:gd name="T2" fmla="*/ 38 w 480"/>
                <a:gd name="T3" fmla="*/ 0 h 2066"/>
                <a:gd name="T4" fmla="*/ 118 w 480"/>
                <a:gd name="T5" fmla="*/ 0 h 2066"/>
                <a:gd name="T6" fmla="*/ 194 w 480"/>
                <a:gd name="T7" fmla="*/ 19 h 2066"/>
                <a:gd name="T8" fmla="*/ 266 w 480"/>
                <a:gd name="T9" fmla="*/ 53 h 2066"/>
                <a:gd name="T10" fmla="*/ 331 w 480"/>
                <a:gd name="T11" fmla="*/ 105 h 2066"/>
                <a:gd name="T12" fmla="*/ 385 w 480"/>
                <a:gd name="T13" fmla="*/ 176 h 2066"/>
                <a:gd name="T14" fmla="*/ 424 w 480"/>
                <a:gd name="T15" fmla="*/ 265 h 2066"/>
                <a:gd name="T16" fmla="*/ 447 w 480"/>
                <a:gd name="T17" fmla="*/ 373 h 2066"/>
                <a:gd name="T18" fmla="*/ 450 w 480"/>
                <a:gd name="T19" fmla="*/ 435 h 2066"/>
                <a:gd name="T20" fmla="*/ 480 w 480"/>
                <a:gd name="T21" fmla="*/ 2066 h 2066"/>
                <a:gd name="T22" fmla="*/ 329 w 480"/>
                <a:gd name="T23" fmla="*/ 2066 h 2066"/>
                <a:gd name="T24" fmla="*/ 299 w 480"/>
                <a:gd name="T25" fmla="*/ 435 h 2066"/>
                <a:gd name="T26" fmla="*/ 298 w 480"/>
                <a:gd name="T27" fmla="*/ 387 h 2066"/>
                <a:gd name="T28" fmla="*/ 283 w 480"/>
                <a:gd name="T29" fmla="*/ 302 h 2066"/>
                <a:gd name="T30" fmla="*/ 260 w 480"/>
                <a:gd name="T31" fmla="*/ 228 h 2066"/>
                <a:gd name="T32" fmla="*/ 226 w 480"/>
                <a:gd name="T33" fmla="*/ 164 h 2066"/>
                <a:gd name="T34" fmla="*/ 185 w 480"/>
                <a:gd name="T35" fmla="*/ 111 h 2066"/>
                <a:gd name="T36" fmla="*/ 138 w 480"/>
                <a:gd name="T37" fmla="*/ 69 h 2066"/>
                <a:gd name="T38" fmla="*/ 84 w 480"/>
                <a:gd name="T39" fmla="*/ 36 h 2066"/>
                <a:gd name="T40" fmla="*/ 28 w 480"/>
                <a:gd name="T41" fmla="*/ 14 h 2066"/>
                <a:gd name="T42" fmla="*/ 0 w 480"/>
                <a:gd name="T43" fmla="*/ 7 h 2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0" h="2066">
                  <a:moveTo>
                    <a:pt x="0" y="7"/>
                  </a:moveTo>
                  <a:lnTo>
                    <a:pt x="38" y="0"/>
                  </a:lnTo>
                  <a:lnTo>
                    <a:pt x="118" y="0"/>
                  </a:lnTo>
                  <a:lnTo>
                    <a:pt x="194" y="19"/>
                  </a:lnTo>
                  <a:lnTo>
                    <a:pt x="266" y="53"/>
                  </a:lnTo>
                  <a:lnTo>
                    <a:pt x="331" y="105"/>
                  </a:lnTo>
                  <a:lnTo>
                    <a:pt x="385" y="176"/>
                  </a:lnTo>
                  <a:lnTo>
                    <a:pt x="424" y="265"/>
                  </a:lnTo>
                  <a:lnTo>
                    <a:pt x="447" y="373"/>
                  </a:lnTo>
                  <a:lnTo>
                    <a:pt x="450" y="435"/>
                  </a:lnTo>
                  <a:lnTo>
                    <a:pt x="480" y="2066"/>
                  </a:lnTo>
                  <a:lnTo>
                    <a:pt x="329" y="2066"/>
                  </a:lnTo>
                  <a:lnTo>
                    <a:pt x="299" y="435"/>
                  </a:lnTo>
                  <a:lnTo>
                    <a:pt x="298" y="387"/>
                  </a:lnTo>
                  <a:lnTo>
                    <a:pt x="283" y="302"/>
                  </a:lnTo>
                  <a:lnTo>
                    <a:pt x="260" y="228"/>
                  </a:lnTo>
                  <a:lnTo>
                    <a:pt x="226" y="164"/>
                  </a:lnTo>
                  <a:lnTo>
                    <a:pt x="185" y="111"/>
                  </a:lnTo>
                  <a:lnTo>
                    <a:pt x="138" y="69"/>
                  </a:lnTo>
                  <a:lnTo>
                    <a:pt x="84" y="36"/>
                  </a:lnTo>
                  <a:lnTo>
                    <a:pt x="28" y="14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9AD7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1" name="Freeform 12"/>
            <p:cNvSpPr>
              <a:spLocks/>
            </p:cNvSpPr>
            <p:nvPr/>
          </p:nvSpPr>
          <p:spPr bwMode="auto">
            <a:xfrm rot="5671751">
              <a:off x="3208147" y="3654017"/>
              <a:ext cx="860691" cy="291760"/>
            </a:xfrm>
            <a:custGeom>
              <a:avLst/>
              <a:gdLst>
                <a:gd name="T0" fmla="*/ 0 w 1240"/>
                <a:gd name="T1" fmla="*/ 2 h 418"/>
                <a:gd name="T2" fmla="*/ 93 w 1240"/>
                <a:gd name="T3" fmla="*/ 0 h 418"/>
                <a:gd name="T4" fmla="*/ 278 w 1240"/>
                <a:gd name="T5" fmla="*/ 12 h 418"/>
                <a:gd name="T6" fmla="*/ 455 w 1240"/>
                <a:gd name="T7" fmla="*/ 42 h 418"/>
                <a:gd name="T8" fmla="*/ 625 w 1240"/>
                <a:gd name="T9" fmla="*/ 87 h 418"/>
                <a:gd name="T10" fmla="*/ 785 w 1240"/>
                <a:gd name="T11" fmla="*/ 144 h 418"/>
                <a:gd name="T12" fmla="*/ 933 w 1240"/>
                <a:gd name="T13" fmla="*/ 214 h 418"/>
                <a:gd name="T14" fmla="*/ 1068 w 1240"/>
                <a:gd name="T15" fmla="*/ 291 h 418"/>
                <a:gd name="T16" fmla="*/ 1188 w 1240"/>
                <a:gd name="T17" fmla="*/ 375 h 418"/>
                <a:gd name="T18" fmla="*/ 1240 w 1240"/>
                <a:gd name="T19" fmla="*/ 418 h 418"/>
                <a:gd name="T20" fmla="*/ 1088 w 1240"/>
                <a:gd name="T21" fmla="*/ 418 h 418"/>
                <a:gd name="T22" fmla="*/ 1075 w 1240"/>
                <a:gd name="T23" fmla="*/ 405 h 418"/>
                <a:gd name="T24" fmla="*/ 970 w 1240"/>
                <a:gd name="T25" fmla="*/ 327 h 418"/>
                <a:gd name="T26" fmla="*/ 859 w 1240"/>
                <a:gd name="T27" fmla="*/ 258 h 418"/>
                <a:gd name="T28" fmla="*/ 717 w 1240"/>
                <a:gd name="T29" fmla="*/ 183 h 418"/>
                <a:gd name="T30" fmla="*/ 546 w 1240"/>
                <a:gd name="T31" fmla="*/ 110 h 418"/>
                <a:gd name="T32" fmla="*/ 347 w 1240"/>
                <a:gd name="T33" fmla="*/ 49 h 418"/>
                <a:gd name="T34" fmla="*/ 180 w 1240"/>
                <a:gd name="T35" fmla="*/ 19 h 418"/>
                <a:gd name="T36" fmla="*/ 62 w 1240"/>
                <a:gd name="T37" fmla="*/ 5 h 418"/>
                <a:gd name="T38" fmla="*/ 0 w 1240"/>
                <a:gd name="T39" fmla="*/ 2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40" h="418">
                  <a:moveTo>
                    <a:pt x="0" y="2"/>
                  </a:moveTo>
                  <a:lnTo>
                    <a:pt x="93" y="0"/>
                  </a:lnTo>
                  <a:lnTo>
                    <a:pt x="278" y="12"/>
                  </a:lnTo>
                  <a:lnTo>
                    <a:pt x="455" y="42"/>
                  </a:lnTo>
                  <a:lnTo>
                    <a:pt x="625" y="87"/>
                  </a:lnTo>
                  <a:lnTo>
                    <a:pt x="785" y="144"/>
                  </a:lnTo>
                  <a:lnTo>
                    <a:pt x="933" y="214"/>
                  </a:lnTo>
                  <a:lnTo>
                    <a:pt x="1068" y="291"/>
                  </a:lnTo>
                  <a:lnTo>
                    <a:pt x="1188" y="375"/>
                  </a:lnTo>
                  <a:lnTo>
                    <a:pt x="1240" y="418"/>
                  </a:lnTo>
                  <a:lnTo>
                    <a:pt x="1088" y="418"/>
                  </a:lnTo>
                  <a:lnTo>
                    <a:pt x="1075" y="405"/>
                  </a:lnTo>
                  <a:lnTo>
                    <a:pt x="970" y="327"/>
                  </a:lnTo>
                  <a:lnTo>
                    <a:pt x="859" y="258"/>
                  </a:lnTo>
                  <a:lnTo>
                    <a:pt x="717" y="183"/>
                  </a:lnTo>
                  <a:lnTo>
                    <a:pt x="546" y="110"/>
                  </a:lnTo>
                  <a:lnTo>
                    <a:pt x="347" y="49"/>
                  </a:lnTo>
                  <a:lnTo>
                    <a:pt x="180" y="19"/>
                  </a:lnTo>
                  <a:lnTo>
                    <a:pt x="62" y="5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9AD7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2" name="Rectangle 13"/>
            <p:cNvSpPr>
              <a:spLocks noChangeArrowheads="1"/>
            </p:cNvSpPr>
            <p:nvPr/>
          </p:nvSpPr>
          <p:spPr bwMode="auto">
            <a:xfrm rot="5671751">
              <a:off x="447154" y="5088997"/>
              <a:ext cx="2004806" cy="777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3" name="자유형 82"/>
            <p:cNvSpPr>
              <a:spLocks noChangeArrowheads="1"/>
            </p:cNvSpPr>
            <p:nvPr/>
          </p:nvSpPr>
          <p:spPr bwMode="auto">
            <a:xfrm rot="5671751">
              <a:off x="-546761" y="4703577"/>
              <a:ext cx="2321574" cy="1415799"/>
            </a:xfrm>
            <a:custGeom>
              <a:avLst/>
              <a:gdLst>
                <a:gd name="connsiteX0" fmla="*/ 0 w 2321574"/>
                <a:gd name="connsiteY0" fmla="*/ 1415799 h 1415799"/>
                <a:gd name="connsiteX1" fmla="*/ 0 w 2321574"/>
                <a:gd name="connsiteY1" fmla="*/ 0 h 1415799"/>
                <a:gd name="connsiteX2" fmla="*/ 2321574 w 2321574"/>
                <a:gd name="connsiteY2" fmla="*/ 0 h 1415799"/>
                <a:gd name="connsiteX3" fmla="*/ 2321574 w 2321574"/>
                <a:gd name="connsiteY3" fmla="*/ 1231898 h 1415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1574" h="1415799">
                  <a:moveTo>
                    <a:pt x="0" y="1415799"/>
                  </a:moveTo>
                  <a:lnTo>
                    <a:pt x="0" y="0"/>
                  </a:lnTo>
                  <a:lnTo>
                    <a:pt x="2321574" y="0"/>
                  </a:lnTo>
                  <a:lnTo>
                    <a:pt x="2321574" y="1231898"/>
                  </a:lnTo>
                  <a:close/>
                </a:path>
              </a:pathLst>
            </a:custGeom>
            <a:solidFill>
              <a:srgbClr val="F9F5ED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dirty="0"/>
            </a:p>
          </p:txBody>
        </p:sp>
        <p:sp>
          <p:nvSpPr>
            <p:cNvPr id="84" name="Freeform 15"/>
            <p:cNvSpPr>
              <a:spLocks/>
            </p:cNvSpPr>
            <p:nvPr/>
          </p:nvSpPr>
          <p:spPr bwMode="auto">
            <a:xfrm rot="5671751">
              <a:off x="4337153" y="5660374"/>
              <a:ext cx="304264" cy="291760"/>
            </a:xfrm>
            <a:custGeom>
              <a:avLst/>
              <a:gdLst>
                <a:gd name="T0" fmla="*/ 0 w 440"/>
                <a:gd name="T1" fmla="*/ 2 h 419"/>
                <a:gd name="T2" fmla="*/ 48 w 440"/>
                <a:gd name="T3" fmla="*/ 0 h 419"/>
                <a:gd name="T4" fmla="*/ 131 w 440"/>
                <a:gd name="T5" fmla="*/ 6 h 419"/>
                <a:gd name="T6" fmla="*/ 203 w 440"/>
                <a:gd name="T7" fmla="*/ 21 h 419"/>
                <a:gd name="T8" fmla="*/ 262 w 440"/>
                <a:gd name="T9" fmla="*/ 42 h 419"/>
                <a:gd name="T10" fmla="*/ 311 w 440"/>
                <a:gd name="T11" fmla="*/ 71 h 419"/>
                <a:gd name="T12" fmla="*/ 350 w 440"/>
                <a:gd name="T13" fmla="*/ 104 h 419"/>
                <a:gd name="T14" fmla="*/ 382 w 440"/>
                <a:gd name="T15" fmla="*/ 140 h 419"/>
                <a:gd name="T16" fmla="*/ 405 w 440"/>
                <a:gd name="T17" fmla="*/ 179 h 419"/>
                <a:gd name="T18" fmla="*/ 428 w 440"/>
                <a:gd name="T19" fmla="*/ 240 h 419"/>
                <a:gd name="T20" fmla="*/ 440 w 440"/>
                <a:gd name="T21" fmla="*/ 314 h 419"/>
                <a:gd name="T22" fmla="*/ 438 w 440"/>
                <a:gd name="T23" fmla="*/ 398 h 419"/>
                <a:gd name="T24" fmla="*/ 435 w 440"/>
                <a:gd name="T25" fmla="*/ 409 h 419"/>
                <a:gd name="T26" fmla="*/ 284 w 440"/>
                <a:gd name="T27" fmla="*/ 419 h 419"/>
                <a:gd name="T28" fmla="*/ 284 w 440"/>
                <a:gd name="T29" fmla="*/ 398 h 419"/>
                <a:gd name="T30" fmla="*/ 283 w 440"/>
                <a:gd name="T31" fmla="*/ 365 h 419"/>
                <a:gd name="T32" fmla="*/ 273 w 440"/>
                <a:gd name="T33" fmla="*/ 299 h 419"/>
                <a:gd name="T34" fmla="*/ 252 w 440"/>
                <a:gd name="T35" fmla="*/ 234 h 419"/>
                <a:gd name="T36" fmla="*/ 224 w 440"/>
                <a:gd name="T37" fmla="*/ 172 h 419"/>
                <a:gd name="T38" fmla="*/ 186 w 440"/>
                <a:gd name="T39" fmla="*/ 116 h 419"/>
                <a:gd name="T40" fmla="*/ 142 w 440"/>
                <a:gd name="T41" fmla="*/ 68 h 419"/>
                <a:gd name="T42" fmla="*/ 90 w 440"/>
                <a:gd name="T43" fmla="*/ 31 h 419"/>
                <a:gd name="T44" fmla="*/ 32 w 440"/>
                <a:gd name="T45" fmla="*/ 8 h 419"/>
                <a:gd name="T46" fmla="*/ 0 w 440"/>
                <a:gd name="T47" fmla="*/ 2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40" h="419">
                  <a:moveTo>
                    <a:pt x="0" y="2"/>
                  </a:moveTo>
                  <a:lnTo>
                    <a:pt x="48" y="0"/>
                  </a:lnTo>
                  <a:lnTo>
                    <a:pt x="131" y="6"/>
                  </a:lnTo>
                  <a:lnTo>
                    <a:pt x="203" y="21"/>
                  </a:lnTo>
                  <a:lnTo>
                    <a:pt x="262" y="42"/>
                  </a:lnTo>
                  <a:lnTo>
                    <a:pt x="311" y="71"/>
                  </a:lnTo>
                  <a:lnTo>
                    <a:pt x="350" y="104"/>
                  </a:lnTo>
                  <a:lnTo>
                    <a:pt x="382" y="140"/>
                  </a:lnTo>
                  <a:lnTo>
                    <a:pt x="405" y="179"/>
                  </a:lnTo>
                  <a:lnTo>
                    <a:pt x="428" y="240"/>
                  </a:lnTo>
                  <a:lnTo>
                    <a:pt x="440" y="314"/>
                  </a:lnTo>
                  <a:lnTo>
                    <a:pt x="438" y="398"/>
                  </a:lnTo>
                  <a:lnTo>
                    <a:pt x="435" y="409"/>
                  </a:lnTo>
                  <a:lnTo>
                    <a:pt x="284" y="419"/>
                  </a:lnTo>
                  <a:lnTo>
                    <a:pt x="284" y="398"/>
                  </a:lnTo>
                  <a:lnTo>
                    <a:pt x="283" y="365"/>
                  </a:lnTo>
                  <a:lnTo>
                    <a:pt x="273" y="299"/>
                  </a:lnTo>
                  <a:lnTo>
                    <a:pt x="252" y="234"/>
                  </a:lnTo>
                  <a:lnTo>
                    <a:pt x="224" y="172"/>
                  </a:lnTo>
                  <a:lnTo>
                    <a:pt x="186" y="116"/>
                  </a:lnTo>
                  <a:lnTo>
                    <a:pt x="142" y="68"/>
                  </a:lnTo>
                  <a:lnTo>
                    <a:pt x="90" y="31"/>
                  </a:lnTo>
                  <a:lnTo>
                    <a:pt x="32" y="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9AD7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sp>
        <p:nvSpPr>
          <p:cNvPr id="85" name="Freeform 65"/>
          <p:cNvSpPr>
            <a:spLocks/>
          </p:cNvSpPr>
          <p:nvPr/>
        </p:nvSpPr>
        <p:spPr bwMode="auto">
          <a:xfrm>
            <a:off x="5741592" y="191159"/>
            <a:ext cx="680528" cy="109984"/>
          </a:xfrm>
          <a:custGeom>
            <a:avLst/>
            <a:gdLst>
              <a:gd name="T0" fmla="*/ 2 w 595"/>
              <a:gd name="T1" fmla="*/ 0 h 97"/>
              <a:gd name="T2" fmla="*/ 9 w 595"/>
              <a:gd name="T3" fmla="*/ 0 h 97"/>
              <a:gd name="T4" fmla="*/ 21 w 595"/>
              <a:gd name="T5" fmla="*/ 4 h 97"/>
              <a:gd name="T6" fmla="*/ 36 w 595"/>
              <a:gd name="T7" fmla="*/ 10 h 97"/>
              <a:gd name="T8" fmla="*/ 56 w 595"/>
              <a:gd name="T9" fmla="*/ 17 h 97"/>
              <a:gd name="T10" fmla="*/ 80 w 595"/>
              <a:gd name="T11" fmla="*/ 25 h 97"/>
              <a:gd name="T12" fmla="*/ 106 w 595"/>
              <a:gd name="T13" fmla="*/ 33 h 97"/>
              <a:gd name="T14" fmla="*/ 139 w 595"/>
              <a:gd name="T15" fmla="*/ 41 h 97"/>
              <a:gd name="T16" fmla="*/ 173 w 595"/>
              <a:gd name="T17" fmla="*/ 48 h 97"/>
              <a:gd name="T18" fmla="*/ 211 w 595"/>
              <a:gd name="T19" fmla="*/ 54 h 97"/>
              <a:gd name="T20" fmla="*/ 253 w 595"/>
              <a:gd name="T21" fmla="*/ 58 h 97"/>
              <a:gd name="T22" fmla="*/ 298 w 595"/>
              <a:gd name="T23" fmla="*/ 59 h 97"/>
              <a:gd name="T24" fmla="*/ 342 w 595"/>
              <a:gd name="T25" fmla="*/ 58 h 97"/>
              <a:gd name="T26" fmla="*/ 383 w 595"/>
              <a:gd name="T27" fmla="*/ 54 h 97"/>
              <a:gd name="T28" fmla="*/ 421 w 595"/>
              <a:gd name="T29" fmla="*/ 48 h 97"/>
              <a:gd name="T30" fmla="*/ 457 w 595"/>
              <a:gd name="T31" fmla="*/ 41 h 97"/>
              <a:gd name="T32" fmla="*/ 488 w 595"/>
              <a:gd name="T33" fmla="*/ 33 h 97"/>
              <a:gd name="T34" fmla="*/ 515 w 595"/>
              <a:gd name="T35" fmla="*/ 25 h 97"/>
              <a:gd name="T36" fmla="*/ 539 w 595"/>
              <a:gd name="T37" fmla="*/ 17 h 97"/>
              <a:gd name="T38" fmla="*/ 559 w 595"/>
              <a:gd name="T39" fmla="*/ 10 h 97"/>
              <a:gd name="T40" fmla="*/ 574 w 595"/>
              <a:gd name="T41" fmla="*/ 4 h 97"/>
              <a:gd name="T42" fmla="*/ 585 w 595"/>
              <a:gd name="T43" fmla="*/ 0 h 97"/>
              <a:gd name="T44" fmla="*/ 592 w 595"/>
              <a:gd name="T45" fmla="*/ 0 h 97"/>
              <a:gd name="T46" fmla="*/ 595 w 595"/>
              <a:gd name="T47" fmla="*/ 3 h 97"/>
              <a:gd name="T48" fmla="*/ 593 w 595"/>
              <a:gd name="T49" fmla="*/ 8 h 97"/>
              <a:gd name="T50" fmla="*/ 591 w 595"/>
              <a:gd name="T51" fmla="*/ 14 h 97"/>
              <a:gd name="T52" fmla="*/ 585 w 595"/>
              <a:gd name="T53" fmla="*/ 22 h 97"/>
              <a:gd name="T54" fmla="*/ 578 w 595"/>
              <a:gd name="T55" fmla="*/ 30 h 97"/>
              <a:gd name="T56" fmla="*/ 568 w 595"/>
              <a:gd name="T57" fmla="*/ 38 h 97"/>
              <a:gd name="T58" fmla="*/ 554 w 595"/>
              <a:gd name="T59" fmla="*/ 48 h 97"/>
              <a:gd name="T60" fmla="*/ 537 w 595"/>
              <a:gd name="T61" fmla="*/ 57 h 97"/>
              <a:gd name="T62" fmla="*/ 516 w 595"/>
              <a:gd name="T63" fmla="*/ 66 h 97"/>
              <a:gd name="T64" fmla="*/ 492 w 595"/>
              <a:gd name="T65" fmla="*/ 74 h 97"/>
              <a:gd name="T66" fmla="*/ 463 w 595"/>
              <a:gd name="T67" fmla="*/ 82 h 97"/>
              <a:gd name="T68" fmla="*/ 430 w 595"/>
              <a:gd name="T69" fmla="*/ 88 h 97"/>
              <a:gd name="T70" fmla="*/ 390 w 595"/>
              <a:gd name="T71" fmla="*/ 93 h 97"/>
              <a:gd name="T72" fmla="*/ 346 w 595"/>
              <a:gd name="T73" fmla="*/ 96 h 97"/>
              <a:gd name="T74" fmla="*/ 298 w 595"/>
              <a:gd name="T75" fmla="*/ 97 h 97"/>
              <a:gd name="T76" fmla="*/ 248 w 595"/>
              <a:gd name="T77" fmla="*/ 96 h 97"/>
              <a:gd name="T78" fmla="*/ 204 w 595"/>
              <a:gd name="T79" fmla="*/ 93 h 97"/>
              <a:gd name="T80" fmla="*/ 166 w 595"/>
              <a:gd name="T81" fmla="*/ 88 h 97"/>
              <a:gd name="T82" fmla="*/ 132 w 595"/>
              <a:gd name="T83" fmla="*/ 82 h 97"/>
              <a:gd name="T84" fmla="*/ 103 w 595"/>
              <a:gd name="T85" fmla="*/ 74 h 97"/>
              <a:gd name="T86" fmla="*/ 79 w 595"/>
              <a:gd name="T87" fmla="*/ 66 h 97"/>
              <a:gd name="T88" fmla="*/ 58 w 595"/>
              <a:gd name="T89" fmla="*/ 57 h 97"/>
              <a:gd name="T90" fmla="*/ 41 w 595"/>
              <a:gd name="T91" fmla="*/ 48 h 97"/>
              <a:gd name="T92" fmla="*/ 27 w 595"/>
              <a:gd name="T93" fmla="*/ 38 h 97"/>
              <a:gd name="T94" fmla="*/ 16 w 595"/>
              <a:gd name="T95" fmla="*/ 30 h 97"/>
              <a:gd name="T96" fmla="*/ 9 w 595"/>
              <a:gd name="T97" fmla="*/ 22 h 97"/>
              <a:gd name="T98" fmla="*/ 4 w 595"/>
              <a:gd name="T99" fmla="*/ 14 h 97"/>
              <a:gd name="T100" fmla="*/ 1 w 595"/>
              <a:gd name="T101" fmla="*/ 8 h 97"/>
              <a:gd name="T102" fmla="*/ 0 w 595"/>
              <a:gd name="T103" fmla="*/ 3 h 97"/>
              <a:gd name="T104" fmla="*/ 2 w 595"/>
              <a:gd name="T105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595" h="97">
                <a:moveTo>
                  <a:pt x="2" y="0"/>
                </a:moveTo>
                <a:lnTo>
                  <a:pt x="9" y="0"/>
                </a:lnTo>
                <a:lnTo>
                  <a:pt x="21" y="4"/>
                </a:lnTo>
                <a:lnTo>
                  <a:pt x="36" y="10"/>
                </a:lnTo>
                <a:lnTo>
                  <a:pt x="56" y="17"/>
                </a:lnTo>
                <a:lnTo>
                  <a:pt x="80" y="25"/>
                </a:lnTo>
                <a:lnTo>
                  <a:pt x="106" y="33"/>
                </a:lnTo>
                <a:lnTo>
                  <a:pt x="139" y="41"/>
                </a:lnTo>
                <a:lnTo>
                  <a:pt x="173" y="48"/>
                </a:lnTo>
                <a:lnTo>
                  <a:pt x="211" y="54"/>
                </a:lnTo>
                <a:lnTo>
                  <a:pt x="253" y="58"/>
                </a:lnTo>
                <a:lnTo>
                  <a:pt x="298" y="59"/>
                </a:lnTo>
                <a:lnTo>
                  <a:pt x="342" y="58"/>
                </a:lnTo>
                <a:lnTo>
                  <a:pt x="383" y="54"/>
                </a:lnTo>
                <a:lnTo>
                  <a:pt x="421" y="48"/>
                </a:lnTo>
                <a:lnTo>
                  <a:pt x="457" y="41"/>
                </a:lnTo>
                <a:lnTo>
                  <a:pt x="488" y="33"/>
                </a:lnTo>
                <a:lnTo>
                  <a:pt x="515" y="25"/>
                </a:lnTo>
                <a:lnTo>
                  <a:pt x="539" y="17"/>
                </a:lnTo>
                <a:lnTo>
                  <a:pt x="559" y="10"/>
                </a:lnTo>
                <a:lnTo>
                  <a:pt x="574" y="4"/>
                </a:lnTo>
                <a:lnTo>
                  <a:pt x="585" y="0"/>
                </a:lnTo>
                <a:lnTo>
                  <a:pt x="592" y="0"/>
                </a:lnTo>
                <a:lnTo>
                  <a:pt x="595" y="3"/>
                </a:lnTo>
                <a:lnTo>
                  <a:pt x="593" y="8"/>
                </a:lnTo>
                <a:lnTo>
                  <a:pt x="591" y="14"/>
                </a:lnTo>
                <a:lnTo>
                  <a:pt x="585" y="22"/>
                </a:lnTo>
                <a:lnTo>
                  <a:pt x="578" y="30"/>
                </a:lnTo>
                <a:lnTo>
                  <a:pt x="568" y="38"/>
                </a:lnTo>
                <a:lnTo>
                  <a:pt x="554" y="48"/>
                </a:lnTo>
                <a:lnTo>
                  <a:pt x="537" y="57"/>
                </a:lnTo>
                <a:lnTo>
                  <a:pt x="516" y="66"/>
                </a:lnTo>
                <a:lnTo>
                  <a:pt x="492" y="74"/>
                </a:lnTo>
                <a:lnTo>
                  <a:pt x="463" y="82"/>
                </a:lnTo>
                <a:lnTo>
                  <a:pt x="430" y="88"/>
                </a:lnTo>
                <a:lnTo>
                  <a:pt x="390" y="93"/>
                </a:lnTo>
                <a:lnTo>
                  <a:pt x="346" y="96"/>
                </a:lnTo>
                <a:lnTo>
                  <a:pt x="298" y="97"/>
                </a:lnTo>
                <a:lnTo>
                  <a:pt x="248" y="96"/>
                </a:lnTo>
                <a:lnTo>
                  <a:pt x="204" y="93"/>
                </a:lnTo>
                <a:lnTo>
                  <a:pt x="166" y="88"/>
                </a:lnTo>
                <a:lnTo>
                  <a:pt x="132" y="82"/>
                </a:lnTo>
                <a:lnTo>
                  <a:pt x="103" y="74"/>
                </a:lnTo>
                <a:lnTo>
                  <a:pt x="79" y="66"/>
                </a:lnTo>
                <a:lnTo>
                  <a:pt x="58" y="57"/>
                </a:lnTo>
                <a:lnTo>
                  <a:pt x="41" y="48"/>
                </a:lnTo>
                <a:lnTo>
                  <a:pt x="27" y="38"/>
                </a:lnTo>
                <a:lnTo>
                  <a:pt x="16" y="30"/>
                </a:lnTo>
                <a:lnTo>
                  <a:pt x="9" y="22"/>
                </a:lnTo>
                <a:lnTo>
                  <a:pt x="4" y="14"/>
                </a:lnTo>
                <a:lnTo>
                  <a:pt x="1" y="8"/>
                </a:lnTo>
                <a:lnTo>
                  <a:pt x="0" y="3"/>
                </a:lnTo>
                <a:lnTo>
                  <a:pt x="2" y="0"/>
                </a:lnTo>
                <a:close/>
              </a:path>
            </a:pathLst>
          </a:custGeom>
          <a:solidFill>
            <a:srgbClr val="C69E7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86" name="타원형 설명선 85"/>
          <p:cNvSpPr/>
          <p:nvPr/>
        </p:nvSpPr>
        <p:spPr>
          <a:xfrm>
            <a:off x="5317709" y="1139434"/>
            <a:ext cx="2750633" cy="2230257"/>
          </a:xfrm>
          <a:prstGeom prst="wedgeEllipseCallout">
            <a:avLst>
              <a:gd name="adj1" fmla="val -24624"/>
              <a:gd name="adj2" fmla="val -67517"/>
            </a:avLst>
          </a:prstGeom>
          <a:solidFill>
            <a:schemeClr val="bg1"/>
          </a:solidFill>
          <a:ln>
            <a:noFill/>
          </a:ln>
          <a:effectLst>
            <a:outerShdw blurRad="190500" dist="889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5298610" y="1457662"/>
            <a:ext cx="281286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질</a:t>
            </a:r>
            <a:r>
              <a:rPr lang="en-US" altLang="ko-KR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…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문</a:t>
            </a:r>
            <a:r>
              <a:rPr lang="en-US" altLang="ko-KR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…</a:t>
            </a:r>
          </a:p>
          <a:p>
            <a:pPr algn="ctr"/>
            <a:r>
              <a:rPr lang="ko-KR" altLang="en-US" sz="4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있</a:t>
            </a:r>
            <a:r>
              <a:rPr lang="ko-KR" altLang="en-US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으세</a:t>
            </a:r>
            <a:r>
              <a:rPr lang="en-US" altLang="ko-KR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..</a:t>
            </a:r>
            <a:r>
              <a:rPr lang="ko-KR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요</a:t>
            </a:r>
            <a:r>
              <a:rPr lang="en-US" altLang="ko-KR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..?</a:t>
            </a:r>
            <a:endParaRPr lang="en-US" altLang="ko-KR" sz="4000" dirty="0">
              <a:solidFill>
                <a:schemeClr val="tx1">
                  <a:lumMod val="65000"/>
                  <a:lumOff val="3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31" name="Picture 8" descr="H:\블로그\20151201 ppt\calendar15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3899" y="33069"/>
            <a:ext cx="288000" cy="28800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825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1.85185E-6 L 0.03984 -0.00046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2" y="-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repeatCount="indefinite" accel="50000" decel="5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1.85185E-6 L -0.01784 -0.00185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8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순서도: 처리 28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순서도: 처리 29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자유형 48"/>
          <p:cNvSpPr/>
          <p:nvPr/>
        </p:nvSpPr>
        <p:spPr>
          <a:xfrm>
            <a:off x="10531678" y="4226224"/>
            <a:ext cx="1343025" cy="49242"/>
          </a:xfrm>
          <a:custGeom>
            <a:avLst/>
            <a:gdLst>
              <a:gd name="connsiteX0" fmla="*/ 0 w 1343025"/>
              <a:gd name="connsiteY0" fmla="*/ 47625 h 49242"/>
              <a:gd name="connsiteX1" fmla="*/ 352425 w 1343025"/>
              <a:gd name="connsiteY1" fmla="*/ 0 h 49242"/>
              <a:gd name="connsiteX2" fmla="*/ 714375 w 1343025"/>
              <a:gd name="connsiteY2" fmla="*/ 47625 h 49242"/>
              <a:gd name="connsiteX3" fmla="*/ 1114425 w 1343025"/>
              <a:gd name="connsiteY3" fmla="*/ 38100 h 49242"/>
              <a:gd name="connsiteX4" fmla="*/ 1343025 w 1343025"/>
              <a:gd name="connsiteY4" fmla="*/ 38100 h 49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3025" h="49242">
                <a:moveTo>
                  <a:pt x="0" y="47625"/>
                </a:moveTo>
                <a:cubicBezTo>
                  <a:pt x="116681" y="23812"/>
                  <a:pt x="233363" y="0"/>
                  <a:pt x="352425" y="0"/>
                </a:cubicBezTo>
                <a:cubicBezTo>
                  <a:pt x="471487" y="0"/>
                  <a:pt x="587375" y="41275"/>
                  <a:pt x="714375" y="47625"/>
                </a:cubicBezTo>
                <a:cubicBezTo>
                  <a:pt x="841375" y="53975"/>
                  <a:pt x="1009650" y="39687"/>
                  <a:pt x="1114425" y="38100"/>
                </a:cubicBezTo>
                <a:cubicBezTo>
                  <a:pt x="1219200" y="36512"/>
                  <a:pt x="1281112" y="37306"/>
                  <a:pt x="1343025" y="38100"/>
                </a:cubicBezTo>
              </a:path>
            </a:pathLst>
          </a:custGeom>
          <a:noFill/>
          <a:ln w="47625" cap="rnd">
            <a:solidFill>
              <a:srgbClr val="D3A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0" name="자유형 49"/>
          <p:cNvSpPr/>
          <p:nvPr/>
        </p:nvSpPr>
        <p:spPr>
          <a:xfrm>
            <a:off x="11043297" y="4538742"/>
            <a:ext cx="936896" cy="45719"/>
          </a:xfrm>
          <a:custGeom>
            <a:avLst/>
            <a:gdLst>
              <a:gd name="connsiteX0" fmla="*/ 0 w 1343025"/>
              <a:gd name="connsiteY0" fmla="*/ 47625 h 49242"/>
              <a:gd name="connsiteX1" fmla="*/ 352425 w 1343025"/>
              <a:gd name="connsiteY1" fmla="*/ 0 h 49242"/>
              <a:gd name="connsiteX2" fmla="*/ 714375 w 1343025"/>
              <a:gd name="connsiteY2" fmla="*/ 47625 h 49242"/>
              <a:gd name="connsiteX3" fmla="*/ 1114425 w 1343025"/>
              <a:gd name="connsiteY3" fmla="*/ 38100 h 49242"/>
              <a:gd name="connsiteX4" fmla="*/ 1343025 w 1343025"/>
              <a:gd name="connsiteY4" fmla="*/ 38100 h 49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3025" h="49242">
                <a:moveTo>
                  <a:pt x="0" y="47625"/>
                </a:moveTo>
                <a:cubicBezTo>
                  <a:pt x="116681" y="23812"/>
                  <a:pt x="233363" y="0"/>
                  <a:pt x="352425" y="0"/>
                </a:cubicBezTo>
                <a:cubicBezTo>
                  <a:pt x="471487" y="0"/>
                  <a:pt x="587375" y="41275"/>
                  <a:pt x="714375" y="47625"/>
                </a:cubicBezTo>
                <a:cubicBezTo>
                  <a:pt x="841375" y="53975"/>
                  <a:pt x="1009650" y="39687"/>
                  <a:pt x="1114425" y="38100"/>
                </a:cubicBezTo>
                <a:cubicBezTo>
                  <a:pt x="1219200" y="36512"/>
                  <a:pt x="1281112" y="37306"/>
                  <a:pt x="1343025" y="38100"/>
                </a:cubicBezTo>
              </a:path>
            </a:pathLst>
          </a:custGeom>
          <a:noFill/>
          <a:ln w="47625" cap="rnd">
            <a:solidFill>
              <a:srgbClr val="D3A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109188" y="4010025"/>
            <a:ext cx="1653584" cy="420346"/>
            <a:chOff x="109188" y="4048125"/>
            <a:chExt cx="1653584" cy="420346"/>
          </a:xfrm>
        </p:grpSpPr>
        <p:sp>
          <p:nvSpPr>
            <p:cNvPr id="47" name="자유형 46"/>
            <p:cNvSpPr/>
            <p:nvPr/>
          </p:nvSpPr>
          <p:spPr>
            <a:xfrm>
              <a:off x="123825" y="4048125"/>
              <a:ext cx="1343025" cy="49242"/>
            </a:xfrm>
            <a:custGeom>
              <a:avLst/>
              <a:gdLst>
                <a:gd name="connsiteX0" fmla="*/ 0 w 1343025"/>
                <a:gd name="connsiteY0" fmla="*/ 47625 h 49242"/>
                <a:gd name="connsiteX1" fmla="*/ 352425 w 1343025"/>
                <a:gd name="connsiteY1" fmla="*/ 0 h 49242"/>
                <a:gd name="connsiteX2" fmla="*/ 714375 w 1343025"/>
                <a:gd name="connsiteY2" fmla="*/ 47625 h 49242"/>
                <a:gd name="connsiteX3" fmla="*/ 1114425 w 1343025"/>
                <a:gd name="connsiteY3" fmla="*/ 38100 h 49242"/>
                <a:gd name="connsiteX4" fmla="*/ 1343025 w 1343025"/>
                <a:gd name="connsiteY4" fmla="*/ 38100 h 49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3025" h="49242">
                  <a:moveTo>
                    <a:pt x="0" y="47625"/>
                  </a:moveTo>
                  <a:cubicBezTo>
                    <a:pt x="116681" y="23812"/>
                    <a:pt x="233363" y="0"/>
                    <a:pt x="352425" y="0"/>
                  </a:cubicBezTo>
                  <a:cubicBezTo>
                    <a:pt x="471487" y="0"/>
                    <a:pt x="587375" y="41275"/>
                    <a:pt x="714375" y="47625"/>
                  </a:cubicBezTo>
                  <a:cubicBezTo>
                    <a:pt x="841375" y="53975"/>
                    <a:pt x="1009650" y="39687"/>
                    <a:pt x="1114425" y="38100"/>
                  </a:cubicBezTo>
                  <a:cubicBezTo>
                    <a:pt x="1219200" y="36512"/>
                    <a:pt x="1281112" y="37306"/>
                    <a:pt x="1343025" y="38100"/>
                  </a:cubicBezTo>
                </a:path>
              </a:pathLst>
            </a:custGeom>
            <a:noFill/>
            <a:ln w="47625" cap="rnd">
              <a:solidFill>
                <a:srgbClr val="D3A4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8" name="자유형 47"/>
            <p:cNvSpPr/>
            <p:nvPr/>
          </p:nvSpPr>
          <p:spPr>
            <a:xfrm>
              <a:off x="846377" y="4323275"/>
              <a:ext cx="916395" cy="45719"/>
            </a:xfrm>
            <a:custGeom>
              <a:avLst/>
              <a:gdLst>
                <a:gd name="connsiteX0" fmla="*/ 0 w 1343025"/>
                <a:gd name="connsiteY0" fmla="*/ 47625 h 49242"/>
                <a:gd name="connsiteX1" fmla="*/ 352425 w 1343025"/>
                <a:gd name="connsiteY1" fmla="*/ 0 h 49242"/>
                <a:gd name="connsiteX2" fmla="*/ 714375 w 1343025"/>
                <a:gd name="connsiteY2" fmla="*/ 47625 h 49242"/>
                <a:gd name="connsiteX3" fmla="*/ 1114425 w 1343025"/>
                <a:gd name="connsiteY3" fmla="*/ 38100 h 49242"/>
                <a:gd name="connsiteX4" fmla="*/ 1343025 w 1343025"/>
                <a:gd name="connsiteY4" fmla="*/ 38100 h 49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3025" h="49242">
                  <a:moveTo>
                    <a:pt x="0" y="47625"/>
                  </a:moveTo>
                  <a:cubicBezTo>
                    <a:pt x="116681" y="23812"/>
                    <a:pt x="233363" y="0"/>
                    <a:pt x="352425" y="0"/>
                  </a:cubicBezTo>
                  <a:cubicBezTo>
                    <a:pt x="471487" y="0"/>
                    <a:pt x="587375" y="41275"/>
                    <a:pt x="714375" y="47625"/>
                  </a:cubicBezTo>
                  <a:cubicBezTo>
                    <a:pt x="841375" y="53975"/>
                    <a:pt x="1009650" y="39687"/>
                    <a:pt x="1114425" y="38100"/>
                  </a:cubicBezTo>
                  <a:cubicBezTo>
                    <a:pt x="1219200" y="36512"/>
                    <a:pt x="1281112" y="37306"/>
                    <a:pt x="1343025" y="38100"/>
                  </a:cubicBezTo>
                </a:path>
              </a:pathLst>
            </a:custGeom>
            <a:noFill/>
            <a:ln w="47625" cap="rnd">
              <a:solidFill>
                <a:srgbClr val="D3A4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1" name="타원 50"/>
            <p:cNvSpPr/>
            <p:nvPr/>
          </p:nvSpPr>
          <p:spPr>
            <a:xfrm>
              <a:off x="109188" y="4269517"/>
              <a:ext cx="671512" cy="198954"/>
            </a:xfrm>
            <a:prstGeom prst="ellipse">
              <a:avLst/>
            </a:prstGeom>
            <a:noFill/>
            <a:ln w="44450">
              <a:solidFill>
                <a:srgbClr val="D3A4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213390" y="4331365"/>
              <a:ext cx="461963" cy="75258"/>
            </a:xfrm>
            <a:prstGeom prst="ellipse">
              <a:avLst/>
            </a:prstGeom>
            <a:noFill/>
            <a:ln w="44450">
              <a:solidFill>
                <a:srgbClr val="D3A4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54" name="자유형 53"/>
          <p:cNvSpPr/>
          <p:nvPr/>
        </p:nvSpPr>
        <p:spPr>
          <a:xfrm flipV="1">
            <a:off x="174865" y="6239570"/>
            <a:ext cx="991182" cy="45719"/>
          </a:xfrm>
          <a:custGeom>
            <a:avLst/>
            <a:gdLst>
              <a:gd name="connsiteX0" fmla="*/ 0 w 1343025"/>
              <a:gd name="connsiteY0" fmla="*/ 47625 h 49242"/>
              <a:gd name="connsiteX1" fmla="*/ 352425 w 1343025"/>
              <a:gd name="connsiteY1" fmla="*/ 0 h 49242"/>
              <a:gd name="connsiteX2" fmla="*/ 714375 w 1343025"/>
              <a:gd name="connsiteY2" fmla="*/ 47625 h 49242"/>
              <a:gd name="connsiteX3" fmla="*/ 1114425 w 1343025"/>
              <a:gd name="connsiteY3" fmla="*/ 38100 h 49242"/>
              <a:gd name="connsiteX4" fmla="*/ 1343025 w 1343025"/>
              <a:gd name="connsiteY4" fmla="*/ 38100 h 49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3025" h="49242">
                <a:moveTo>
                  <a:pt x="0" y="47625"/>
                </a:moveTo>
                <a:cubicBezTo>
                  <a:pt x="116681" y="23812"/>
                  <a:pt x="233363" y="0"/>
                  <a:pt x="352425" y="0"/>
                </a:cubicBezTo>
                <a:cubicBezTo>
                  <a:pt x="471487" y="0"/>
                  <a:pt x="587375" y="41275"/>
                  <a:pt x="714375" y="47625"/>
                </a:cubicBezTo>
                <a:cubicBezTo>
                  <a:pt x="841375" y="53975"/>
                  <a:pt x="1009650" y="39687"/>
                  <a:pt x="1114425" y="38100"/>
                </a:cubicBezTo>
                <a:cubicBezTo>
                  <a:pt x="1219200" y="36512"/>
                  <a:pt x="1281112" y="37306"/>
                  <a:pt x="1343025" y="38100"/>
                </a:cubicBezTo>
              </a:path>
            </a:pathLst>
          </a:custGeom>
          <a:noFill/>
          <a:ln w="47625" cap="rnd">
            <a:solidFill>
              <a:srgbClr val="D3A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11386378" y="5409649"/>
            <a:ext cx="631915" cy="301300"/>
            <a:chOff x="123825" y="4048125"/>
            <a:chExt cx="881591" cy="420346"/>
          </a:xfrm>
        </p:grpSpPr>
        <p:sp>
          <p:nvSpPr>
            <p:cNvPr id="56" name="자유형 55"/>
            <p:cNvSpPr/>
            <p:nvPr/>
          </p:nvSpPr>
          <p:spPr>
            <a:xfrm>
              <a:off x="123825" y="4048125"/>
              <a:ext cx="881591" cy="45719"/>
            </a:xfrm>
            <a:custGeom>
              <a:avLst/>
              <a:gdLst>
                <a:gd name="connsiteX0" fmla="*/ 0 w 1343025"/>
                <a:gd name="connsiteY0" fmla="*/ 47625 h 49242"/>
                <a:gd name="connsiteX1" fmla="*/ 352425 w 1343025"/>
                <a:gd name="connsiteY1" fmla="*/ 0 h 49242"/>
                <a:gd name="connsiteX2" fmla="*/ 714375 w 1343025"/>
                <a:gd name="connsiteY2" fmla="*/ 47625 h 49242"/>
                <a:gd name="connsiteX3" fmla="*/ 1114425 w 1343025"/>
                <a:gd name="connsiteY3" fmla="*/ 38100 h 49242"/>
                <a:gd name="connsiteX4" fmla="*/ 1343025 w 1343025"/>
                <a:gd name="connsiteY4" fmla="*/ 38100 h 49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3025" h="49242">
                  <a:moveTo>
                    <a:pt x="0" y="47625"/>
                  </a:moveTo>
                  <a:cubicBezTo>
                    <a:pt x="116681" y="23812"/>
                    <a:pt x="233363" y="0"/>
                    <a:pt x="352425" y="0"/>
                  </a:cubicBezTo>
                  <a:cubicBezTo>
                    <a:pt x="471487" y="0"/>
                    <a:pt x="587375" y="41275"/>
                    <a:pt x="714375" y="47625"/>
                  </a:cubicBezTo>
                  <a:cubicBezTo>
                    <a:pt x="841375" y="53975"/>
                    <a:pt x="1009650" y="39687"/>
                    <a:pt x="1114425" y="38100"/>
                  </a:cubicBezTo>
                  <a:cubicBezTo>
                    <a:pt x="1219200" y="36512"/>
                    <a:pt x="1281112" y="37306"/>
                    <a:pt x="1343025" y="38100"/>
                  </a:cubicBezTo>
                </a:path>
              </a:pathLst>
            </a:custGeom>
            <a:noFill/>
            <a:ln w="47625" cap="rnd">
              <a:solidFill>
                <a:srgbClr val="D3A4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8" name="타원 57"/>
            <p:cNvSpPr/>
            <p:nvPr/>
          </p:nvSpPr>
          <p:spPr>
            <a:xfrm>
              <a:off x="328263" y="4269517"/>
              <a:ext cx="671512" cy="198954"/>
            </a:xfrm>
            <a:prstGeom prst="ellipse">
              <a:avLst/>
            </a:prstGeom>
            <a:noFill/>
            <a:ln w="44450">
              <a:solidFill>
                <a:srgbClr val="D3A4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9" name="타원 58"/>
            <p:cNvSpPr/>
            <p:nvPr/>
          </p:nvSpPr>
          <p:spPr>
            <a:xfrm>
              <a:off x="432465" y="4331365"/>
              <a:ext cx="461963" cy="75258"/>
            </a:xfrm>
            <a:prstGeom prst="ellipse">
              <a:avLst/>
            </a:prstGeom>
            <a:noFill/>
            <a:ln w="44450">
              <a:solidFill>
                <a:srgbClr val="D3A4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371600" y="3638682"/>
            <a:ext cx="9531350" cy="2113094"/>
            <a:chOff x="1371600" y="3962532"/>
            <a:chExt cx="9531350" cy="2113094"/>
          </a:xfrm>
        </p:grpSpPr>
        <p:sp>
          <p:nvSpPr>
            <p:cNvPr id="20" name="사다리꼴 19"/>
            <p:cNvSpPr/>
            <p:nvPr/>
          </p:nvSpPr>
          <p:spPr>
            <a:xfrm>
              <a:off x="1419225" y="4585377"/>
              <a:ext cx="9420226" cy="1280651"/>
            </a:xfrm>
            <a:prstGeom prst="trapezoid">
              <a:avLst>
                <a:gd name="adj" fmla="val 64216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>
              <a:off x="1371600" y="5873134"/>
              <a:ext cx="9531350" cy="202492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rgbClr val="4E4C4D"/>
            </a:solidFill>
            <a:ln>
              <a:noFill/>
            </a:ln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5" name="사다리꼴 44"/>
            <p:cNvSpPr/>
            <p:nvPr/>
          </p:nvSpPr>
          <p:spPr>
            <a:xfrm>
              <a:off x="1450975" y="4471213"/>
              <a:ext cx="9388476" cy="1280651"/>
            </a:xfrm>
            <a:prstGeom prst="trapezoid">
              <a:avLst>
                <a:gd name="adj" fmla="val 64216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>
              <a:outerShdw blurRad="2159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317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022473" y="3962532"/>
              <a:ext cx="7872122" cy="1757148"/>
            </a:xfrm>
            <a:prstGeom prst="rect">
              <a:avLst/>
            </a:prstGeom>
            <a:scene3d>
              <a:camera prst="perspectiveRelaxedModerately" fov="7200000">
                <a:rot lat="18290628" lon="0" rev="0"/>
              </a:camera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8000" b="1" dirty="0" smtClean="0">
                  <a:solidFill>
                    <a:schemeClr val="bg1">
                      <a:lumMod val="85000"/>
                    </a:schemeClr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END</a:t>
              </a:r>
            </a:p>
          </p:txBody>
        </p:sp>
      </p:grpSp>
      <p:grpSp>
        <p:nvGrpSpPr>
          <p:cNvPr id="66" name="그룹 65"/>
          <p:cNvGrpSpPr/>
          <p:nvPr/>
        </p:nvGrpSpPr>
        <p:grpSpPr>
          <a:xfrm flipH="1">
            <a:off x="7968029" y="4893458"/>
            <a:ext cx="3671995" cy="1978165"/>
            <a:chOff x="6638696" y="4768812"/>
            <a:chExt cx="3671995" cy="1978165"/>
          </a:xfrm>
        </p:grpSpPr>
        <p:sp>
          <p:nvSpPr>
            <p:cNvPr id="67" name="타원 66"/>
            <p:cNvSpPr/>
            <p:nvPr/>
          </p:nvSpPr>
          <p:spPr>
            <a:xfrm>
              <a:off x="8465947" y="4893282"/>
              <a:ext cx="1844744" cy="727590"/>
            </a:xfrm>
            <a:prstGeom prst="ellipse">
              <a:avLst/>
            </a:prstGeom>
            <a:solidFill>
              <a:schemeClr val="tx1">
                <a:alpha val="98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68" name="그룹 67"/>
            <p:cNvGrpSpPr/>
            <p:nvPr/>
          </p:nvGrpSpPr>
          <p:grpSpPr>
            <a:xfrm>
              <a:off x="6638696" y="4768812"/>
              <a:ext cx="3426386" cy="1978165"/>
              <a:chOff x="2280763" y="4702090"/>
              <a:chExt cx="2579379" cy="1489160"/>
            </a:xfrm>
          </p:grpSpPr>
          <p:sp>
            <p:nvSpPr>
              <p:cNvPr id="69" name="모서리가 둥근 직사각형 8"/>
              <p:cNvSpPr/>
              <p:nvPr/>
            </p:nvSpPr>
            <p:spPr>
              <a:xfrm rot="640875">
                <a:off x="3803930" y="4852259"/>
                <a:ext cx="803752" cy="347094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0" name="자유형 69"/>
              <p:cNvSpPr/>
              <p:nvPr/>
            </p:nvSpPr>
            <p:spPr>
              <a:xfrm>
                <a:off x="2609610" y="4702090"/>
                <a:ext cx="2250532" cy="1489160"/>
              </a:xfrm>
              <a:custGeom>
                <a:avLst/>
                <a:gdLst>
                  <a:gd name="connsiteX0" fmla="*/ 1377310 w 2250532"/>
                  <a:gd name="connsiteY0" fmla="*/ 0 h 1489160"/>
                  <a:gd name="connsiteX1" fmla="*/ 1514647 w 2250532"/>
                  <a:gd name="connsiteY1" fmla="*/ 19620 h 1489160"/>
                  <a:gd name="connsiteX2" fmla="*/ 1736999 w 2250532"/>
                  <a:gd name="connsiteY2" fmla="*/ 26159 h 1489160"/>
                  <a:gd name="connsiteX3" fmla="*/ 1769698 w 2250532"/>
                  <a:gd name="connsiteY3" fmla="*/ 91557 h 1489160"/>
                  <a:gd name="connsiteX4" fmla="*/ 1900494 w 2250532"/>
                  <a:gd name="connsiteY4" fmla="*/ 104637 h 1489160"/>
                  <a:gd name="connsiteX5" fmla="*/ 2129387 w 2250532"/>
                  <a:gd name="connsiteY5" fmla="*/ 163496 h 1489160"/>
                  <a:gd name="connsiteX6" fmla="*/ 2207864 w 2250532"/>
                  <a:gd name="connsiteY6" fmla="*/ 261592 h 1489160"/>
                  <a:gd name="connsiteX7" fmla="*/ 2201324 w 2250532"/>
                  <a:gd name="connsiteY7" fmla="*/ 346610 h 1489160"/>
                  <a:gd name="connsiteX8" fmla="*/ 2096687 w 2250532"/>
                  <a:gd name="connsiteY8" fmla="*/ 333530 h 1489160"/>
                  <a:gd name="connsiteX9" fmla="*/ 1880875 w 2250532"/>
                  <a:gd name="connsiteY9" fmla="*/ 248512 h 1489160"/>
                  <a:gd name="connsiteX10" fmla="*/ 1534265 w 2250532"/>
                  <a:gd name="connsiteY10" fmla="*/ 353149 h 1489160"/>
                  <a:gd name="connsiteX11" fmla="*/ 1495027 w 2250532"/>
                  <a:gd name="connsiteY11" fmla="*/ 582042 h 1489160"/>
                  <a:gd name="connsiteX12" fmla="*/ 1822016 w 2250532"/>
                  <a:gd name="connsiteY12" fmla="*/ 601661 h 1489160"/>
                  <a:gd name="connsiteX13" fmla="*/ 2129387 w 2250532"/>
                  <a:gd name="connsiteY13" fmla="*/ 490485 h 1489160"/>
                  <a:gd name="connsiteX14" fmla="*/ 2234023 w 2250532"/>
                  <a:gd name="connsiteY14" fmla="*/ 516644 h 1489160"/>
                  <a:gd name="connsiteX15" fmla="*/ 2234023 w 2250532"/>
                  <a:gd name="connsiteY15" fmla="*/ 634360 h 1489160"/>
                  <a:gd name="connsiteX16" fmla="*/ 2077068 w 2250532"/>
                  <a:gd name="connsiteY16" fmla="*/ 771695 h 1489160"/>
                  <a:gd name="connsiteX17" fmla="*/ 1736999 w 2250532"/>
                  <a:gd name="connsiteY17" fmla="*/ 961350 h 1489160"/>
                  <a:gd name="connsiteX18" fmla="*/ 1468867 w 2250532"/>
                  <a:gd name="connsiteY18" fmla="*/ 1164083 h 1489160"/>
                  <a:gd name="connsiteX19" fmla="*/ 1004543 w 2250532"/>
                  <a:gd name="connsiteY19" fmla="*/ 1229480 h 1489160"/>
                  <a:gd name="connsiteX20" fmla="*/ 906446 w 2250532"/>
                  <a:gd name="connsiteY20" fmla="*/ 1262180 h 1489160"/>
                  <a:gd name="connsiteX21" fmla="*/ 715924 w 2250532"/>
                  <a:gd name="connsiteY21" fmla="*/ 1463891 h 1489160"/>
                  <a:gd name="connsiteX22" fmla="*/ 692233 w 2250532"/>
                  <a:gd name="connsiteY22" fmla="*/ 1489160 h 1489160"/>
                  <a:gd name="connsiteX23" fmla="*/ 496803 w 2250532"/>
                  <a:gd name="connsiteY23" fmla="*/ 1489160 h 1489160"/>
                  <a:gd name="connsiteX24" fmla="*/ 415962 w 2250532"/>
                  <a:gd name="connsiteY24" fmla="*/ 1438754 h 1489160"/>
                  <a:gd name="connsiteX25" fmla="*/ 154371 w 2250532"/>
                  <a:gd name="connsiteY25" fmla="*/ 1314498 h 1489160"/>
                  <a:gd name="connsiteX26" fmla="*/ 88973 w 2250532"/>
                  <a:gd name="connsiteY26" fmla="*/ 1236021 h 1489160"/>
                  <a:gd name="connsiteX27" fmla="*/ 3955 w 2250532"/>
                  <a:gd name="connsiteY27" fmla="*/ 1196782 h 1489160"/>
                  <a:gd name="connsiteX28" fmla="*/ 226308 w 2250532"/>
                  <a:gd name="connsiteY28" fmla="*/ 954809 h 1489160"/>
                  <a:gd name="connsiteX29" fmla="*/ 540218 w 2250532"/>
                  <a:gd name="connsiteY29" fmla="*/ 680138 h 1489160"/>
                  <a:gd name="connsiteX30" fmla="*/ 703713 w 2250532"/>
                  <a:gd name="connsiteY30" fmla="*/ 379308 h 1489160"/>
                  <a:gd name="connsiteX31" fmla="*/ 998003 w 2250532"/>
                  <a:gd name="connsiteY31" fmla="*/ 58859 h 1489160"/>
                  <a:gd name="connsiteX32" fmla="*/ 1200737 w 2250532"/>
                  <a:gd name="connsiteY32" fmla="*/ 52319 h 1489160"/>
                  <a:gd name="connsiteX33" fmla="*/ 1266135 w 2250532"/>
                  <a:gd name="connsiteY33" fmla="*/ 19620 h 1489160"/>
                  <a:gd name="connsiteX34" fmla="*/ 1377310 w 2250532"/>
                  <a:gd name="connsiteY34" fmla="*/ 0 h 1489160"/>
                  <a:gd name="connsiteX0" fmla="*/ 1377310 w 2250532"/>
                  <a:gd name="connsiteY0" fmla="*/ 0 h 1489160"/>
                  <a:gd name="connsiteX1" fmla="*/ 1514647 w 2250532"/>
                  <a:gd name="connsiteY1" fmla="*/ 19620 h 1489160"/>
                  <a:gd name="connsiteX2" fmla="*/ 1736999 w 2250532"/>
                  <a:gd name="connsiteY2" fmla="*/ 26159 h 1489160"/>
                  <a:gd name="connsiteX3" fmla="*/ 1769698 w 2250532"/>
                  <a:gd name="connsiteY3" fmla="*/ 91557 h 1489160"/>
                  <a:gd name="connsiteX4" fmla="*/ 1900494 w 2250532"/>
                  <a:gd name="connsiteY4" fmla="*/ 104637 h 1489160"/>
                  <a:gd name="connsiteX5" fmla="*/ 2129387 w 2250532"/>
                  <a:gd name="connsiteY5" fmla="*/ 163496 h 1489160"/>
                  <a:gd name="connsiteX6" fmla="*/ 2207864 w 2250532"/>
                  <a:gd name="connsiteY6" fmla="*/ 261592 h 1489160"/>
                  <a:gd name="connsiteX7" fmla="*/ 2201324 w 2250532"/>
                  <a:gd name="connsiteY7" fmla="*/ 346610 h 1489160"/>
                  <a:gd name="connsiteX8" fmla="*/ 2096687 w 2250532"/>
                  <a:gd name="connsiteY8" fmla="*/ 333530 h 1489160"/>
                  <a:gd name="connsiteX9" fmla="*/ 1837853 w 2250532"/>
                  <a:gd name="connsiteY9" fmla="*/ 280779 h 1489160"/>
                  <a:gd name="connsiteX10" fmla="*/ 1534265 w 2250532"/>
                  <a:gd name="connsiteY10" fmla="*/ 353149 h 1489160"/>
                  <a:gd name="connsiteX11" fmla="*/ 1495027 w 2250532"/>
                  <a:gd name="connsiteY11" fmla="*/ 582042 h 1489160"/>
                  <a:gd name="connsiteX12" fmla="*/ 1822016 w 2250532"/>
                  <a:gd name="connsiteY12" fmla="*/ 601661 h 1489160"/>
                  <a:gd name="connsiteX13" fmla="*/ 2129387 w 2250532"/>
                  <a:gd name="connsiteY13" fmla="*/ 490485 h 1489160"/>
                  <a:gd name="connsiteX14" fmla="*/ 2234023 w 2250532"/>
                  <a:gd name="connsiteY14" fmla="*/ 516644 h 1489160"/>
                  <a:gd name="connsiteX15" fmla="*/ 2234023 w 2250532"/>
                  <a:gd name="connsiteY15" fmla="*/ 634360 h 1489160"/>
                  <a:gd name="connsiteX16" fmla="*/ 2077068 w 2250532"/>
                  <a:gd name="connsiteY16" fmla="*/ 771695 h 1489160"/>
                  <a:gd name="connsiteX17" fmla="*/ 1736999 w 2250532"/>
                  <a:gd name="connsiteY17" fmla="*/ 961350 h 1489160"/>
                  <a:gd name="connsiteX18" fmla="*/ 1468867 w 2250532"/>
                  <a:gd name="connsiteY18" fmla="*/ 1164083 h 1489160"/>
                  <a:gd name="connsiteX19" fmla="*/ 1004543 w 2250532"/>
                  <a:gd name="connsiteY19" fmla="*/ 1229480 h 1489160"/>
                  <a:gd name="connsiteX20" fmla="*/ 906446 w 2250532"/>
                  <a:gd name="connsiteY20" fmla="*/ 1262180 h 1489160"/>
                  <a:gd name="connsiteX21" fmla="*/ 715924 w 2250532"/>
                  <a:gd name="connsiteY21" fmla="*/ 1463891 h 1489160"/>
                  <a:gd name="connsiteX22" fmla="*/ 692233 w 2250532"/>
                  <a:gd name="connsiteY22" fmla="*/ 1489160 h 1489160"/>
                  <a:gd name="connsiteX23" fmla="*/ 496803 w 2250532"/>
                  <a:gd name="connsiteY23" fmla="*/ 1489160 h 1489160"/>
                  <a:gd name="connsiteX24" fmla="*/ 415962 w 2250532"/>
                  <a:gd name="connsiteY24" fmla="*/ 1438754 h 1489160"/>
                  <a:gd name="connsiteX25" fmla="*/ 154371 w 2250532"/>
                  <a:gd name="connsiteY25" fmla="*/ 1314498 h 1489160"/>
                  <a:gd name="connsiteX26" fmla="*/ 88973 w 2250532"/>
                  <a:gd name="connsiteY26" fmla="*/ 1236021 h 1489160"/>
                  <a:gd name="connsiteX27" fmla="*/ 3955 w 2250532"/>
                  <a:gd name="connsiteY27" fmla="*/ 1196782 h 1489160"/>
                  <a:gd name="connsiteX28" fmla="*/ 226308 w 2250532"/>
                  <a:gd name="connsiteY28" fmla="*/ 954809 h 1489160"/>
                  <a:gd name="connsiteX29" fmla="*/ 540218 w 2250532"/>
                  <a:gd name="connsiteY29" fmla="*/ 680138 h 1489160"/>
                  <a:gd name="connsiteX30" fmla="*/ 703713 w 2250532"/>
                  <a:gd name="connsiteY30" fmla="*/ 379308 h 1489160"/>
                  <a:gd name="connsiteX31" fmla="*/ 998003 w 2250532"/>
                  <a:gd name="connsiteY31" fmla="*/ 58859 h 1489160"/>
                  <a:gd name="connsiteX32" fmla="*/ 1200737 w 2250532"/>
                  <a:gd name="connsiteY32" fmla="*/ 52319 h 1489160"/>
                  <a:gd name="connsiteX33" fmla="*/ 1266135 w 2250532"/>
                  <a:gd name="connsiteY33" fmla="*/ 19620 h 1489160"/>
                  <a:gd name="connsiteX34" fmla="*/ 1377310 w 2250532"/>
                  <a:gd name="connsiteY34" fmla="*/ 0 h 1489160"/>
                  <a:gd name="connsiteX0" fmla="*/ 1377310 w 2250532"/>
                  <a:gd name="connsiteY0" fmla="*/ 0 h 1489160"/>
                  <a:gd name="connsiteX1" fmla="*/ 1514647 w 2250532"/>
                  <a:gd name="connsiteY1" fmla="*/ 19620 h 1489160"/>
                  <a:gd name="connsiteX2" fmla="*/ 1736999 w 2250532"/>
                  <a:gd name="connsiteY2" fmla="*/ 26159 h 1489160"/>
                  <a:gd name="connsiteX3" fmla="*/ 1769698 w 2250532"/>
                  <a:gd name="connsiteY3" fmla="*/ 91557 h 1489160"/>
                  <a:gd name="connsiteX4" fmla="*/ 1900494 w 2250532"/>
                  <a:gd name="connsiteY4" fmla="*/ 104637 h 1489160"/>
                  <a:gd name="connsiteX5" fmla="*/ 2129387 w 2250532"/>
                  <a:gd name="connsiteY5" fmla="*/ 163496 h 1489160"/>
                  <a:gd name="connsiteX6" fmla="*/ 2207864 w 2250532"/>
                  <a:gd name="connsiteY6" fmla="*/ 261592 h 1489160"/>
                  <a:gd name="connsiteX7" fmla="*/ 2201324 w 2250532"/>
                  <a:gd name="connsiteY7" fmla="*/ 346610 h 1489160"/>
                  <a:gd name="connsiteX8" fmla="*/ 2096687 w 2250532"/>
                  <a:gd name="connsiteY8" fmla="*/ 333530 h 1489160"/>
                  <a:gd name="connsiteX9" fmla="*/ 1837853 w 2250532"/>
                  <a:gd name="connsiteY9" fmla="*/ 280779 h 1489160"/>
                  <a:gd name="connsiteX10" fmla="*/ 1534265 w 2250532"/>
                  <a:gd name="connsiteY10" fmla="*/ 353149 h 1489160"/>
                  <a:gd name="connsiteX11" fmla="*/ 1495027 w 2250532"/>
                  <a:gd name="connsiteY11" fmla="*/ 582042 h 1489160"/>
                  <a:gd name="connsiteX12" fmla="*/ 1822016 w 2250532"/>
                  <a:gd name="connsiteY12" fmla="*/ 601661 h 1489160"/>
                  <a:gd name="connsiteX13" fmla="*/ 2129387 w 2250532"/>
                  <a:gd name="connsiteY13" fmla="*/ 490485 h 1489160"/>
                  <a:gd name="connsiteX14" fmla="*/ 2234023 w 2250532"/>
                  <a:gd name="connsiteY14" fmla="*/ 516644 h 1489160"/>
                  <a:gd name="connsiteX15" fmla="*/ 2234023 w 2250532"/>
                  <a:gd name="connsiteY15" fmla="*/ 634360 h 1489160"/>
                  <a:gd name="connsiteX16" fmla="*/ 2077068 w 2250532"/>
                  <a:gd name="connsiteY16" fmla="*/ 771695 h 1489160"/>
                  <a:gd name="connsiteX17" fmla="*/ 1736999 w 2250532"/>
                  <a:gd name="connsiteY17" fmla="*/ 961350 h 1489160"/>
                  <a:gd name="connsiteX18" fmla="*/ 1468867 w 2250532"/>
                  <a:gd name="connsiteY18" fmla="*/ 1164083 h 1489160"/>
                  <a:gd name="connsiteX19" fmla="*/ 1004543 w 2250532"/>
                  <a:gd name="connsiteY19" fmla="*/ 1229480 h 1489160"/>
                  <a:gd name="connsiteX20" fmla="*/ 906446 w 2250532"/>
                  <a:gd name="connsiteY20" fmla="*/ 1262180 h 1489160"/>
                  <a:gd name="connsiteX21" fmla="*/ 715924 w 2250532"/>
                  <a:gd name="connsiteY21" fmla="*/ 1463891 h 1489160"/>
                  <a:gd name="connsiteX22" fmla="*/ 692233 w 2250532"/>
                  <a:gd name="connsiteY22" fmla="*/ 1489160 h 1489160"/>
                  <a:gd name="connsiteX23" fmla="*/ 496803 w 2250532"/>
                  <a:gd name="connsiteY23" fmla="*/ 1489160 h 1489160"/>
                  <a:gd name="connsiteX24" fmla="*/ 415962 w 2250532"/>
                  <a:gd name="connsiteY24" fmla="*/ 1438754 h 1489160"/>
                  <a:gd name="connsiteX25" fmla="*/ 154371 w 2250532"/>
                  <a:gd name="connsiteY25" fmla="*/ 1314498 h 1489160"/>
                  <a:gd name="connsiteX26" fmla="*/ 88973 w 2250532"/>
                  <a:gd name="connsiteY26" fmla="*/ 1236021 h 1489160"/>
                  <a:gd name="connsiteX27" fmla="*/ 3955 w 2250532"/>
                  <a:gd name="connsiteY27" fmla="*/ 1196782 h 1489160"/>
                  <a:gd name="connsiteX28" fmla="*/ 226308 w 2250532"/>
                  <a:gd name="connsiteY28" fmla="*/ 954809 h 1489160"/>
                  <a:gd name="connsiteX29" fmla="*/ 540218 w 2250532"/>
                  <a:gd name="connsiteY29" fmla="*/ 680138 h 1489160"/>
                  <a:gd name="connsiteX30" fmla="*/ 703713 w 2250532"/>
                  <a:gd name="connsiteY30" fmla="*/ 379308 h 1489160"/>
                  <a:gd name="connsiteX31" fmla="*/ 998003 w 2250532"/>
                  <a:gd name="connsiteY31" fmla="*/ 58859 h 1489160"/>
                  <a:gd name="connsiteX32" fmla="*/ 1200737 w 2250532"/>
                  <a:gd name="connsiteY32" fmla="*/ 52319 h 1489160"/>
                  <a:gd name="connsiteX33" fmla="*/ 1266135 w 2250532"/>
                  <a:gd name="connsiteY33" fmla="*/ 19620 h 1489160"/>
                  <a:gd name="connsiteX34" fmla="*/ 1377310 w 2250532"/>
                  <a:gd name="connsiteY34" fmla="*/ 0 h 1489160"/>
                  <a:gd name="connsiteX0" fmla="*/ 1377310 w 2250532"/>
                  <a:gd name="connsiteY0" fmla="*/ 0 h 1489160"/>
                  <a:gd name="connsiteX1" fmla="*/ 1514647 w 2250532"/>
                  <a:gd name="connsiteY1" fmla="*/ 19620 h 1489160"/>
                  <a:gd name="connsiteX2" fmla="*/ 1736999 w 2250532"/>
                  <a:gd name="connsiteY2" fmla="*/ 26159 h 1489160"/>
                  <a:gd name="connsiteX3" fmla="*/ 1769698 w 2250532"/>
                  <a:gd name="connsiteY3" fmla="*/ 91557 h 1489160"/>
                  <a:gd name="connsiteX4" fmla="*/ 1900494 w 2250532"/>
                  <a:gd name="connsiteY4" fmla="*/ 104637 h 1489160"/>
                  <a:gd name="connsiteX5" fmla="*/ 2129387 w 2250532"/>
                  <a:gd name="connsiteY5" fmla="*/ 163496 h 1489160"/>
                  <a:gd name="connsiteX6" fmla="*/ 2207864 w 2250532"/>
                  <a:gd name="connsiteY6" fmla="*/ 261592 h 1489160"/>
                  <a:gd name="connsiteX7" fmla="*/ 2201324 w 2250532"/>
                  <a:gd name="connsiteY7" fmla="*/ 346610 h 1489160"/>
                  <a:gd name="connsiteX8" fmla="*/ 2082346 w 2250532"/>
                  <a:gd name="connsiteY8" fmla="*/ 358626 h 1489160"/>
                  <a:gd name="connsiteX9" fmla="*/ 1837853 w 2250532"/>
                  <a:gd name="connsiteY9" fmla="*/ 280779 h 1489160"/>
                  <a:gd name="connsiteX10" fmla="*/ 1534265 w 2250532"/>
                  <a:gd name="connsiteY10" fmla="*/ 353149 h 1489160"/>
                  <a:gd name="connsiteX11" fmla="*/ 1495027 w 2250532"/>
                  <a:gd name="connsiteY11" fmla="*/ 582042 h 1489160"/>
                  <a:gd name="connsiteX12" fmla="*/ 1822016 w 2250532"/>
                  <a:gd name="connsiteY12" fmla="*/ 601661 h 1489160"/>
                  <a:gd name="connsiteX13" fmla="*/ 2129387 w 2250532"/>
                  <a:gd name="connsiteY13" fmla="*/ 490485 h 1489160"/>
                  <a:gd name="connsiteX14" fmla="*/ 2234023 w 2250532"/>
                  <a:gd name="connsiteY14" fmla="*/ 516644 h 1489160"/>
                  <a:gd name="connsiteX15" fmla="*/ 2234023 w 2250532"/>
                  <a:gd name="connsiteY15" fmla="*/ 634360 h 1489160"/>
                  <a:gd name="connsiteX16" fmla="*/ 2077068 w 2250532"/>
                  <a:gd name="connsiteY16" fmla="*/ 771695 h 1489160"/>
                  <a:gd name="connsiteX17" fmla="*/ 1736999 w 2250532"/>
                  <a:gd name="connsiteY17" fmla="*/ 961350 h 1489160"/>
                  <a:gd name="connsiteX18" fmla="*/ 1468867 w 2250532"/>
                  <a:gd name="connsiteY18" fmla="*/ 1164083 h 1489160"/>
                  <a:gd name="connsiteX19" fmla="*/ 1004543 w 2250532"/>
                  <a:gd name="connsiteY19" fmla="*/ 1229480 h 1489160"/>
                  <a:gd name="connsiteX20" fmla="*/ 906446 w 2250532"/>
                  <a:gd name="connsiteY20" fmla="*/ 1262180 h 1489160"/>
                  <a:gd name="connsiteX21" fmla="*/ 715924 w 2250532"/>
                  <a:gd name="connsiteY21" fmla="*/ 1463891 h 1489160"/>
                  <a:gd name="connsiteX22" fmla="*/ 692233 w 2250532"/>
                  <a:gd name="connsiteY22" fmla="*/ 1489160 h 1489160"/>
                  <a:gd name="connsiteX23" fmla="*/ 496803 w 2250532"/>
                  <a:gd name="connsiteY23" fmla="*/ 1489160 h 1489160"/>
                  <a:gd name="connsiteX24" fmla="*/ 415962 w 2250532"/>
                  <a:gd name="connsiteY24" fmla="*/ 1438754 h 1489160"/>
                  <a:gd name="connsiteX25" fmla="*/ 154371 w 2250532"/>
                  <a:gd name="connsiteY25" fmla="*/ 1314498 h 1489160"/>
                  <a:gd name="connsiteX26" fmla="*/ 88973 w 2250532"/>
                  <a:gd name="connsiteY26" fmla="*/ 1236021 h 1489160"/>
                  <a:gd name="connsiteX27" fmla="*/ 3955 w 2250532"/>
                  <a:gd name="connsiteY27" fmla="*/ 1196782 h 1489160"/>
                  <a:gd name="connsiteX28" fmla="*/ 226308 w 2250532"/>
                  <a:gd name="connsiteY28" fmla="*/ 954809 h 1489160"/>
                  <a:gd name="connsiteX29" fmla="*/ 540218 w 2250532"/>
                  <a:gd name="connsiteY29" fmla="*/ 680138 h 1489160"/>
                  <a:gd name="connsiteX30" fmla="*/ 703713 w 2250532"/>
                  <a:gd name="connsiteY30" fmla="*/ 379308 h 1489160"/>
                  <a:gd name="connsiteX31" fmla="*/ 998003 w 2250532"/>
                  <a:gd name="connsiteY31" fmla="*/ 58859 h 1489160"/>
                  <a:gd name="connsiteX32" fmla="*/ 1200737 w 2250532"/>
                  <a:gd name="connsiteY32" fmla="*/ 52319 h 1489160"/>
                  <a:gd name="connsiteX33" fmla="*/ 1266135 w 2250532"/>
                  <a:gd name="connsiteY33" fmla="*/ 19620 h 1489160"/>
                  <a:gd name="connsiteX34" fmla="*/ 1377310 w 2250532"/>
                  <a:gd name="connsiteY34" fmla="*/ 0 h 1489160"/>
                  <a:gd name="connsiteX0" fmla="*/ 1377310 w 2250532"/>
                  <a:gd name="connsiteY0" fmla="*/ 0 h 1489160"/>
                  <a:gd name="connsiteX1" fmla="*/ 1514647 w 2250532"/>
                  <a:gd name="connsiteY1" fmla="*/ 19620 h 1489160"/>
                  <a:gd name="connsiteX2" fmla="*/ 1736999 w 2250532"/>
                  <a:gd name="connsiteY2" fmla="*/ 26159 h 1489160"/>
                  <a:gd name="connsiteX3" fmla="*/ 1769698 w 2250532"/>
                  <a:gd name="connsiteY3" fmla="*/ 91557 h 1489160"/>
                  <a:gd name="connsiteX4" fmla="*/ 1900494 w 2250532"/>
                  <a:gd name="connsiteY4" fmla="*/ 104637 h 1489160"/>
                  <a:gd name="connsiteX5" fmla="*/ 2118632 w 2250532"/>
                  <a:gd name="connsiteY5" fmla="*/ 177837 h 1489160"/>
                  <a:gd name="connsiteX6" fmla="*/ 2207864 w 2250532"/>
                  <a:gd name="connsiteY6" fmla="*/ 261592 h 1489160"/>
                  <a:gd name="connsiteX7" fmla="*/ 2201324 w 2250532"/>
                  <a:gd name="connsiteY7" fmla="*/ 346610 h 1489160"/>
                  <a:gd name="connsiteX8" fmla="*/ 2082346 w 2250532"/>
                  <a:gd name="connsiteY8" fmla="*/ 358626 h 1489160"/>
                  <a:gd name="connsiteX9" fmla="*/ 1837853 w 2250532"/>
                  <a:gd name="connsiteY9" fmla="*/ 280779 h 1489160"/>
                  <a:gd name="connsiteX10" fmla="*/ 1534265 w 2250532"/>
                  <a:gd name="connsiteY10" fmla="*/ 353149 h 1489160"/>
                  <a:gd name="connsiteX11" fmla="*/ 1495027 w 2250532"/>
                  <a:gd name="connsiteY11" fmla="*/ 582042 h 1489160"/>
                  <a:gd name="connsiteX12" fmla="*/ 1822016 w 2250532"/>
                  <a:gd name="connsiteY12" fmla="*/ 601661 h 1489160"/>
                  <a:gd name="connsiteX13" fmla="*/ 2129387 w 2250532"/>
                  <a:gd name="connsiteY13" fmla="*/ 490485 h 1489160"/>
                  <a:gd name="connsiteX14" fmla="*/ 2234023 w 2250532"/>
                  <a:gd name="connsiteY14" fmla="*/ 516644 h 1489160"/>
                  <a:gd name="connsiteX15" fmla="*/ 2234023 w 2250532"/>
                  <a:gd name="connsiteY15" fmla="*/ 634360 h 1489160"/>
                  <a:gd name="connsiteX16" fmla="*/ 2077068 w 2250532"/>
                  <a:gd name="connsiteY16" fmla="*/ 771695 h 1489160"/>
                  <a:gd name="connsiteX17" fmla="*/ 1736999 w 2250532"/>
                  <a:gd name="connsiteY17" fmla="*/ 961350 h 1489160"/>
                  <a:gd name="connsiteX18" fmla="*/ 1468867 w 2250532"/>
                  <a:gd name="connsiteY18" fmla="*/ 1164083 h 1489160"/>
                  <a:gd name="connsiteX19" fmla="*/ 1004543 w 2250532"/>
                  <a:gd name="connsiteY19" fmla="*/ 1229480 h 1489160"/>
                  <a:gd name="connsiteX20" fmla="*/ 906446 w 2250532"/>
                  <a:gd name="connsiteY20" fmla="*/ 1262180 h 1489160"/>
                  <a:gd name="connsiteX21" fmla="*/ 715924 w 2250532"/>
                  <a:gd name="connsiteY21" fmla="*/ 1463891 h 1489160"/>
                  <a:gd name="connsiteX22" fmla="*/ 692233 w 2250532"/>
                  <a:gd name="connsiteY22" fmla="*/ 1489160 h 1489160"/>
                  <a:gd name="connsiteX23" fmla="*/ 496803 w 2250532"/>
                  <a:gd name="connsiteY23" fmla="*/ 1489160 h 1489160"/>
                  <a:gd name="connsiteX24" fmla="*/ 415962 w 2250532"/>
                  <a:gd name="connsiteY24" fmla="*/ 1438754 h 1489160"/>
                  <a:gd name="connsiteX25" fmla="*/ 154371 w 2250532"/>
                  <a:gd name="connsiteY25" fmla="*/ 1314498 h 1489160"/>
                  <a:gd name="connsiteX26" fmla="*/ 88973 w 2250532"/>
                  <a:gd name="connsiteY26" fmla="*/ 1236021 h 1489160"/>
                  <a:gd name="connsiteX27" fmla="*/ 3955 w 2250532"/>
                  <a:gd name="connsiteY27" fmla="*/ 1196782 h 1489160"/>
                  <a:gd name="connsiteX28" fmla="*/ 226308 w 2250532"/>
                  <a:gd name="connsiteY28" fmla="*/ 954809 h 1489160"/>
                  <a:gd name="connsiteX29" fmla="*/ 540218 w 2250532"/>
                  <a:gd name="connsiteY29" fmla="*/ 680138 h 1489160"/>
                  <a:gd name="connsiteX30" fmla="*/ 703713 w 2250532"/>
                  <a:gd name="connsiteY30" fmla="*/ 379308 h 1489160"/>
                  <a:gd name="connsiteX31" fmla="*/ 998003 w 2250532"/>
                  <a:gd name="connsiteY31" fmla="*/ 58859 h 1489160"/>
                  <a:gd name="connsiteX32" fmla="*/ 1200737 w 2250532"/>
                  <a:gd name="connsiteY32" fmla="*/ 52319 h 1489160"/>
                  <a:gd name="connsiteX33" fmla="*/ 1266135 w 2250532"/>
                  <a:gd name="connsiteY33" fmla="*/ 19620 h 1489160"/>
                  <a:gd name="connsiteX34" fmla="*/ 1377310 w 2250532"/>
                  <a:gd name="connsiteY34" fmla="*/ 0 h 1489160"/>
                  <a:gd name="connsiteX0" fmla="*/ 1377310 w 2250532"/>
                  <a:gd name="connsiteY0" fmla="*/ 0 h 1489160"/>
                  <a:gd name="connsiteX1" fmla="*/ 1514647 w 2250532"/>
                  <a:gd name="connsiteY1" fmla="*/ 19620 h 1489160"/>
                  <a:gd name="connsiteX2" fmla="*/ 1708317 w 2250532"/>
                  <a:gd name="connsiteY2" fmla="*/ 26159 h 1489160"/>
                  <a:gd name="connsiteX3" fmla="*/ 1769698 w 2250532"/>
                  <a:gd name="connsiteY3" fmla="*/ 91557 h 1489160"/>
                  <a:gd name="connsiteX4" fmla="*/ 1900494 w 2250532"/>
                  <a:gd name="connsiteY4" fmla="*/ 104637 h 1489160"/>
                  <a:gd name="connsiteX5" fmla="*/ 2118632 w 2250532"/>
                  <a:gd name="connsiteY5" fmla="*/ 177837 h 1489160"/>
                  <a:gd name="connsiteX6" fmla="*/ 2207864 w 2250532"/>
                  <a:gd name="connsiteY6" fmla="*/ 261592 h 1489160"/>
                  <a:gd name="connsiteX7" fmla="*/ 2201324 w 2250532"/>
                  <a:gd name="connsiteY7" fmla="*/ 346610 h 1489160"/>
                  <a:gd name="connsiteX8" fmla="*/ 2082346 w 2250532"/>
                  <a:gd name="connsiteY8" fmla="*/ 358626 h 1489160"/>
                  <a:gd name="connsiteX9" fmla="*/ 1837853 w 2250532"/>
                  <a:gd name="connsiteY9" fmla="*/ 280779 h 1489160"/>
                  <a:gd name="connsiteX10" fmla="*/ 1534265 w 2250532"/>
                  <a:gd name="connsiteY10" fmla="*/ 353149 h 1489160"/>
                  <a:gd name="connsiteX11" fmla="*/ 1495027 w 2250532"/>
                  <a:gd name="connsiteY11" fmla="*/ 582042 h 1489160"/>
                  <a:gd name="connsiteX12" fmla="*/ 1822016 w 2250532"/>
                  <a:gd name="connsiteY12" fmla="*/ 601661 h 1489160"/>
                  <a:gd name="connsiteX13" fmla="*/ 2129387 w 2250532"/>
                  <a:gd name="connsiteY13" fmla="*/ 490485 h 1489160"/>
                  <a:gd name="connsiteX14" fmla="*/ 2234023 w 2250532"/>
                  <a:gd name="connsiteY14" fmla="*/ 516644 h 1489160"/>
                  <a:gd name="connsiteX15" fmla="*/ 2234023 w 2250532"/>
                  <a:gd name="connsiteY15" fmla="*/ 634360 h 1489160"/>
                  <a:gd name="connsiteX16" fmla="*/ 2077068 w 2250532"/>
                  <a:gd name="connsiteY16" fmla="*/ 771695 h 1489160"/>
                  <a:gd name="connsiteX17" fmla="*/ 1736999 w 2250532"/>
                  <a:gd name="connsiteY17" fmla="*/ 961350 h 1489160"/>
                  <a:gd name="connsiteX18" fmla="*/ 1468867 w 2250532"/>
                  <a:gd name="connsiteY18" fmla="*/ 1164083 h 1489160"/>
                  <a:gd name="connsiteX19" fmla="*/ 1004543 w 2250532"/>
                  <a:gd name="connsiteY19" fmla="*/ 1229480 h 1489160"/>
                  <a:gd name="connsiteX20" fmla="*/ 906446 w 2250532"/>
                  <a:gd name="connsiteY20" fmla="*/ 1262180 h 1489160"/>
                  <a:gd name="connsiteX21" fmla="*/ 715924 w 2250532"/>
                  <a:gd name="connsiteY21" fmla="*/ 1463891 h 1489160"/>
                  <a:gd name="connsiteX22" fmla="*/ 692233 w 2250532"/>
                  <a:gd name="connsiteY22" fmla="*/ 1489160 h 1489160"/>
                  <a:gd name="connsiteX23" fmla="*/ 496803 w 2250532"/>
                  <a:gd name="connsiteY23" fmla="*/ 1489160 h 1489160"/>
                  <a:gd name="connsiteX24" fmla="*/ 415962 w 2250532"/>
                  <a:gd name="connsiteY24" fmla="*/ 1438754 h 1489160"/>
                  <a:gd name="connsiteX25" fmla="*/ 154371 w 2250532"/>
                  <a:gd name="connsiteY25" fmla="*/ 1314498 h 1489160"/>
                  <a:gd name="connsiteX26" fmla="*/ 88973 w 2250532"/>
                  <a:gd name="connsiteY26" fmla="*/ 1236021 h 1489160"/>
                  <a:gd name="connsiteX27" fmla="*/ 3955 w 2250532"/>
                  <a:gd name="connsiteY27" fmla="*/ 1196782 h 1489160"/>
                  <a:gd name="connsiteX28" fmla="*/ 226308 w 2250532"/>
                  <a:gd name="connsiteY28" fmla="*/ 954809 h 1489160"/>
                  <a:gd name="connsiteX29" fmla="*/ 540218 w 2250532"/>
                  <a:gd name="connsiteY29" fmla="*/ 680138 h 1489160"/>
                  <a:gd name="connsiteX30" fmla="*/ 703713 w 2250532"/>
                  <a:gd name="connsiteY30" fmla="*/ 379308 h 1489160"/>
                  <a:gd name="connsiteX31" fmla="*/ 998003 w 2250532"/>
                  <a:gd name="connsiteY31" fmla="*/ 58859 h 1489160"/>
                  <a:gd name="connsiteX32" fmla="*/ 1200737 w 2250532"/>
                  <a:gd name="connsiteY32" fmla="*/ 52319 h 1489160"/>
                  <a:gd name="connsiteX33" fmla="*/ 1266135 w 2250532"/>
                  <a:gd name="connsiteY33" fmla="*/ 19620 h 1489160"/>
                  <a:gd name="connsiteX34" fmla="*/ 1377310 w 2250532"/>
                  <a:gd name="connsiteY34" fmla="*/ 0 h 1489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250532" h="1489160">
                    <a:moveTo>
                      <a:pt x="1377310" y="0"/>
                    </a:moveTo>
                    <a:cubicBezTo>
                      <a:pt x="1418728" y="0"/>
                      <a:pt x="1459479" y="15260"/>
                      <a:pt x="1514647" y="19620"/>
                    </a:cubicBezTo>
                    <a:cubicBezTo>
                      <a:pt x="1569815" y="23980"/>
                      <a:pt x="1665809" y="14170"/>
                      <a:pt x="1708317" y="26159"/>
                    </a:cubicBezTo>
                    <a:cubicBezTo>
                      <a:pt x="1750826" y="38149"/>
                      <a:pt x="1737669" y="78477"/>
                      <a:pt x="1769698" y="91557"/>
                    </a:cubicBezTo>
                    <a:cubicBezTo>
                      <a:pt x="1801727" y="104637"/>
                      <a:pt x="1842339" y="90257"/>
                      <a:pt x="1900494" y="104637"/>
                    </a:cubicBezTo>
                    <a:cubicBezTo>
                      <a:pt x="1958649" y="119017"/>
                      <a:pt x="2067404" y="151677"/>
                      <a:pt x="2118632" y="177837"/>
                    </a:cubicBezTo>
                    <a:cubicBezTo>
                      <a:pt x="2169860" y="203996"/>
                      <a:pt x="2194082" y="233463"/>
                      <a:pt x="2207864" y="261592"/>
                    </a:cubicBezTo>
                    <a:cubicBezTo>
                      <a:pt x="2221646" y="289721"/>
                      <a:pt x="2222244" y="330438"/>
                      <a:pt x="2201324" y="346610"/>
                    </a:cubicBezTo>
                    <a:cubicBezTo>
                      <a:pt x="2180404" y="362782"/>
                      <a:pt x="2142924" y="369598"/>
                      <a:pt x="2082346" y="358626"/>
                    </a:cubicBezTo>
                    <a:cubicBezTo>
                      <a:pt x="2021768" y="347654"/>
                      <a:pt x="1929200" y="281692"/>
                      <a:pt x="1837853" y="280779"/>
                    </a:cubicBezTo>
                    <a:cubicBezTo>
                      <a:pt x="1746506" y="279866"/>
                      <a:pt x="1591403" y="302939"/>
                      <a:pt x="1534265" y="353149"/>
                    </a:cubicBezTo>
                    <a:cubicBezTo>
                      <a:pt x="1477127" y="403359"/>
                      <a:pt x="1447068" y="540623"/>
                      <a:pt x="1495027" y="582042"/>
                    </a:cubicBezTo>
                    <a:cubicBezTo>
                      <a:pt x="1542985" y="623460"/>
                      <a:pt x="1716289" y="616920"/>
                      <a:pt x="1822016" y="601661"/>
                    </a:cubicBezTo>
                    <a:cubicBezTo>
                      <a:pt x="1927743" y="586402"/>
                      <a:pt x="2060719" y="504655"/>
                      <a:pt x="2129387" y="490485"/>
                    </a:cubicBezTo>
                    <a:cubicBezTo>
                      <a:pt x="2198054" y="476315"/>
                      <a:pt x="2216584" y="492664"/>
                      <a:pt x="2234023" y="516644"/>
                    </a:cubicBezTo>
                    <a:cubicBezTo>
                      <a:pt x="2251463" y="540623"/>
                      <a:pt x="2260182" y="591852"/>
                      <a:pt x="2234023" y="634360"/>
                    </a:cubicBezTo>
                    <a:cubicBezTo>
                      <a:pt x="2207864" y="676869"/>
                      <a:pt x="2159906" y="717196"/>
                      <a:pt x="2077068" y="771695"/>
                    </a:cubicBezTo>
                    <a:cubicBezTo>
                      <a:pt x="1994231" y="826194"/>
                      <a:pt x="1838367" y="895952"/>
                      <a:pt x="1736999" y="961350"/>
                    </a:cubicBezTo>
                    <a:cubicBezTo>
                      <a:pt x="1635632" y="1026748"/>
                      <a:pt x="1590944" y="1119394"/>
                      <a:pt x="1468867" y="1164083"/>
                    </a:cubicBezTo>
                    <a:cubicBezTo>
                      <a:pt x="1346791" y="1208771"/>
                      <a:pt x="1098281" y="1213131"/>
                      <a:pt x="1004543" y="1229480"/>
                    </a:cubicBezTo>
                    <a:cubicBezTo>
                      <a:pt x="910807" y="1245830"/>
                      <a:pt x="963124" y="1214222"/>
                      <a:pt x="906446" y="1262180"/>
                    </a:cubicBezTo>
                    <a:cubicBezTo>
                      <a:pt x="863937" y="1298149"/>
                      <a:pt x="777898" y="1396654"/>
                      <a:pt x="715924" y="1463891"/>
                    </a:cubicBezTo>
                    <a:lnTo>
                      <a:pt x="692233" y="1489160"/>
                    </a:lnTo>
                    <a:lnTo>
                      <a:pt x="496803" y="1489160"/>
                    </a:lnTo>
                    <a:lnTo>
                      <a:pt x="415962" y="1438754"/>
                    </a:lnTo>
                    <a:cubicBezTo>
                      <a:pt x="341845" y="1399515"/>
                      <a:pt x="208868" y="1348287"/>
                      <a:pt x="154371" y="1314498"/>
                    </a:cubicBezTo>
                    <a:cubicBezTo>
                      <a:pt x="99873" y="1280710"/>
                      <a:pt x="114042" y="1255641"/>
                      <a:pt x="88973" y="1236021"/>
                    </a:cubicBezTo>
                    <a:cubicBezTo>
                      <a:pt x="63904" y="1216401"/>
                      <a:pt x="-18935" y="1243650"/>
                      <a:pt x="3955" y="1196782"/>
                    </a:cubicBezTo>
                    <a:cubicBezTo>
                      <a:pt x="26844" y="1149914"/>
                      <a:pt x="136931" y="1040916"/>
                      <a:pt x="226308" y="954809"/>
                    </a:cubicBezTo>
                    <a:cubicBezTo>
                      <a:pt x="315684" y="868702"/>
                      <a:pt x="460650" y="776055"/>
                      <a:pt x="540218" y="680138"/>
                    </a:cubicBezTo>
                    <a:cubicBezTo>
                      <a:pt x="619785" y="584221"/>
                      <a:pt x="627416" y="482854"/>
                      <a:pt x="703713" y="379308"/>
                    </a:cubicBezTo>
                    <a:cubicBezTo>
                      <a:pt x="780010" y="275762"/>
                      <a:pt x="915165" y="113358"/>
                      <a:pt x="998003" y="58859"/>
                    </a:cubicBezTo>
                    <a:cubicBezTo>
                      <a:pt x="1080840" y="4360"/>
                      <a:pt x="1156048" y="58858"/>
                      <a:pt x="1200737" y="52319"/>
                    </a:cubicBezTo>
                    <a:cubicBezTo>
                      <a:pt x="1245426" y="45779"/>
                      <a:pt x="1236706" y="28340"/>
                      <a:pt x="1266135" y="19620"/>
                    </a:cubicBezTo>
                    <a:cubicBezTo>
                      <a:pt x="1295563" y="10901"/>
                      <a:pt x="1335892" y="0"/>
                      <a:pt x="1377310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1" name="자유형 70"/>
              <p:cNvSpPr/>
              <p:nvPr/>
            </p:nvSpPr>
            <p:spPr>
              <a:xfrm>
                <a:off x="4672832" y="5217808"/>
                <a:ext cx="153926" cy="155302"/>
              </a:xfrm>
              <a:custGeom>
                <a:avLst/>
                <a:gdLst>
                  <a:gd name="connsiteX0" fmla="*/ 557 w 112094"/>
                  <a:gd name="connsiteY0" fmla="*/ 21973 h 113096"/>
                  <a:gd name="connsiteX1" fmla="*/ 55326 w 112094"/>
                  <a:gd name="connsiteY1" fmla="*/ 112460 h 113096"/>
                  <a:gd name="connsiteX2" fmla="*/ 105332 w 112094"/>
                  <a:gd name="connsiteY2" fmla="*/ 60073 h 113096"/>
                  <a:gd name="connsiteX3" fmla="*/ 110095 w 112094"/>
                  <a:gd name="connsiteY3" fmla="*/ 17210 h 113096"/>
                  <a:gd name="connsiteX4" fmla="*/ 91045 w 112094"/>
                  <a:gd name="connsiteY4" fmla="*/ 542 h 113096"/>
                  <a:gd name="connsiteX5" fmla="*/ 557 w 112094"/>
                  <a:gd name="connsiteY5" fmla="*/ 21973 h 113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2094" h="113096">
                    <a:moveTo>
                      <a:pt x="557" y="21973"/>
                    </a:moveTo>
                    <a:cubicBezTo>
                      <a:pt x="-5396" y="40626"/>
                      <a:pt x="37864" y="106110"/>
                      <a:pt x="55326" y="112460"/>
                    </a:cubicBezTo>
                    <a:cubicBezTo>
                      <a:pt x="72788" y="118810"/>
                      <a:pt x="96204" y="75948"/>
                      <a:pt x="105332" y="60073"/>
                    </a:cubicBezTo>
                    <a:cubicBezTo>
                      <a:pt x="114460" y="44198"/>
                      <a:pt x="112476" y="27132"/>
                      <a:pt x="110095" y="17210"/>
                    </a:cubicBezTo>
                    <a:cubicBezTo>
                      <a:pt x="107714" y="7288"/>
                      <a:pt x="101761" y="2923"/>
                      <a:pt x="91045" y="542"/>
                    </a:cubicBezTo>
                    <a:cubicBezTo>
                      <a:pt x="80329" y="-1839"/>
                      <a:pt x="6510" y="3320"/>
                      <a:pt x="557" y="2197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2" name="자유형 71"/>
              <p:cNvSpPr/>
              <p:nvPr/>
            </p:nvSpPr>
            <p:spPr>
              <a:xfrm>
                <a:off x="2280763" y="5835034"/>
                <a:ext cx="898430" cy="356216"/>
              </a:xfrm>
              <a:custGeom>
                <a:avLst/>
                <a:gdLst>
                  <a:gd name="connsiteX0" fmla="*/ 367027 w 898430"/>
                  <a:gd name="connsiteY0" fmla="*/ 0 h 356216"/>
                  <a:gd name="connsiteX1" fmla="*/ 898430 w 898430"/>
                  <a:gd name="connsiteY1" fmla="*/ 356216 h 356216"/>
                  <a:gd name="connsiteX2" fmla="*/ 0 w 898430"/>
                  <a:gd name="connsiteY2" fmla="*/ 356216 h 35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98430" h="356216">
                    <a:moveTo>
                      <a:pt x="367027" y="0"/>
                    </a:moveTo>
                    <a:lnTo>
                      <a:pt x="898430" y="356216"/>
                    </a:lnTo>
                    <a:lnTo>
                      <a:pt x="0" y="356216"/>
                    </a:ln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11" name="그룹 10"/>
          <p:cNvGrpSpPr/>
          <p:nvPr/>
        </p:nvGrpSpPr>
        <p:grpSpPr>
          <a:xfrm>
            <a:off x="2567613" y="1292673"/>
            <a:ext cx="8468627" cy="4320000"/>
            <a:chOff x="2567613" y="1292673"/>
            <a:chExt cx="8468627" cy="4320000"/>
          </a:xfrm>
        </p:grpSpPr>
        <p:grpSp>
          <p:nvGrpSpPr>
            <p:cNvPr id="9" name="그룹 8"/>
            <p:cNvGrpSpPr/>
            <p:nvPr/>
          </p:nvGrpSpPr>
          <p:grpSpPr>
            <a:xfrm>
              <a:off x="2567613" y="1292673"/>
              <a:ext cx="8129812" cy="4320000"/>
              <a:chOff x="2492019" y="540408"/>
              <a:chExt cx="8129812" cy="4320000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2492019" y="540408"/>
                <a:ext cx="7200000" cy="4320000"/>
              </a:xfrm>
              <a:prstGeom prst="rect">
                <a:avLst/>
              </a:prstGeom>
              <a:noFill/>
              <a:ln w="762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3738215" y="2978721"/>
                <a:ext cx="688361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4000" spc="-1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  <a:cs typeface="Miriam" panose="020B0502050101010101" pitchFamily="34" charset="-79"/>
                  </a:rPr>
                  <a:t>Thank you for your attention</a:t>
                </a:r>
                <a:endParaRPr lang="ko-KR" altLang="en-US" sz="4000" spc="-100" dirty="0">
                  <a:latin typeface="HY헤드라인M" panose="02030600000101010101" pitchFamily="18" charset="-127"/>
                  <a:ea typeface="HY헤드라인M" panose="02030600000101010101" pitchFamily="18" charset="-127"/>
                  <a:cs typeface="Miriam" panose="020B0502050101010101" pitchFamily="34" charset="-79"/>
                </a:endParaRPr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5241759" y="2725055"/>
              <a:ext cx="5794481" cy="1380284"/>
              <a:chOff x="4881147" y="2403080"/>
              <a:chExt cx="5794481" cy="1380284"/>
            </a:xfrm>
          </p:grpSpPr>
          <p:sp>
            <p:nvSpPr>
              <p:cNvPr id="38" name="직사각형 37"/>
              <p:cNvSpPr/>
              <p:nvPr/>
            </p:nvSpPr>
            <p:spPr>
              <a:xfrm>
                <a:off x="4922129" y="2459925"/>
                <a:ext cx="5753499" cy="132343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ko-KR" sz="8000" dirty="0" smtClean="0">
                    <a:ln w="10160">
                      <a:solidFill>
                        <a:schemeClr val="tx1">
                          <a:alpha val="50000"/>
                        </a:schemeClr>
                      </a:solidFill>
                    </a:ln>
                    <a:blipFill dpi="0" rotWithShape="1">
                      <a:blip r:embed="rId2"/>
                      <a:srcRect/>
                      <a:tile tx="-114300" ty="279400" sx="76000" sy="76000" flip="none" algn="ctr"/>
                    </a:blip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Miriam" panose="020B0502050101010101" pitchFamily="34" charset="-79"/>
                    <a:cs typeface="Miriam" panose="020B0502050101010101" pitchFamily="34" charset="-79"/>
                  </a:rPr>
                  <a:t>MINI GAMES</a:t>
                </a:r>
                <a:endParaRPr lang="en-US" altLang="ko-KR" sz="8000" b="0" cap="none" spc="0" dirty="0">
                  <a:ln w="10160">
                    <a:solidFill>
                      <a:schemeClr val="tx1">
                        <a:alpha val="50000"/>
                      </a:schemeClr>
                    </a:solidFill>
                  </a:ln>
                  <a:blipFill dpi="0" rotWithShape="1">
                    <a:blip r:embed="rId2"/>
                    <a:srcRect/>
                    <a:tile tx="-114300" ty="279400" sx="76000" sy="76000" flip="none" algn="ctr"/>
                  </a:blip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Miriam" panose="020B0502050101010101" pitchFamily="34" charset="-79"/>
                  <a:cs typeface="Miriam" panose="020B0502050101010101" pitchFamily="34" charset="-79"/>
                </a:endParaRPr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4881147" y="2403080"/>
                <a:ext cx="5753499" cy="132343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ko-KR" sz="8000" dirty="0" smtClean="0">
                    <a:ln w="10160">
                      <a:solidFill>
                        <a:schemeClr val="tx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Miriam" panose="020B0502050101010101" pitchFamily="34" charset="-79"/>
                    <a:cs typeface="Miriam" panose="020B0502050101010101" pitchFamily="34" charset="-79"/>
                  </a:rPr>
                  <a:t>MINI GAMES</a:t>
                </a:r>
                <a:endParaRPr lang="en-US" altLang="ko-KR" sz="8000" b="0" cap="none" spc="0" dirty="0">
                  <a:ln w="10160">
                    <a:solidFill>
                      <a:schemeClr val="tx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Miriam" panose="020B0502050101010101" pitchFamily="34" charset="-79"/>
                  <a:cs typeface="Miriam" panose="020B0502050101010101" pitchFamily="34" charset="-79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0371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49" grpId="0" animBg="1"/>
      <p:bldP spid="50" grpId="0" animBg="1"/>
      <p:bldP spid="5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2567613" y="1292673"/>
            <a:ext cx="8468627" cy="4320000"/>
            <a:chOff x="2567613" y="1292673"/>
            <a:chExt cx="8468627" cy="4320000"/>
          </a:xfrm>
        </p:grpSpPr>
        <p:grpSp>
          <p:nvGrpSpPr>
            <p:cNvPr id="4" name="그룹 3"/>
            <p:cNvGrpSpPr/>
            <p:nvPr/>
          </p:nvGrpSpPr>
          <p:grpSpPr>
            <a:xfrm>
              <a:off x="2567613" y="1292673"/>
              <a:ext cx="8129812" cy="4320000"/>
              <a:chOff x="2492019" y="540408"/>
              <a:chExt cx="8129812" cy="4320000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2492019" y="540408"/>
                <a:ext cx="7200000" cy="4320000"/>
              </a:xfrm>
              <a:prstGeom prst="rect">
                <a:avLst/>
              </a:prstGeom>
              <a:noFill/>
              <a:ln w="762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3738215" y="2978721"/>
                <a:ext cx="688361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4000" spc="-100" dirty="0" smtClean="0">
                    <a:solidFill>
                      <a:schemeClr val="bg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  <a:cs typeface="Miriam" panose="020B0502050101010101" pitchFamily="34" charset="-79"/>
                  </a:rPr>
                  <a:t>Thank you for your attention</a:t>
                </a:r>
                <a:endParaRPr lang="ko-KR" altLang="en-US" sz="4000" spc="-100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Miriam" panose="020B0502050101010101" pitchFamily="34" charset="-79"/>
                </a:endParaRPr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5241759" y="2725055"/>
              <a:ext cx="5794481" cy="1380284"/>
              <a:chOff x="4881147" y="2403080"/>
              <a:chExt cx="5794481" cy="1380284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4922129" y="2459925"/>
                <a:ext cx="5753499" cy="132343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ko-KR" sz="8000" dirty="0" smtClean="0">
                    <a:ln w="10160">
                      <a:solidFill>
                        <a:schemeClr val="tx1">
                          <a:alpha val="50000"/>
                        </a:schemeClr>
                      </a:solidFill>
                    </a:ln>
                    <a:blipFill dpi="0" rotWithShape="1">
                      <a:blip r:embed="rId2"/>
                      <a:srcRect/>
                      <a:tile tx="-114300" ty="279400" sx="76000" sy="76000" flip="none" algn="ctr"/>
                    </a:blip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Miriam" panose="020B0502050101010101" pitchFamily="34" charset="-79"/>
                    <a:cs typeface="Miriam" panose="020B0502050101010101" pitchFamily="34" charset="-79"/>
                  </a:rPr>
                  <a:t>MINI GAMES</a:t>
                </a:r>
                <a:endParaRPr lang="en-US" altLang="ko-KR" sz="8000" b="0" cap="none" spc="0" dirty="0">
                  <a:ln w="10160">
                    <a:solidFill>
                      <a:schemeClr val="tx1">
                        <a:alpha val="50000"/>
                      </a:schemeClr>
                    </a:solidFill>
                  </a:ln>
                  <a:blipFill dpi="0" rotWithShape="1">
                    <a:blip r:embed="rId2"/>
                    <a:srcRect/>
                    <a:tile tx="-114300" ty="279400" sx="76000" sy="76000" flip="none" algn="ctr"/>
                  </a:blip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Miriam" panose="020B0502050101010101" pitchFamily="34" charset="-79"/>
                  <a:cs typeface="Miriam" panose="020B0502050101010101" pitchFamily="34" charset="-79"/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4881147" y="2403080"/>
                <a:ext cx="5753499" cy="132343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ko-KR" sz="8000" dirty="0" smtClean="0">
                    <a:ln w="10160">
                      <a:solidFill>
                        <a:schemeClr val="tx1">
                          <a:alpha val="50000"/>
                        </a:schemeClr>
                      </a:solidFill>
                    </a:ln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Miriam" panose="020B0502050101010101" pitchFamily="34" charset="-79"/>
                    <a:cs typeface="Miriam" panose="020B0502050101010101" pitchFamily="34" charset="-79"/>
                  </a:rPr>
                  <a:t>MINI GAMES</a:t>
                </a:r>
                <a:endParaRPr lang="en-US" altLang="ko-KR" sz="8000" b="0" cap="none" spc="0" dirty="0">
                  <a:ln w="10160">
                    <a:solidFill>
                      <a:schemeClr val="tx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Miriam" panose="020B0502050101010101" pitchFamily="34" charset="-79"/>
                  <a:cs typeface="Miriam" panose="020B0502050101010101" pitchFamily="34" charset="-79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93434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84968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518847" y="-13624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47" name="순서도: 수행의 시작/종료 46"/>
          <p:cNvSpPr/>
          <p:nvPr/>
        </p:nvSpPr>
        <p:spPr>
          <a:xfrm>
            <a:off x="3187256" y="59338"/>
            <a:ext cx="2160000" cy="46800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dirty="0" smtClean="0">
                <a:solidFill>
                  <a:sysClr val="windowText" lastClr="0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시작</a:t>
            </a:r>
            <a:endParaRPr lang="ko-KR" altLang="en-US" sz="1600" b="1" dirty="0">
              <a:solidFill>
                <a:sysClr val="windowText" lastClr="0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48" name="순서도: 준비 47"/>
          <p:cNvSpPr/>
          <p:nvPr/>
        </p:nvSpPr>
        <p:spPr>
          <a:xfrm>
            <a:off x="3187256" y="890964"/>
            <a:ext cx="2160000" cy="468000"/>
          </a:xfrm>
          <a:prstGeom prst="flowChartPreparation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dirty="0" smtClean="0">
                <a:solidFill>
                  <a:sysClr val="windowText" lastClr="0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로그</a:t>
            </a:r>
            <a:r>
              <a:rPr lang="ko-KR" altLang="en-US" sz="1600" b="1" dirty="0">
                <a:solidFill>
                  <a:sysClr val="windowText" lastClr="0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인</a:t>
            </a:r>
          </a:p>
        </p:txBody>
      </p:sp>
      <p:sp>
        <p:nvSpPr>
          <p:cNvPr id="49" name="순서도: 판단 48"/>
          <p:cNvSpPr/>
          <p:nvPr/>
        </p:nvSpPr>
        <p:spPr>
          <a:xfrm>
            <a:off x="3187256" y="1724334"/>
            <a:ext cx="2160000" cy="46800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dirty="0" smtClean="0">
                <a:solidFill>
                  <a:sysClr val="windowText" lastClr="0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게임선택</a:t>
            </a:r>
            <a:endParaRPr lang="ko-KR" altLang="en-US" sz="1600" b="1" dirty="0">
              <a:solidFill>
                <a:sysClr val="windowText" lastClr="0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187256" y="2557704"/>
            <a:ext cx="2160000" cy="46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dirty="0" smtClean="0">
                <a:solidFill>
                  <a:sysClr val="windowText" lastClr="0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이미지</a:t>
            </a:r>
            <a:r>
              <a:rPr lang="en-US" altLang="ko-KR" sz="1600" b="1" dirty="0" smtClean="0">
                <a:solidFill>
                  <a:sysClr val="windowText" lastClr="0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600" b="1" dirty="0" smtClean="0">
                <a:solidFill>
                  <a:sysClr val="windowText" lastClr="0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칸 수 선택</a:t>
            </a:r>
            <a:endParaRPr lang="ko-KR" altLang="en-US" sz="1600" b="1" dirty="0">
              <a:solidFill>
                <a:sysClr val="windowText" lastClr="0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53" name="다이아몬드 52"/>
          <p:cNvSpPr/>
          <p:nvPr/>
        </p:nvSpPr>
        <p:spPr>
          <a:xfrm>
            <a:off x="3187256" y="3326311"/>
            <a:ext cx="2160000" cy="468000"/>
          </a:xfrm>
          <a:prstGeom prst="diamond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dirty="0" smtClean="0">
                <a:solidFill>
                  <a:sysClr val="windowText" lastClr="0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퍼즐 완성</a:t>
            </a:r>
            <a:endParaRPr lang="ko-KR" altLang="en-US" sz="1600" b="1" dirty="0">
              <a:solidFill>
                <a:sysClr val="windowText" lastClr="0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58" name="다이아몬드 57"/>
          <p:cNvSpPr/>
          <p:nvPr/>
        </p:nvSpPr>
        <p:spPr>
          <a:xfrm>
            <a:off x="7215131" y="2586961"/>
            <a:ext cx="2160000" cy="468000"/>
          </a:xfrm>
          <a:prstGeom prst="diamond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dirty="0" smtClean="0">
                <a:solidFill>
                  <a:sysClr val="windowText" lastClr="0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저장</a:t>
            </a:r>
            <a:endParaRPr lang="ko-KR" altLang="en-US" sz="1600" b="1" dirty="0">
              <a:solidFill>
                <a:sysClr val="windowText" lastClr="0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71" name="TextBox 36"/>
          <p:cNvSpPr txBox="1"/>
          <p:nvPr/>
        </p:nvSpPr>
        <p:spPr>
          <a:xfrm>
            <a:off x="5723988" y="3147090"/>
            <a:ext cx="545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YES</a:t>
            </a:r>
            <a:endParaRPr lang="ko-KR" altLang="en-US" sz="1600" b="1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72" name="TextBox 37"/>
          <p:cNvSpPr txBox="1"/>
          <p:nvPr/>
        </p:nvSpPr>
        <p:spPr>
          <a:xfrm>
            <a:off x="2474726" y="3054961"/>
            <a:ext cx="470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NO</a:t>
            </a:r>
            <a:endParaRPr lang="ko-KR" altLang="en-US" sz="1600" b="1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73" name="순서도: 수행의 시작/종료 72"/>
          <p:cNvSpPr/>
          <p:nvPr/>
        </p:nvSpPr>
        <p:spPr>
          <a:xfrm>
            <a:off x="7215131" y="4239178"/>
            <a:ext cx="2160000" cy="46800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dirty="0" smtClean="0">
                <a:solidFill>
                  <a:sysClr val="windowText" lastClr="0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종</a:t>
            </a:r>
            <a:r>
              <a:rPr lang="ko-KR" altLang="en-US" sz="1600" b="1" dirty="0">
                <a:solidFill>
                  <a:sysClr val="windowText" lastClr="0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료</a:t>
            </a:r>
          </a:p>
        </p:txBody>
      </p:sp>
      <p:cxnSp>
        <p:nvCxnSpPr>
          <p:cNvPr id="40" name="직선 화살표 연결선 39"/>
          <p:cNvCxnSpPr>
            <a:stCxn id="47" idx="2"/>
            <a:endCxn id="48" idx="0"/>
          </p:cNvCxnSpPr>
          <p:nvPr/>
        </p:nvCxnSpPr>
        <p:spPr>
          <a:xfrm>
            <a:off x="4267256" y="527338"/>
            <a:ext cx="0" cy="3636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48" idx="2"/>
            <a:endCxn id="49" idx="0"/>
          </p:cNvCxnSpPr>
          <p:nvPr/>
        </p:nvCxnSpPr>
        <p:spPr>
          <a:xfrm>
            <a:off x="4267256" y="1358964"/>
            <a:ext cx="0" cy="3653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49" idx="2"/>
            <a:endCxn id="51" idx="0"/>
          </p:cNvCxnSpPr>
          <p:nvPr/>
        </p:nvCxnSpPr>
        <p:spPr>
          <a:xfrm>
            <a:off x="4267256" y="2192334"/>
            <a:ext cx="0" cy="3653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51" idx="2"/>
            <a:endCxn id="53" idx="0"/>
          </p:cNvCxnSpPr>
          <p:nvPr/>
        </p:nvCxnSpPr>
        <p:spPr>
          <a:xfrm>
            <a:off x="4267256" y="3025704"/>
            <a:ext cx="0" cy="3006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꺾인 연결선 85"/>
          <p:cNvCxnSpPr>
            <a:stCxn id="53" idx="1"/>
            <a:endCxn id="51" idx="1"/>
          </p:cNvCxnSpPr>
          <p:nvPr/>
        </p:nvCxnSpPr>
        <p:spPr>
          <a:xfrm rot="10800000">
            <a:off x="3187256" y="2791705"/>
            <a:ext cx="12700" cy="768607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53" idx="3"/>
            <a:endCxn id="58" idx="1"/>
          </p:cNvCxnSpPr>
          <p:nvPr/>
        </p:nvCxnSpPr>
        <p:spPr>
          <a:xfrm flipV="1">
            <a:off x="5347256" y="2820961"/>
            <a:ext cx="1867875" cy="73935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순서도: 데이터 91"/>
          <p:cNvSpPr/>
          <p:nvPr/>
        </p:nvSpPr>
        <p:spPr>
          <a:xfrm>
            <a:off x="7214926" y="3389240"/>
            <a:ext cx="2160000" cy="468000"/>
          </a:xfrm>
          <a:prstGeom prst="flowChartInputOutpu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DB </a:t>
            </a:r>
            <a:r>
              <a:rPr lang="ko-KR" altLang="en-US" sz="1600" b="1" dirty="0" smtClean="0">
                <a:solidFill>
                  <a:schemeClr val="tx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저장</a:t>
            </a:r>
            <a:endParaRPr lang="ko-KR" altLang="en-US" sz="1600" b="1" dirty="0">
              <a:solidFill>
                <a:schemeClr val="tx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cxnSp>
        <p:nvCxnSpPr>
          <p:cNvPr id="96" name="직선 화살표 연결선 95"/>
          <p:cNvCxnSpPr>
            <a:stCxn id="58" idx="2"/>
            <a:endCxn id="92" idx="1"/>
          </p:cNvCxnSpPr>
          <p:nvPr/>
        </p:nvCxnSpPr>
        <p:spPr>
          <a:xfrm flipH="1">
            <a:off x="8294926" y="3054961"/>
            <a:ext cx="205" cy="3342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>
            <a:stCxn id="92" idx="4"/>
            <a:endCxn id="73" idx="0"/>
          </p:cNvCxnSpPr>
          <p:nvPr/>
        </p:nvCxnSpPr>
        <p:spPr>
          <a:xfrm>
            <a:off x="8294926" y="3857240"/>
            <a:ext cx="205" cy="3819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58" idx="3"/>
            <a:endCxn id="73" idx="3"/>
          </p:cNvCxnSpPr>
          <p:nvPr/>
        </p:nvCxnSpPr>
        <p:spPr>
          <a:xfrm>
            <a:off x="9375131" y="2820961"/>
            <a:ext cx="12700" cy="1652217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36"/>
          <p:cNvSpPr txBox="1"/>
          <p:nvPr/>
        </p:nvSpPr>
        <p:spPr>
          <a:xfrm>
            <a:off x="7780593" y="3030918"/>
            <a:ext cx="545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YES</a:t>
            </a:r>
            <a:endParaRPr lang="ko-KR" altLang="en-US" sz="1600" b="1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07" name="TextBox 37"/>
          <p:cNvSpPr txBox="1"/>
          <p:nvPr/>
        </p:nvSpPr>
        <p:spPr>
          <a:xfrm>
            <a:off x="9638841" y="3466666"/>
            <a:ext cx="470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NO</a:t>
            </a:r>
            <a:endParaRPr lang="ko-KR" altLang="en-US" sz="1600" b="1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09" name="직사각형 108"/>
          <p:cNvSpPr/>
          <p:nvPr/>
        </p:nvSpPr>
        <p:spPr>
          <a:xfrm flipH="1">
            <a:off x="8028885" y="4425"/>
            <a:ext cx="2765909" cy="3833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개발 개요</a:t>
            </a:r>
            <a:endParaRPr lang="en-US" altLang="ko-KR" b="1" dirty="0"/>
          </a:p>
        </p:txBody>
      </p:sp>
      <p:pic>
        <p:nvPicPr>
          <p:cNvPr id="110" name="Picture 11" descr="H:\블로그\20151201 ppt\pc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931" y="52118"/>
            <a:ext cx="288000" cy="28800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890" y="2196335"/>
            <a:ext cx="321549" cy="3215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1401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14:reveal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2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32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14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8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96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8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8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8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8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6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8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42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8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24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8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06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8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8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88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8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8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87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8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52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8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8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34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8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8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116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8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198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8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28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8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1" grpId="0" animBg="1"/>
      <p:bldP spid="53" grpId="0" animBg="1"/>
      <p:bldP spid="58" grpId="0" animBg="1"/>
      <p:bldP spid="71" grpId="0"/>
      <p:bldP spid="72" grpId="0"/>
      <p:bldP spid="73" grpId="0" animBg="1"/>
      <p:bldP spid="92" grpId="0" animBg="1"/>
      <p:bldP spid="106" grpId="0"/>
      <p:bldP spid="10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84968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518847" y="-13624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47" name="순서도: 수행의 시작/종료 46"/>
          <p:cNvSpPr/>
          <p:nvPr/>
        </p:nvSpPr>
        <p:spPr>
          <a:xfrm>
            <a:off x="3187256" y="59338"/>
            <a:ext cx="2160000" cy="46800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dirty="0" smtClean="0">
                <a:solidFill>
                  <a:sysClr val="windowText" lastClr="0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시작</a:t>
            </a:r>
            <a:endParaRPr lang="ko-KR" altLang="en-US" sz="1600" b="1" dirty="0">
              <a:solidFill>
                <a:sysClr val="windowText" lastClr="0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48" name="순서도: 준비 47"/>
          <p:cNvSpPr/>
          <p:nvPr/>
        </p:nvSpPr>
        <p:spPr>
          <a:xfrm>
            <a:off x="3187256" y="890964"/>
            <a:ext cx="2160000" cy="468000"/>
          </a:xfrm>
          <a:prstGeom prst="flowChartPreparation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dirty="0" smtClean="0">
                <a:solidFill>
                  <a:sysClr val="windowText" lastClr="0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로그</a:t>
            </a:r>
            <a:r>
              <a:rPr lang="ko-KR" altLang="en-US" sz="1600" b="1" dirty="0">
                <a:solidFill>
                  <a:sysClr val="windowText" lastClr="0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인</a:t>
            </a:r>
          </a:p>
        </p:txBody>
      </p:sp>
      <p:sp>
        <p:nvSpPr>
          <p:cNvPr id="49" name="순서도: 판단 48"/>
          <p:cNvSpPr/>
          <p:nvPr/>
        </p:nvSpPr>
        <p:spPr>
          <a:xfrm>
            <a:off x="3187256" y="1724334"/>
            <a:ext cx="2160000" cy="46800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dirty="0" smtClean="0">
                <a:solidFill>
                  <a:sysClr val="windowText" lastClr="0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게임선택</a:t>
            </a:r>
            <a:endParaRPr lang="ko-KR" altLang="en-US" sz="1600" b="1" dirty="0">
              <a:solidFill>
                <a:sysClr val="windowText" lastClr="0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187256" y="2557704"/>
            <a:ext cx="2160000" cy="46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dirty="0" err="1" smtClean="0">
                <a:solidFill>
                  <a:sysClr val="windowText" lastClr="0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묵찌빠</a:t>
            </a:r>
            <a:r>
              <a:rPr lang="ko-KR" altLang="en-US" sz="1600" b="1" dirty="0" smtClean="0">
                <a:solidFill>
                  <a:sysClr val="windowText" lastClr="0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버튼선택</a:t>
            </a:r>
            <a:endParaRPr lang="ko-KR" altLang="en-US" sz="1600" b="1" dirty="0">
              <a:solidFill>
                <a:sysClr val="windowText" lastClr="0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53" name="다이아몬드 52"/>
          <p:cNvSpPr/>
          <p:nvPr/>
        </p:nvSpPr>
        <p:spPr>
          <a:xfrm>
            <a:off x="3187052" y="4146167"/>
            <a:ext cx="2160000" cy="468000"/>
          </a:xfrm>
          <a:prstGeom prst="diamond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1" dirty="0" smtClean="0">
                <a:solidFill>
                  <a:sysClr val="windowText" lastClr="0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C &gt;= 10</a:t>
            </a:r>
            <a:endParaRPr lang="ko-KR" altLang="en-US" sz="1600" b="1" dirty="0">
              <a:solidFill>
                <a:sysClr val="windowText" lastClr="0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187052" y="3358747"/>
            <a:ext cx="2160000" cy="46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dirty="0" smtClean="0">
                <a:solidFill>
                  <a:sysClr val="windowText" lastClr="0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결과값 출력</a:t>
            </a:r>
            <a:endParaRPr lang="ko-KR" altLang="en-US" sz="1600" b="1" dirty="0">
              <a:solidFill>
                <a:sysClr val="windowText" lastClr="0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58" name="다이아몬드 57"/>
          <p:cNvSpPr/>
          <p:nvPr/>
        </p:nvSpPr>
        <p:spPr>
          <a:xfrm>
            <a:off x="7215131" y="2586961"/>
            <a:ext cx="2160000" cy="468000"/>
          </a:xfrm>
          <a:prstGeom prst="diamond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dirty="0" smtClean="0">
                <a:solidFill>
                  <a:sysClr val="windowText" lastClr="0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저장</a:t>
            </a:r>
            <a:endParaRPr lang="ko-KR" altLang="en-US" sz="1600" b="1" dirty="0">
              <a:solidFill>
                <a:sysClr val="windowText" lastClr="0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71" name="TextBox 36"/>
          <p:cNvSpPr txBox="1"/>
          <p:nvPr/>
        </p:nvSpPr>
        <p:spPr>
          <a:xfrm>
            <a:off x="5772961" y="3364948"/>
            <a:ext cx="545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YES</a:t>
            </a:r>
            <a:endParaRPr lang="ko-KR" altLang="en-US" sz="1600" b="1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72" name="TextBox 37"/>
          <p:cNvSpPr txBox="1"/>
          <p:nvPr/>
        </p:nvSpPr>
        <p:spPr>
          <a:xfrm>
            <a:off x="2448484" y="3419491"/>
            <a:ext cx="470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NO</a:t>
            </a:r>
            <a:endParaRPr lang="ko-KR" altLang="en-US" sz="1600" b="1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73" name="순서도: 수행의 시작/종료 72"/>
          <p:cNvSpPr/>
          <p:nvPr/>
        </p:nvSpPr>
        <p:spPr>
          <a:xfrm>
            <a:off x="7215131" y="4239178"/>
            <a:ext cx="2160000" cy="46800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dirty="0" smtClean="0">
                <a:solidFill>
                  <a:sysClr val="windowText" lastClr="0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종</a:t>
            </a:r>
            <a:r>
              <a:rPr lang="ko-KR" altLang="en-US" sz="1600" b="1" dirty="0">
                <a:solidFill>
                  <a:sysClr val="windowText" lastClr="0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료</a:t>
            </a:r>
          </a:p>
        </p:txBody>
      </p:sp>
      <p:sp>
        <p:nvSpPr>
          <p:cNvPr id="75" name="TextBox 84"/>
          <p:cNvSpPr txBox="1"/>
          <p:nvPr/>
        </p:nvSpPr>
        <p:spPr>
          <a:xfrm>
            <a:off x="6353761" y="965530"/>
            <a:ext cx="2160000" cy="3385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C - </a:t>
            </a:r>
            <a:r>
              <a:rPr lang="ko-KR" altLang="en-US" sz="16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게임판수</a:t>
            </a:r>
            <a:endParaRPr lang="ko-KR" altLang="en-US" sz="1600" b="1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cxnSp>
        <p:nvCxnSpPr>
          <p:cNvPr id="40" name="직선 화살표 연결선 39"/>
          <p:cNvCxnSpPr>
            <a:stCxn id="47" idx="2"/>
            <a:endCxn id="48" idx="0"/>
          </p:cNvCxnSpPr>
          <p:nvPr/>
        </p:nvCxnSpPr>
        <p:spPr>
          <a:xfrm>
            <a:off x="4267256" y="527338"/>
            <a:ext cx="0" cy="3636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48" idx="2"/>
            <a:endCxn id="49" idx="0"/>
          </p:cNvCxnSpPr>
          <p:nvPr/>
        </p:nvCxnSpPr>
        <p:spPr>
          <a:xfrm>
            <a:off x="4267256" y="1358964"/>
            <a:ext cx="0" cy="3653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49" idx="2"/>
            <a:endCxn id="51" idx="0"/>
          </p:cNvCxnSpPr>
          <p:nvPr/>
        </p:nvCxnSpPr>
        <p:spPr>
          <a:xfrm>
            <a:off x="4267256" y="2192334"/>
            <a:ext cx="0" cy="3653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51" idx="2"/>
            <a:endCxn id="55" idx="0"/>
          </p:cNvCxnSpPr>
          <p:nvPr/>
        </p:nvCxnSpPr>
        <p:spPr>
          <a:xfrm flipH="1">
            <a:off x="4267052" y="3025704"/>
            <a:ext cx="204" cy="3330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55" idx="2"/>
            <a:endCxn id="53" idx="0"/>
          </p:cNvCxnSpPr>
          <p:nvPr/>
        </p:nvCxnSpPr>
        <p:spPr>
          <a:xfrm>
            <a:off x="4267052" y="3826747"/>
            <a:ext cx="0" cy="3194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꺾인 연결선 85"/>
          <p:cNvCxnSpPr>
            <a:stCxn id="53" idx="1"/>
            <a:endCxn id="51" idx="1"/>
          </p:cNvCxnSpPr>
          <p:nvPr/>
        </p:nvCxnSpPr>
        <p:spPr>
          <a:xfrm rot="10800000" flipH="1">
            <a:off x="3187052" y="2791705"/>
            <a:ext cx="204" cy="1588463"/>
          </a:xfrm>
          <a:prstGeom prst="bentConnector3">
            <a:avLst>
              <a:gd name="adj1" fmla="val -112058824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53" idx="3"/>
            <a:endCxn id="58" idx="1"/>
          </p:cNvCxnSpPr>
          <p:nvPr/>
        </p:nvCxnSpPr>
        <p:spPr>
          <a:xfrm flipV="1">
            <a:off x="5347052" y="2820961"/>
            <a:ext cx="1868079" cy="155920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순서도: 데이터 91"/>
          <p:cNvSpPr/>
          <p:nvPr/>
        </p:nvSpPr>
        <p:spPr>
          <a:xfrm>
            <a:off x="7214926" y="3389240"/>
            <a:ext cx="2160000" cy="468000"/>
          </a:xfrm>
          <a:prstGeom prst="flowChartInputOutpu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DB </a:t>
            </a:r>
            <a:r>
              <a:rPr lang="ko-KR" altLang="en-US" sz="1600" b="1" dirty="0" smtClean="0">
                <a:solidFill>
                  <a:schemeClr val="tx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저장</a:t>
            </a:r>
            <a:endParaRPr lang="ko-KR" altLang="en-US" sz="1600" b="1" dirty="0">
              <a:solidFill>
                <a:schemeClr val="tx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cxnSp>
        <p:nvCxnSpPr>
          <p:cNvPr id="96" name="직선 화살표 연결선 95"/>
          <p:cNvCxnSpPr>
            <a:stCxn id="58" idx="2"/>
            <a:endCxn id="92" idx="1"/>
          </p:cNvCxnSpPr>
          <p:nvPr/>
        </p:nvCxnSpPr>
        <p:spPr>
          <a:xfrm flipH="1">
            <a:off x="8294926" y="3054961"/>
            <a:ext cx="205" cy="3342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>
            <a:stCxn id="92" idx="4"/>
            <a:endCxn id="73" idx="0"/>
          </p:cNvCxnSpPr>
          <p:nvPr/>
        </p:nvCxnSpPr>
        <p:spPr>
          <a:xfrm>
            <a:off x="8294926" y="3857240"/>
            <a:ext cx="205" cy="3819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58" idx="3"/>
            <a:endCxn id="73" idx="3"/>
          </p:cNvCxnSpPr>
          <p:nvPr/>
        </p:nvCxnSpPr>
        <p:spPr>
          <a:xfrm>
            <a:off x="9375131" y="2820961"/>
            <a:ext cx="12700" cy="1652217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36"/>
          <p:cNvSpPr txBox="1"/>
          <p:nvPr/>
        </p:nvSpPr>
        <p:spPr>
          <a:xfrm>
            <a:off x="7780593" y="3043797"/>
            <a:ext cx="545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YES</a:t>
            </a:r>
            <a:endParaRPr lang="ko-KR" altLang="en-US" sz="1600" b="1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07" name="TextBox 37"/>
          <p:cNvSpPr txBox="1"/>
          <p:nvPr/>
        </p:nvSpPr>
        <p:spPr>
          <a:xfrm>
            <a:off x="9615316" y="3438981"/>
            <a:ext cx="470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NO</a:t>
            </a:r>
            <a:endParaRPr lang="ko-KR" altLang="en-US" sz="1600" b="1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pic>
        <p:nvPicPr>
          <p:cNvPr id="108" name="그림 10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874" y="2210149"/>
            <a:ext cx="288335" cy="288335"/>
          </a:xfrm>
          <a:prstGeom prst="rect">
            <a:avLst/>
          </a:prstGeom>
        </p:spPr>
      </p:pic>
      <p:sp>
        <p:nvSpPr>
          <p:cNvPr id="109" name="직사각형 108"/>
          <p:cNvSpPr/>
          <p:nvPr/>
        </p:nvSpPr>
        <p:spPr>
          <a:xfrm flipH="1">
            <a:off x="8028885" y="4425"/>
            <a:ext cx="2765909" cy="3833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개발 개요</a:t>
            </a:r>
            <a:endParaRPr lang="en-US" altLang="ko-KR" b="1" dirty="0"/>
          </a:p>
        </p:txBody>
      </p:sp>
      <p:pic>
        <p:nvPicPr>
          <p:cNvPr id="110" name="Picture 11" descr="H:\블로그\20151201 ppt\pc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931" y="52118"/>
            <a:ext cx="288000" cy="28800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74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8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8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8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8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8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8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8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8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8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8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8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8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8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8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8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8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8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8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8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8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8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8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98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8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8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8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8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8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8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28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8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3" grpId="0" animBg="1"/>
      <p:bldP spid="55" grpId="0" animBg="1"/>
      <p:bldP spid="58" grpId="0" animBg="1"/>
      <p:bldP spid="71" grpId="0"/>
      <p:bldP spid="72" grpId="0"/>
      <p:bldP spid="73" grpId="0" animBg="1"/>
      <p:bldP spid="75" grpId="0" animBg="1"/>
      <p:bldP spid="92" grpId="0" animBg="1"/>
      <p:bldP spid="106" grpId="0"/>
      <p:bldP spid="10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85079" y="4425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518847" y="-13624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47" name="순서도: 수행의 시작/종료 46"/>
          <p:cNvSpPr/>
          <p:nvPr/>
        </p:nvSpPr>
        <p:spPr>
          <a:xfrm>
            <a:off x="3187256" y="59338"/>
            <a:ext cx="2160000" cy="46800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dirty="0" smtClean="0">
                <a:solidFill>
                  <a:sysClr val="windowText" lastClr="0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시작</a:t>
            </a:r>
            <a:endParaRPr lang="ko-KR" altLang="en-US" sz="1600" b="1" dirty="0">
              <a:solidFill>
                <a:sysClr val="windowText" lastClr="0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48" name="순서도: 준비 47"/>
          <p:cNvSpPr/>
          <p:nvPr/>
        </p:nvSpPr>
        <p:spPr>
          <a:xfrm>
            <a:off x="3187256" y="890964"/>
            <a:ext cx="2160000" cy="468000"/>
          </a:xfrm>
          <a:prstGeom prst="flowChartPreparation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dirty="0" smtClean="0">
                <a:solidFill>
                  <a:sysClr val="windowText" lastClr="0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로그</a:t>
            </a:r>
            <a:r>
              <a:rPr lang="ko-KR" altLang="en-US" sz="1600" b="1" dirty="0">
                <a:solidFill>
                  <a:sysClr val="windowText" lastClr="0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인</a:t>
            </a:r>
          </a:p>
        </p:txBody>
      </p:sp>
      <p:sp>
        <p:nvSpPr>
          <p:cNvPr id="49" name="순서도: 판단 48"/>
          <p:cNvSpPr/>
          <p:nvPr/>
        </p:nvSpPr>
        <p:spPr>
          <a:xfrm>
            <a:off x="3187256" y="1724334"/>
            <a:ext cx="2160000" cy="46800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dirty="0" smtClean="0">
                <a:solidFill>
                  <a:sysClr val="windowText" lastClr="0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게임선택</a:t>
            </a:r>
            <a:endParaRPr lang="ko-KR" altLang="en-US" sz="1600" b="1" dirty="0">
              <a:solidFill>
                <a:sysClr val="windowText" lastClr="0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187256" y="2506188"/>
            <a:ext cx="2160000" cy="46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dirty="0" smtClean="0">
                <a:solidFill>
                  <a:sysClr val="windowText" lastClr="0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게임 </a:t>
            </a:r>
            <a:r>
              <a:rPr lang="ko-KR" altLang="en-US" sz="1600" b="1" dirty="0" smtClean="0">
                <a:solidFill>
                  <a:sysClr val="windowText" lastClr="0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시작</a:t>
            </a:r>
            <a:endParaRPr lang="ko-KR" altLang="en-US" sz="1600" b="1" dirty="0">
              <a:solidFill>
                <a:sysClr val="windowText" lastClr="0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53" name="다이아몬드 52"/>
          <p:cNvSpPr/>
          <p:nvPr/>
        </p:nvSpPr>
        <p:spPr>
          <a:xfrm>
            <a:off x="3187255" y="3932784"/>
            <a:ext cx="2160000" cy="468000"/>
          </a:xfrm>
          <a:prstGeom prst="diamond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1" dirty="0" smtClean="0">
                <a:solidFill>
                  <a:sysClr val="windowText" lastClr="0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STAND</a:t>
            </a:r>
            <a:endParaRPr lang="ko-KR" altLang="en-US" sz="1600" b="1" dirty="0">
              <a:solidFill>
                <a:sysClr val="windowText" lastClr="0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58" name="다이아몬드 57"/>
          <p:cNvSpPr/>
          <p:nvPr/>
        </p:nvSpPr>
        <p:spPr>
          <a:xfrm>
            <a:off x="7215131" y="2586961"/>
            <a:ext cx="2160000" cy="468000"/>
          </a:xfrm>
          <a:prstGeom prst="diamond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dirty="0" smtClean="0">
                <a:solidFill>
                  <a:sysClr val="windowText" lastClr="0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저장</a:t>
            </a:r>
            <a:endParaRPr lang="ko-KR" altLang="en-US" sz="1600" b="1" dirty="0">
              <a:solidFill>
                <a:sysClr val="windowText" lastClr="0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71" name="TextBox 36"/>
          <p:cNvSpPr txBox="1"/>
          <p:nvPr/>
        </p:nvSpPr>
        <p:spPr>
          <a:xfrm>
            <a:off x="3603046" y="4307702"/>
            <a:ext cx="545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YES</a:t>
            </a:r>
            <a:endParaRPr lang="ko-KR" altLang="en-US" sz="1600" b="1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72" name="TextBox 37"/>
          <p:cNvSpPr txBox="1"/>
          <p:nvPr/>
        </p:nvSpPr>
        <p:spPr>
          <a:xfrm>
            <a:off x="2463753" y="3695353"/>
            <a:ext cx="470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NO</a:t>
            </a:r>
            <a:endParaRPr lang="ko-KR" altLang="en-US" sz="1600" b="1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73" name="순서도: 수행의 시작/종료 72"/>
          <p:cNvSpPr/>
          <p:nvPr/>
        </p:nvSpPr>
        <p:spPr>
          <a:xfrm>
            <a:off x="7215131" y="4239178"/>
            <a:ext cx="2160000" cy="46800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dirty="0" smtClean="0">
                <a:solidFill>
                  <a:sysClr val="windowText" lastClr="0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종</a:t>
            </a:r>
            <a:r>
              <a:rPr lang="ko-KR" altLang="en-US" sz="1600" b="1" dirty="0">
                <a:solidFill>
                  <a:sysClr val="windowText" lastClr="0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료</a:t>
            </a:r>
          </a:p>
        </p:txBody>
      </p:sp>
      <p:sp>
        <p:nvSpPr>
          <p:cNvPr id="75" name="TextBox 84"/>
          <p:cNvSpPr txBox="1"/>
          <p:nvPr/>
        </p:nvSpPr>
        <p:spPr>
          <a:xfrm>
            <a:off x="5668256" y="213172"/>
            <a:ext cx="2160000" cy="3385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C - </a:t>
            </a:r>
            <a:r>
              <a:rPr lang="ko-KR" altLang="en-US" sz="16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게임판수</a:t>
            </a:r>
            <a:endParaRPr lang="ko-KR" altLang="en-US" sz="1600" b="1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cxnSp>
        <p:nvCxnSpPr>
          <p:cNvPr id="40" name="직선 화살표 연결선 39"/>
          <p:cNvCxnSpPr>
            <a:stCxn id="47" idx="2"/>
            <a:endCxn id="48" idx="0"/>
          </p:cNvCxnSpPr>
          <p:nvPr/>
        </p:nvCxnSpPr>
        <p:spPr>
          <a:xfrm>
            <a:off x="4267256" y="527338"/>
            <a:ext cx="0" cy="3636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48" idx="2"/>
            <a:endCxn id="49" idx="0"/>
          </p:cNvCxnSpPr>
          <p:nvPr/>
        </p:nvCxnSpPr>
        <p:spPr>
          <a:xfrm>
            <a:off x="4267256" y="1358964"/>
            <a:ext cx="0" cy="3653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49" idx="2"/>
            <a:endCxn id="51" idx="0"/>
          </p:cNvCxnSpPr>
          <p:nvPr/>
        </p:nvCxnSpPr>
        <p:spPr>
          <a:xfrm>
            <a:off x="4267256" y="2192334"/>
            <a:ext cx="0" cy="3138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51" idx="2"/>
            <a:endCxn id="99" idx="0"/>
          </p:cNvCxnSpPr>
          <p:nvPr/>
        </p:nvCxnSpPr>
        <p:spPr>
          <a:xfrm flipH="1">
            <a:off x="4267255" y="2974188"/>
            <a:ext cx="1" cy="3030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꺾인 연결선 85"/>
          <p:cNvCxnSpPr>
            <a:stCxn id="53" idx="1"/>
            <a:endCxn id="99" idx="1"/>
          </p:cNvCxnSpPr>
          <p:nvPr/>
        </p:nvCxnSpPr>
        <p:spPr>
          <a:xfrm rot="10800000">
            <a:off x="3187255" y="3511286"/>
            <a:ext cx="12700" cy="655498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순서도: 데이터 91"/>
          <p:cNvSpPr/>
          <p:nvPr/>
        </p:nvSpPr>
        <p:spPr>
          <a:xfrm>
            <a:off x="7214926" y="3389240"/>
            <a:ext cx="2160000" cy="468000"/>
          </a:xfrm>
          <a:prstGeom prst="flowChartInputOutpu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DB </a:t>
            </a:r>
            <a:r>
              <a:rPr lang="ko-KR" altLang="en-US" sz="1600" b="1" dirty="0" smtClean="0">
                <a:solidFill>
                  <a:schemeClr val="tx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저장</a:t>
            </a:r>
            <a:endParaRPr lang="ko-KR" altLang="en-US" sz="1600" b="1" dirty="0">
              <a:solidFill>
                <a:schemeClr val="tx1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cxnSp>
        <p:nvCxnSpPr>
          <p:cNvPr id="96" name="직선 화살표 연결선 95"/>
          <p:cNvCxnSpPr>
            <a:stCxn id="58" idx="2"/>
            <a:endCxn id="92" idx="1"/>
          </p:cNvCxnSpPr>
          <p:nvPr/>
        </p:nvCxnSpPr>
        <p:spPr>
          <a:xfrm flipH="1">
            <a:off x="8294926" y="3054961"/>
            <a:ext cx="205" cy="3342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>
            <a:stCxn id="92" idx="4"/>
            <a:endCxn id="73" idx="0"/>
          </p:cNvCxnSpPr>
          <p:nvPr/>
        </p:nvCxnSpPr>
        <p:spPr>
          <a:xfrm>
            <a:off x="8294926" y="3857240"/>
            <a:ext cx="205" cy="3819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58" idx="3"/>
            <a:endCxn id="73" idx="3"/>
          </p:cNvCxnSpPr>
          <p:nvPr/>
        </p:nvCxnSpPr>
        <p:spPr>
          <a:xfrm>
            <a:off x="9375131" y="2820961"/>
            <a:ext cx="12700" cy="1652217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36"/>
          <p:cNvSpPr txBox="1"/>
          <p:nvPr/>
        </p:nvSpPr>
        <p:spPr>
          <a:xfrm>
            <a:off x="7767714" y="3030918"/>
            <a:ext cx="545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YES</a:t>
            </a:r>
            <a:endParaRPr lang="ko-KR" altLang="en-US" sz="1600" b="1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07" name="TextBox 37"/>
          <p:cNvSpPr txBox="1"/>
          <p:nvPr/>
        </p:nvSpPr>
        <p:spPr>
          <a:xfrm>
            <a:off x="9625962" y="3582577"/>
            <a:ext cx="470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NO</a:t>
            </a:r>
            <a:endParaRPr lang="ko-KR" altLang="en-US" sz="1600" b="1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09" name="직사각형 108"/>
          <p:cNvSpPr/>
          <p:nvPr/>
        </p:nvSpPr>
        <p:spPr>
          <a:xfrm flipH="1">
            <a:off x="8028885" y="4425"/>
            <a:ext cx="2765909" cy="3833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개발 개요</a:t>
            </a:r>
            <a:endParaRPr lang="en-US" altLang="ko-KR" b="1" dirty="0"/>
          </a:p>
        </p:txBody>
      </p:sp>
      <p:pic>
        <p:nvPicPr>
          <p:cNvPr id="110" name="Picture 11" descr="H:\블로그\20151201 ppt\pc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931" y="52118"/>
            <a:ext cx="288000" cy="28800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650" y="2156341"/>
            <a:ext cx="223727" cy="3323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2" name="직사각형 51"/>
          <p:cNvSpPr/>
          <p:nvPr/>
        </p:nvSpPr>
        <p:spPr>
          <a:xfrm>
            <a:off x="3187255" y="4605109"/>
            <a:ext cx="2160000" cy="46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dirty="0" smtClean="0">
                <a:solidFill>
                  <a:sysClr val="windowText" lastClr="0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결과 확인</a:t>
            </a:r>
            <a:endParaRPr lang="ko-KR" altLang="en-US" sz="1600" b="1" dirty="0">
              <a:solidFill>
                <a:sysClr val="windowText" lastClr="0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54" name="다이아몬드 53"/>
          <p:cNvSpPr/>
          <p:nvPr/>
        </p:nvSpPr>
        <p:spPr>
          <a:xfrm>
            <a:off x="7210329" y="1787528"/>
            <a:ext cx="2160000" cy="468000"/>
          </a:xfrm>
          <a:prstGeom prst="diamond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1" dirty="0" smtClean="0">
                <a:solidFill>
                  <a:sysClr val="windowText" lastClr="0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C &gt;= 10</a:t>
            </a:r>
            <a:endParaRPr lang="ko-KR" altLang="en-US" sz="1600" b="1" dirty="0">
              <a:solidFill>
                <a:sysClr val="windowText" lastClr="0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cxnSp>
        <p:nvCxnSpPr>
          <p:cNvPr id="12" name="직선 화살표 연결선 11"/>
          <p:cNvCxnSpPr>
            <a:stCxn id="54" idx="2"/>
            <a:endCxn id="58" idx="0"/>
          </p:cNvCxnSpPr>
          <p:nvPr/>
        </p:nvCxnSpPr>
        <p:spPr>
          <a:xfrm>
            <a:off x="8290329" y="2255528"/>
            <a:ext cx="4802" cy="3314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36"/>
          <p:cNvSpPr txBox="1"/>
          <p:nvPr/>
        </p:nvSpPr>
        <p:spPr>
          <a:xfrm>
            <a:off x="7762744" y="2215238"/>
            <a:ext cx="545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YES</a:t>
            </a:r>
            <a:endParaRPr lang="ko-KR" altLang="en-US" sz="1600" b="1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cxnSp>
        <p:nvCxnSpPr>
          <p:cNvPr id="16" name="꺾인 연결선 15"/>
          <p:cNvCxnSpPr>
            <a:stCxn id="54" idx="0"/>
            <a:endCxn id="51" idx="3"/>
          </p:cNvCxnSpPr>
          <p:nvPr/>
        </p:nvCxnSpPr>
        <p:spPr>
          <a:xfrm rot="16200000" flipH="1" flipV="1">
            <a:off x="6342463" y="792321"/>
            <a:ext cx="952660" cy="2943073"/>
          </a:xfrm>
          <a:prstGeom prst="bentConnector4">
            <a:avLst>
              <a:gd name="adj1" fmla="val -23996"/>
              <a:gd name="adj2" fmla="val 68348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37"/>
          <p:cNvSpPr txBox="1"/>
          <p:nvPr/>
        </p:nvSpPr>
        <p:spPr>
          <a:xfrm>
            <a:off x="6966512" y="1231723"/>
            <a:ext cx="470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 smtClean="0">
                <a:latin typeface="HY엽서L" panose="02030600000101010101" pitchFamily="18" charset="-127"/>
                <a:ea typeface="HY엽서L" panose="02030600000101010101" pitchFamily="18" charset="-127"/>
              </a:rPr>
              <a:t>NO</a:t>
            </a:r>
            <a:endParaRPr lang="ko-KR" altLang="en-US" sz="1600" b="1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cxnSp>
        <p:nvCxnSpPr>
          <p:cNvPr id="38" name="직선 화살표 연결선 37"/>
          <p:cNvCxnSpPr>
            <a:stCxn id="53" idx="2"/>
            <a:endCxn id="52" idx="0"/>
          </p:cNvCxnSpPr>
          <p:nvPr/>
        </p:nvCxnSpPr>
        <p:spPr>
          <a:xfrm>
            <a:off x="4267255" y="4400784"/>
            <a:ext cx="0" cy="2043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52" idx="3"/>
            <a:endCxn id="54" idx="1"/>
          </p:cNvCxnSpPr>
          <p:nvPr/>
        </p:nvCxnSpPr>
        <p:spPr>
          <a:xfrm flipV="1">
            <a:off x="5347255" y="2021528"/>
            <a:ext cx="1863074" cy="2817581"/>
          </a:xfrm>
          <a:prstGeom prst="bentConnector3">
            <a:avLst>
              <a:gd name="adj1" fmla="val 69356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3187255" y="3277286"/>
            <a:ext cx="2160000" cy="46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dirty="0" smtClean="0">
                <a:solidFill>
                  <a:sysClr val="windowText" lastClr="0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카드 </a:t>
            </a:r>
            <a:r>
              <a:rPr lang="ko-KR" altLang="en-US" sz="1600" b="1" dirty="0" smtClean="0">
                <a:solidFill>
                  <a:sysClr val="windowText" lastClr="0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받기</a:t>
            </a:r>
            <a:endParaRPr lang="ko-KR" altLang="en-US" sz="1600" b="1" dirty="0">
              <a:solidFill>
                <a:sysClr val="windowText" lastClr="0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cxnSp>
        <p:nvCxnSpPr>
          <p:cNvPr id="93" name="직선 화살표 연결선 92"/>
          <p:cNvCxnSpPr>
            <a:stCxn id="99" idx="2"/>
            <a:endCxn id="53" idx="0"/>
          </p:cNvCxnSpPr>
          <p:nvPr/>
        </p:nvCxnSpPr>
        <p:spPr>
          <a:xfrm>
            <a:off x="4267255" y="3745286"/>
            <a:ext cx="0" cy="1874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0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8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8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8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8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8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8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8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8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8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8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8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9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8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8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8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1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8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8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2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8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8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3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8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40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8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8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8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8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60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8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70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8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80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8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3" grpId="0" animBg="1"/>
      <p:bldP spid="58" grpId="0" animBg="1"/>
      <p:bldP spid="71" grpId="0"/>
      <p:bldP spid="72" grpId="0"/>
      <p:bldP spid="73" grpId="0" animBg="1"/>
      <p:bldP spid="75" grpId="0" animBg="1"/>
      <p:bldP spid="92" grpId="0" animBg="1"/>
      <p:bldP spid="106" grpId="0"/>
      <p:bldP spid="107" grpId="0"/>
      <p:bldP spid="52" grpId="0" animBg="1"/>
      <p:bldP spid="54" grpId="0" animBg="1"/>
      <p:bldP spid="62" grpId="0"/>
      <p:bldP spid="66" grpId="0"/>
      <p:bldP spid="9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518847" y="-13624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29" name="직사각형 28"/>
          <p:cNvSpPr/>
          <p:nvPr/>
        </p:nvSpPr>
        <p:spPr>
          <a:xfrm>
            <a:off x="8032784" y="-297"/>
            <a:ext cx="2765909" cy="3833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latin typeface="+mn-ea"/>
              </a:rPr>
              <a:t>프로그램 구성</a:t>
            </a:r>
            <a:endParaRPr lang="en-US" altLang="ko-KR" b="1" dirty="0">
              <a:latin typeface="+mn-ea"/>
            </a:endParaRPr>
          </a:p>
        </p:txBody>
      </p:sp>
      <p:pic>
        <p:nvPicPr>
          <p:cNvPr id="30" name="Picture 9" descr="H:\블로그\20151201 ppt\idea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797" y="25828"/>
            <a:ext cx="288000" cy="28800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232" y="920331"/>
            <a:ext cx="4056330" cy="326097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649257" y="3236421"/>
            <a:ext cx="783692" cy="3171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602" y="913140"/>
            <a:ext cx="3255720" cy="325572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cxnSp>
        <p:nvCxnSpPr>
          <p:cNvPr id="16" name="직선 화살표 연결선 15"/>
          <p:cNvCxnSpPr>
            <a:stCxn id="6" idx="3"/>
            <a:endCxn id="14" idx="1"/>
          </p:cNvCxnSpPr>
          <p:nvPr/>
        </p:nvCxnSpPr>
        <p:spPr>
          <a:xfrm flipV="1">
            <a:off x="3432949" y="2541000"/>
            <a:ext cx="3337653" cy="8539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76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518847" y="-13624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29" name="직사각형 28"/>
          <p:cNvSpPr/>
          <p:nvPr/>
        </p:nvSpPr>
        <p:spPr>
          <a:xfrm>
            <a:off x="8032784" y="-297"/>
            <a:ext cx="2765909" cy="3833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latin typeface="+mn-ea"/>
              </a:rPr>
              <a:t>프로그램 구성</a:t>
            </a:r>
            <a:endParaRPr lang="en-US" altLang="ko-KR" b="1" dirty="0">
              <a:latin typeface="+mn-ea"/>
            </a:endParaRPr>
          </a:p>
        </p:txBody>
      </p:sp>
      <p:pic>
        <p:nvPicPr>
          <p:cNvPr id="30" name="Picture 9" descr="H:\블로그\20151201 ppt\idea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797" y="25828"/>
            <a:ext cx="288000" cy="28800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232" y="920331"/>
            <a:ext cx="4056330" cy="3260971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3513969" y="3236421"/>
            <a:ext cx="634068" cy="3171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796" y="1312826"/>
            <a:ext cx="3708002" cy="252000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cxnSp>
        <p:nvCxnSpPr>
          <p:cNvPr id="12" name="직선 화살표 연결선 11"/>
          <p:cNvCxnSpPr>
            <a:stCxn id="32" idx="3"/>
            <a:endCxn id="3" idx="1"/>
          </p:cNvCxnSpPr>
          <p:nvPr/>
        </p:nvCxnSpPr>
        <p:spPr>
          <a:xfrm flipV="1">
            <a:off x="4148037" y="2572826"/>
            <a:ext cx="2408759" cy="8221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371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518847" y="-13624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29" name="직사각형 28"/>
          <p:cNvSpPr/>
          <p:nvPr/>
        </p:nvSpPr>
        <p:spPr>
          <a:xfrm>
            <a:off x="8032784" y="-297"/>
            <a:ext cx="2765909" cy="3833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latin typeface="+mn-ea"/>
              </a:rPr>
              <a:t>프로그램 구성</a:t>
            </a:r>
            <a:endParaRPr lang="en-US" altLang="ko-KR" b="1" dirty="0">
              <a:latin typeface="+mn-ea"/>
            </a:endParaRPr>
          </a:p>
        </p:txBody>
      </p:sp>
      <p:pic>
        <p:nvPicPr>
          <p:cNvPr id="30" name="Picture 9" descr="H:\블로그\20151201 ppt\idea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797" y="25828"/>
            <a:ext cx="288000" cy="28800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232" y="920331"/>
            <a:ext cx="4056330" cy="3260971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4358131" y="3236421"/>
            <a:ext cx="916692" cy="3171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797" y="1290816"/>
            <a:ext cx="3708000" cy="252000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cxnSp>
        <p:nvCxnSpPr>
          <p:cNvPr id="6" name="직선 화살표 연결선 5"/>
          <p:cNvCxnSpPr>
            <a:stCxn id="32" idx="3"/>
            <a:endCxn id="2" idx="1"/>
          </p:cNvCxnSpPr>
          <p:nvPr/>
        </p:nvCxnSpPr>
        <p:spPr>
          <a:xfrm flipV="1">
            <a:off x="5274823" y="2550816"/>
            <a:ext cx="1281974" cy="8441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08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처리 42"/>
          <p:cNvSpPr/>
          <p:nvPr/>
        </p:nvSpPr>
        <p:spPr>
          <a:xfrm>
            <a:off x="-1" y="3187268"/>
            <a:ext cx="12192000" cy="85725"/>
          </a:xfrm>
          <a:prstGeom prst="flowChartProcess">
            <a:avLst/>
          </a:prstGeom>
          <a:solidFill>
            <a:srgbClr val="E8C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0" y="3267075"/>
            <a:ext cx="12192000" cy="3590925"/>
          </a:xfrm>
          <a:prstGeom prst="flowChartProcess">
            <a:avLst/>
          </a:prstGeom>
          <a:solidFill>
            <a:srgbClr val="D8A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6797811" y="3435546"/>
            <a:ext cx="5394188" cy="2112104"/>
          </a:xfrm>
          <a:prstGeom prst="parallelogram">
            <a:avLst>
              <a:gd name="adj" fmla="val 5511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1197847" y="3311"/>
            <a:ext cx="9920729" cy="5601079"/>
          </a:xfrm>
          <a:prstGeom prst="round2SameRect">
            <a:avLst>
              <a:gd name="adj1" fmla="val 0"/>
              <a:gd name="adj2" fmla="val 5356"/>
            </a:avLst>
          </a:prstGeom>
          <a:solidFill>
            <a:srgbClr val="4E4C4D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518847" y="-13624"/>
            <a:ext cx="9276433" cy="5172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14735" y="5528163"/>
            <a:ext cx="11710710" cy="1659829"/>
            <a:chOff x="314735" y="5528163"/>
            <a:chExt cx="11710710" cy="1659829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8914741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129745" y="5528163"/>
              <a:ext cx="1221796" cy="19387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0" name="사다리꼴 19"/>
            <p:cNvSpPr/>
            <p:nvPr/>
          </p:nvSpPr>
          <p:spPr>
            <a:xfrm>
              <a:off x="314735" y="5715443"/>
              <a:ext cx="11710710" cy="1142557"/>
            </a:xfrm>
            <a:prstGeom prst="trapezoid">
              <a:avLst>
                <a:gd name="adj" fmla="val 78388"/>
              </a:avLst>
            </a:prstGeom>
            <a:solidFill>
              <a:srgbClr val="F6F6F6"/>
            </a:solidFill>
            <a:ln w="92075">
              <a:solidFill>
                <a:srgbClr val="F6F6F6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1197847" y="5877996"/>
              <a:ext cx="9920729" cy="702305"/>
            </a:xfrm>
            <a:prstGeom prst="trapezoid">
              <a:avLst>
                <a:gd name="adj" fmla="val 64216"/>
              </a:avLst>
            </a:prstGeom>
            <a:solidFill>
              <a:schemeClr val="tx1">
                <a:lumMod val="65000"/>
                <a:lumOff val="3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8" name="사다리꼴 27"/>
            <p:cNvSpPr/>
            <p:nvPr/>
          </p:nvSpPr>
          <p:spPr>
            <a:xfrm>
              <a:off x="5042161" y="6746190"/>
              <a:ext cx="2172970" cy="191617"/>
            </a:xfrm>
            <a:prstGeom prst="trapezoid">
              <a:avLst>
                <a:gd name="adj" fmla="val 27124"/>
              </a:avLst>
            </a:prstGeom>
            <a:solidFill>
              <a:schemeClr val="bg1">
                <a:lumMod val="75000"/>
              </a:schemeClr>
            </a:solidFill>
            <a:ln w="9207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620431" y="6086592"/>
              <a:ext cx="2944390" cy="1059234"/>
              <a:chOff x="1620431" y="6086592"/>
              <a:chExt cx="2944390" cy="1059234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flipH="1">
              <a:off x="7629978" y="6128758"/>
              <a:ext cx="2944390" cy="1059234"/>
              <a:chOff x="1620431" y="6086592"/>
              <a:chExt cx="2944390" cy="105923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2271536" y="6241326"/>
                <a:ext cx="2293285" cy="904500"/>
              </a:xfrm>
              <a:prstGeom prst="ellipse">
                <a:avLst/>
              </a:prstGeom>
              <a:solidFill>
                <a:schemeClr val="tx1">
                  <a:alpha val="98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모서리가 둥근 직사각형 8"/>
              <p:cNvSpPr/>
              <p:nvPr/>
            </p:nvSpPr>
            <p:spPr>
              <a:xfrm rot="640875">
                <a:off x="2515302" y="6334576"/>
                <a:ext cx="1327288" cy="573179"/>
              </a:xfrm>
              <a:custGeom>
                <a:avLst/>
                <a:gdLst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0 w 559397"/>
                  <a:gd name="connsiteY0" fmla="*/ 77597 h 155194"/>
                  <a:gd name="connsiteX1" fmla="*/ 77597 w 559397"/>
                  <a:gd name="connsiteY1" fmla="*/ 0 h 155194"/>
                  <a:gd name="connsiteX2" fmla="*/ 481800 w 559397"/>
                  <a:gd name="connsiteY2" fmla="*/ 0 h 155194"/>
                  <a:gd name="connsiteX3" fmla="*/ 559397 w 559397"/>
                  <a:gd name="connsiteY3" fmla="*/ 77597 h 155194"/>
                  <a:gd name="connsiteX4" fmla="*/ 559397 w 559397"/>
                  <a:gd name="connsiteY4" fmla="*/ 77597 h 155194"/>
                  <a:gd name="connsiteX5" fmla="*/ 481800 w 559397"/>
                  <a:gd name="connsiteY5" fmla="*/ 155194 h 155194"/>
                  <a:gd name="connsiteX6" fmla="*/ 77597 w 559397"/>
                  <a:gd name="connsiteY6" fmla="*/ 155194 h 155194"/>
                  <a:gd name="connsiteX7" fmla="*/ 0 w 559397"/>
                  <a:gd name="connsiteY7" fmla="*/ 77597 h 155194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81807 w 559404"/>
                  <a:gd name="connsiteY5" fmla="*/ 155194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59404"/>
                  <a:gd name="connsiteY0" fmla="*/ 77597 h 252766"/>
                  <a:gd name="connsiteX1" fmla="*/ 77604 w 559404"/>
                  <a:gd name="connsiteY1" fmla="*/ 0 h 252766"/>
                  <a:gd name="connsiteX2" fmla="*/ 481807 w 559404"/>
                  <a:gd name="connsiteY2" fmla="*/ 0 h 252766"/>
                  <a:gd name="connsiteX3" fmla="*/ 559404 w 559404"/>
                  <a:gd name="connsiteY3" fmla="*/ 77597 h 252766"/>
                  <a:gd name="connsiteX4" fmla="*/ 559404 w 559404"/>
                  <a:gd name="connsiteY4" fmla="*/ 77597 h 252766"/>
                  <a:gd name="connsiteX5" fmla="*/ 434392 w 559404"/>
                  <a:gd name="connsiteY5" fmla="*/ 135058 h 252766"/>
                  <a:gd name="connsiteX6" fmla="*/ 74199 w 559404"/>
                  <a:gd name="connsiteY6" fmla="*/ 252766 h 252766"/>
                  <a:gd name="connsiteX7" fmla="*/ 7 w 559404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59404 w 585320"/>
                  <a:gd name="connsiteY3" fmla="*/ 7759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  <a:gd name="connsiteX0" fmla="*/ 7 w 585320"/>
                  <a:gd name="connsiteY0" fmla="*/ 77597 h 252766"/>
                  <a:gd name="connsiteX1" fmla="*/ 77604 w 585320"/>
                  <a:gd name="connsiteY1" fmla="*/ 0 h 252766"/>
                  <a:gd name="connsiteX2" fmla="*/ 481807 w 585320"/>
                  <a:gd name="connsiteY2" fmla="*/ 0 h 252766"/>
                  <a:gd name="connsiteX3" fmla="*/ 572254 w 585320"/>
                  <a:gd name="connsiteY3" fmla="*/ 55787 h 252766"/>
                  <a:gd name="connsiteX4" fmla="*/ 585320 w 585320"/>
                  <a:gd name="connsiteY4" fmla="*/ 99365 h 252766"/>
                  <a:gd name="connsiteX5" fmla="*/ 434392 w 585320"/>
                  <a:gd name="connsiteY5" fmla="*/ 135058 h 252766"/>
                  <a:gd name="connsiteX6" fmla="*/ 74199 w 585320"/>
                  <a:gd name="connsiteY6" fmla="*/ 252766 h 252766"/>
                  <a:gd name="connsiteX7" fmla="*/ 7 w 585320"/>
                  <a:gd name="connsiteY7" fmla="*/ 77597 h 252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5320" h="252766">
                    <a:moveTo>
                      <a:pt x="7" y="77597"/>
                    </a:moveTo>
                    <a:cubicBezTo>
                      <a:pt x="574" y="35469"/>
                      <a:pt x="34748" y="0"/>
                      <a:pt x="77604" y="0"/>
                    </a:cubicBezTo>
                    <a:lnTo>
                      <a:pt x="481807" y="0"/>
                    </a:lnTo>
                    <a:cubicBezTo>
                      <a:pt x="524663" y="0"/>
                      <a:pt x="572254" y="12931"/>
                      <a:pt x="572254" y="55787"/>
                    </a:cubicBezTo>
                    <a:lnTo>
                      <a:pt x="585320" y="99365"/>
                    </a:lnTo>
                    <a:cubicBezTo>
                      <a:pt x="585320" y="142221"/>
                      <a:pt x="477248" y="135058"/>
                      <a:pt x="434392" y="135058"/>
                    </a:cubicBezTo>
                    <a:cubicBezTo>
                      <a:pt x="241424" y="121808"/>
                      <a:pt x="208933" y="252766"/>
                      <a:pt x="74199" y="252766"/>
                    </a:cubicBezTo>
                    <a:cubicBezTo>
                      <a:pt x="31343" y="252766"/>
                      <a:pt x="-560" y="119725"/>
                      <a:pt x="7" y="77597"/>
                    </a:cubicBezTo>
                    <a:close/>
                  </a:path>
                </a:pathLst>
              </a:custGeom>
              <a:solidFill>
                <a:srgbClr val="F2A59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1620431" y="6086592"/>
                <a:ext cx="2584850" cy="771408"/>
              </a:xfrm>
              <a:custGeom>
                <a:avLst/>
                <a:gdLst>
                  <a:gd name="connsiteX0" fmla="*/ 1197054 w 2584850"/>
                  <a:gd name="connsiteY0" fmla="*/ 0 h 771408"/>
                  <a:gd name="connsiteX1" fmla="*/ 1423847 w 2584850"/>
                  <a:gd name="connsiteY1" fmla="*/ 32400 h 771408"/>
                  <a:gd name="connsiteX2" fmla="*/ 1743667 w 2584850"/>
                  <a:gd name="connsiteY2" fmla="*/ 43198 h 771408"/>
                  <a:gd name="connsiteX3" fmla="*/ 1845030 w 2584850"/>
                  <a:gd name="connsiteY3" fmla="*/ 151194 h 771408"/>
                  <a:gd name="connsiteX4" fmla="*/ 2061022 w 2584850"/>
                  <a:gd name="connsiteY4" fmla="*/ 172794 h 771408"/>
                  <a:gd name="connsiteX5" fmla="*/ 2421247 w 2584850"/>
                  <a:gd name="connsiteY5" fmla="*/ 293674 h 771408"/>
                  <a:gd name="connsiteX6" fmla="*/ 2568602 w 2584850"/>
                  <a:gd name="connsiteY6" fmla="*/ 431984 h 771408"/>
                  <a:gd name="connsiteX7" fmla="*/ 2557802 w 2584850"/>
                  <a:gd name="connsiteY7" fmla="*/ 572380 h 771408"/>
                  <a:gd name="connsiteX8" fmla="*/ 2361326 w 2584850"/>
                  <a:gd name="connsiteY8" fmla="*/ 592222 h 771408"/>
                  <a:gd name="connsiteX9" fmla="*/ 1957578 w 2584850"/>
                  <a:gd name="connsiteY9" fmla="*/ 463669 h 771408"/>
                  <a:gd name="connsiteX10" fmla="*/ 1456244 w 2584850"/>
                  <a:gd name="connsiteY10" fmla="*/ 583178 h 771408"/>
                  <a:gd name="connsiteX11" fmla="*/ 1395176 w 2584850"/>
                  <a:gd name="connsiteY11" fmla="*/ 667600 h 771408"/>
                  <a:gd name="connsiteX12" fmla="*/ 1360817 w 2584850"/>
                  <a:gd name="connsiteY12" fmla="*/ 771408 h 771408"/>
                  <a:gd name="connsiteX13" fmla="*/ 0 w 2584850"/>
                  <a:gd name="connsiteY13" fmla="*/ 771408 h 771408"/>
                  <a:gd name="connsiteX14" fmla="*/ 7837 w 2584850"/>
                  <a:gd name="connsiteY14" fmla="*/ 753861 h 771408"/>
                  <a:gd name="connsiteX15" fmla="*/ 84699 w 2584850"/>
                  <a:gd name="connsiteY15" fmla="*/ 626376 h 771408"/>
                  <a:gd name="connsiteX16" fmla="*/ 570680 w 2584850"/>
                  <a:gd name="connsiteY16" fmla="*/ 97198 h 771408"/>
                  <a:gd name="connsiteX17" fmla="*/ 905467 w 2584850"/>
                  <a:gd name="connsiteY17" fmla="*/ 86398 h 771408"/>
                  <a:gd name="connsiteX18" fmla="*/ 1013463 w 2584850"/>
                  <a:gd name="connsiteY18" fmla="*/ 32400 h 771408"/>
                  <a:gd name="connsiteX19" fmla="*/ 1197054 w 2584850"/>
                  <a:gd name="connsiteY19" fmla="*/ 0 h 77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84850" h="771408">
                    <a:moveTo>
                      <a:pt x="1197054" y="0"/>
                    </a:moveTo>
                    <a:cubicBezTo>
                      <a:pt x="1265450" y="0"/>
                      <a:pt x="1332745" y="25200"/>
                      <a:pt x="1423847" y="32400"/>
                    </a:cubicBezTo>
                    <a:cubicBezTo>
                      <a:pt x="1514950" y="39600"/>
                      <a:pt x="1673471" y="23400"/>
                      <a:pt x="1743667" y="43198"/>
                    </a:cubicBezTo>
                    <a:cubicBezTo>
                      <a:pt x="1813865" y="62998"/>
                      <a:pt x="1792138" y="129594"/>
                      <a:pt x="1845030" y="151194"/>
                    </a:cubicBezTo>
                    <a:cubicBezTo>
                      <a:pt x="1897921" y="172794"/>
                      <a:pt x="1964986" y="149047"/>
                      <a:pt x="2061022" y="172794"/>
                    </a:cubicBezTo>
                    <a:cubicBezTo>
                      <a:pt x="2157057" y="196541"/>
                      <a:pt x="2336651" y="250474"/>
                      <a:pt x="2421247" y="293674"/>
                    </a:cubicBezTo>
                    <a:cubicBezTo>
                      <a:pt x="2505843" y="336872"/>
                      <a:pt x="2545843" y="385533"/>
                      <a:pt x="2568602" y="431984"/>
                    </a:cubicBezTo>
                    <a:cubicBezTo>
                      <a:pt x="2591361" y="478435"/>
                      <a:pt x="2592348" y="545674"/>
                      <a:pt x="2557802" y="572380"/>
                    </a:cubicBezTo>
                    <a:cubicBezTo>
                      <a:pt x="2523255" y="599086"/>
                      <a:pt x="2461362" y="610341"/>
                      <a:pt x="2361326" y="592222"/>
                    </a:cubicBezTo>
                    <a:cubicBezTo>
                      <a:pt x="2261289" y="574104"/>
                      <a:pt x="2108426" y="465176"/>
                      <a:pt x="1957578" y="463669"/>
                    </a:cubicBezTo>
                    <a:cubicBezTo>
                      <a:pt x="1806731" y="462161"/>
                      <a:pt x="1550599" y="500263"/>
                      <a:pt x="1456244" y="583178"/>
                    </a:cubicBezTo>
                    <a:cubicBezTo>
                      <a:pt x="1432655" y="603907"/>
                      <a:pt x="1411861" y="633621"/>
                      <a:pt x="1395176" y="667600"/>
                    </a:cubicBezTo>
                    <a:lnTo>
                      <a:pt x="1360817" y="771408"/>
                    </a:lnTo>
                    <a:lnTo>
                      <a:pt x="0" y="771408"/>
                    </a:lnTo>
                    <a:lnTo>
                      <a:pt x="7837" y="753861"/>
                    </a:lnTo>
                    <a:cubicBezTo>
                      <a:pt x="28789" y="711647"/>
                      <a:pt x="53201" y="669124"/>
                      <a:pt x="84699" y="626376"/>
                    </a:cubicBezTo>
                    <a:cubicBezTo>
                      <a:pt x="210693" y="455384"/>
                      <a:pt x="433884" y="187196"/>
                      <a:pt x="570680" y="97198"/>
                    </a:cubicBezTo>
                    <a:cubicBezTo>
                      <a:pt x="707474" y="7200"/>
                      <a:pt x="831670" y="97196"/>
                      <a:pt x="905467" y="86398"/>
                    </a:cubicBezTo>
                    <a:cubicBezTo>
                      <a:pt x="979265" y="75598"/>
                      <a:pt x="964865" y="46800"/>
                      <a:pt x="1013463" y="32400"/>
                    </a:cubicBezTo>
                    <a:cubicBezTo>
                      <a:pt x="1062060" y="18002"/>
                      <a:pt x="1128658" y="0"/>
                      <a:pt x="1197054" y="0"/>
                    </a:cubicBezTo>
                    <a:close/>
                  </a:path>
                </a:pathLst>
              </a:custGeom>
              <a:solidFill>
                <a:srgbClr val="F5C4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4012752" y="6430693"/>
                <a:ext cx="155417" cy="124893"/>
              </a:xfrm>
              <a:custGeom>
                <a:avLst/>
                <a:gdLst>
                  <a:gd name="connsiteX0" fmla="*/ 155388 w 155417"/>
                  <a:gd name="connsiteY0" fmla="*/ 114887 h 124893"/>
                  <a:gd name="connsiteX1" fmla="*/ 94428 w 155417"/>
                  <a:gd name="connsiteY1" fmla="*/ 31067 h 124893"/>
                  <a:gd name="connsiteX2" fmla="*/ 25848 w 155417"/>
                  <a:gd name="connsiteY2" fmla="*/ 587 h 124893"/>
                  <a:gd name="connsiteX3" fmla="*/ 2988 w 155417"/>
                  <a:gd name="connsiteY3" fmla="*/ 53927 h 124893"/>
                  <a:gd name="connsiteX4" fmla="*/ 86808 w 155417"/>
                  <a:gd name="connsiteY4" fmla="*/ 114887 h 124893"/>
                  <a:gd name="connsiteX5" fmla="*/ 155388 w 155417"/>
                  <a:gd name="connsiteY5" fmla="*/ 114887 h 12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5417" h="124893">
                    <a:moveTo>
                      <a:pt x="155388" y="114887"/>
                    </a:moveTo>
                    <a:cubicBezTo>
                      <a:pt x="156658" y="100917"/>
                      <a:pt x="116018" y="50117"/>
                      <a:pt x="94428" y="31067"/>
                    </a:cubicBezTo>
                    <a:cubicBezTo>
                      <a:pt x="72838" y="12017"/>
                      <a:pt x="41088" y="-3223"/>
                      <a:pt x="25848" y="587"/>
                    </a:cubicBezTo>
                    <a:cubicBezTo>
                      <a:pt x="10608" y="4397"/>
                      <a:pt x="-7172" y="34877"/>
                      <a:pt x="2988" y="53927"/>
                    </a:cubicBezTo>
                    <a:cubicBezTo>
                      <a:pt x="13148" y="72977"/>
                      <a:pt x="65218" y="102187"/>
                      <a:pt x="86808" y="114887"/>
                    </a:cubicBezTo>
                    <a:cubicBezTo>
                      <a:pt x="108398" y="127587"/>
                      <a:pt x="154118" y="128857"/>
                      <a:pt x="155388" y="1148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29" name="직사각형 28"/>
          <p:cNvSpPr/>
          <p:nvPr/>
        </p:nvSpPr>
        <p:spPr>
          <a:xfrm>
            <a:off x="8032784" y="-297"/>
            <a:ext cx="2765909" cy="3833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latin typeface="+mn-ea"/>
              </a:rPr>
              <a:t>프로그램 구성</a:t>
            </a:r>
            <a:endParaRPr lang="en-US" altLang="ko-KR" b="1" dirty="0">
              <a:latin typeface="+mn-ea"/>
            </a:endParaRPr>
          </a:p>
        </p:txBody>
      </p:sp>
      <p:pic>
        <p:nvPicPr>
          <p:cNvPr id="30" name="Picture 9" descr="H:\블로그\20151201 ppt\idea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797" y="25828"/>
            <a:ext cx="288000" cy="28800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232" y="920331"/>
            <a:ext cx="4056330" cy="326097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241" y="920331"/>
            <a:ext cx="4057112" cy="326160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33" name="직사각형 32"/>
          <p:cNvSpPr/>
          <p:nvPr/>
        </p:nvSpPr>
        <p:spPr>
          <a:xfrm>
            <a:off x="2743200" y="2458527"/>
            <a:ext cx="2501659" cy="7491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33" idx="3"/>
            <a:endCxn id="2" idx="1"/>
          </p:cNvCxnSpPr>
          <p:nvPr/>
        </p:nvCxnSpPr>
        <p:spPr>
          <a:xfrm flipV="1">
            <a:off x="5244859" y="2551131"/>
            <a:ext cx="1137382" cy="2819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61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1129</TotalTime>
  <Words>255</Words>
  <Application>Microsoft Office PowerPoint</Application>
  <PresentationFormat>와이드스크린</PresentationFormat>
  <Paragraphs>122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Arial Unicode MS</vt:lpstr>
      <vt:lpstr>HY엽서L</vt:lpstr>
      <vt:lpstr>HY헤드라인M</vt:lpstr>
      <vt:lpstr>맑은 고딕</vt:lpstr>
      <vt:lpstr>야놀자 야체 B</vt:lpstr>
      <vt:lpstr>Arial</vt:lpstr>
      <vt:lpstr>Miriam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 지훈</dc:creator>
  <cp:lastModifiedBy>신 지훈</cp:lastModifiedBy>
  <cp:revision>84</cp:revision>
  <dcterms:created xsi:type="dcterms:W3CDTF">2018-06-01T16:11:45Z</dcterms:created>
  <dcterms:modified xsi:type="dcterms:W3CDTF">2018-06-06T09:56:52Z</dcterms:modified>
</cp:coreProperties>
</file>