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8" r:id="rId19"/>
  </p:sldMasterIdLst>
  <p:sldIdLst>
    <p:sldId id="256" r:id="rId21"/>
    <p:sldId id="258" r:id="rId22"/>
    <p:sldId id="257" r:id="rId23"/>
    <p:sldId id="259" r:id="rId24"/>
    <p:sldId id="260" r:id="rId25"/>
    <p:sldId id="261" r:id="rId26"/>
    <p:sldId id="263" r:id="rId27"/>
    <p:sldId id="262" r:id="rId28"/>
    <p:sldId id="265" r:id="rId29"/>
    <p:sldId id="26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지환" initials="임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6/11/relationships/changesInfo" Target="changesInfos/changesInfo1.xml"></Relationship><Relationship Id="rId2" Type="http://schemas.openxmlformats.org/officeDocument/2006/relationships/tableStyles" Target="tableStyles.xml"></Relationship><Relationship Id="rId19" Type="http://schemas.openxmlformats.org/officeDocument/2006/relationships/slideMaster" Target="slideMasters/slideMaster1.xml"></Relationship><Relationship Id="rId20" Type="http://schemas.openxmlformats.org/officeDocument/2006/relationships/theme" Target="theme/theme1.xml"></Relationship><Relationship Id="rId21" Type="http://schemas.openxmlformats.org/officeDocument/2006/relationships/slide" Target="slides/slide1.xml"></Relationship><Relationship Id="rId22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1" Type="http://schemas.openxmlformats.org/officeDocument/2006/relationships/commentAuthors" Target="commentAuthors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지환" userId="423e4ef26662bb43" providerId="Windows Live" clId="Web-{24992D75-895D-436E-8F64-A596CB96CE35}"/>
    <pc:docChg chg="modSld">
      <pc:chgData name="임지환" userId="423e4ef26662bb43" providerId="Windows Live" clId="Web-{24992D75-895D-436E-8F64-A596CB96CE35}" dt="2018-01-08T00:16:37.934" v="2"/>
      <pc:docMkLst>
        <pc:docMk/>
      </pc:docMkLst>
      <pc:sldChg chg="modSp">
        <pc:chgData name="임지환" userId="423e4ef26662bb43" providerId="Windows Live" clId="Web-{24992D75-895D-436E-8F64-A596CB96CE35}" dt="2018-01-08T00:14:34.618" v="0"/>
        <pc:sldMkLst>
          <pc:docMk/>
          <pc:sldMk cId="1003090373" sldId="259"/>
        </pc:sldMkLst>
        <pc:spChg chg="mod">
          <ac:chgData name="임지환" userId="423e4ef26662bb43" providerId="Windows Live" clId="Web-{24992D75-895D-436E-8F64-A596CB96CE35}" dt="2018-01-08T00:14:34.618" v="0"/>
          <ac:spMkLst>
            <pc:docMk/>
            <pc:sldMk cId="1003090373" sldId="259"/>
            <ac:spMk id="7" creationId="{C01AB5B4-DF46-BF42-90C5-B293565FA358}"/>
          </ac:spMkLst>
        </pc:spChg>
      </pc:sldChg>
      <pc:sldChg chg="modSp">
        <pc:chgData name="임지환" userId="423e4ef26662bb43" providerId="Windows Live" clId="Web-{24992D75-895D-436E-8F64-A596CB96CE35}" dt="2018-01-08T00:14:48.853" v="1"/>
        <pc:sldMkLst>
          <pc:docMk/>
          <pc:sldMk cId="1379088901" sldId="261"/>
        </pc:sldMkLst>
        <pc:spChg chg="mod">
          <ac:chgData name="임지환" userId="423e4ef26662bb43" providerId="Windows Live" clId="Web-{24992D75-895D-436E-8F64-A596CB96CE35}" dt="2018-01-08T00:14:48.853" v="1"/>
          <ac:spMkLst>
            <pc:docMk/>
            <pc:sldMk cId="1379088901" sldId="261"/>
            <ac:spMk id="6" creationId="{07F94856-B4F8-1641-969D-5AD2D02722EF}"/>
          </ac:spMkLst>
        </pc:spChg>
      </pc:sldChg>
      <pc:sldChg chg="modSp">
        <pc:chgData name="임지환" userId="423e4ef26662bb43" providerId="Windows Live" clId="Web-{24992D75-895D-436E-8F64-A596CB96CE35}" dt="2018-01-08T00:16:37.934" v="2"/>
        <pc:sldMkLst>
          <pc:docMk/>
          <pc:sldMk cId="2787175205" sldId="262"/>
        </pc:sldMkLst>
        <pc:spChg chg="mod">
          <ac:chgData name="임지환" userId="423e4ef26662bb43" providerId="Windows Live" clId="Web-{24992D75-895D-436E-8F64-A596CB96CE35}" dt="2018-01-08T00:16:37.934" v="2"/>
          <ac:spMkLst>
            <pc:docMk/>
            <pc:sldMk cId="2787175205" sldId="262"/>
            <ac:spMk id="4" creationId="{EB436C42-C96E-A241-8A99-B08DD1CECB30}"/>
          </ac:spMkLst>
        </pc:spChg>
      </pc:sldChg>
    </pc:docChg>
  </pc:docChgLst>
  <pc:docChgLst>
    <pc:chgData name="임지환" userId="423e4ef26662bb43" providerId="Windows Live" clId="Web-{3CAC967F-DE26-4122-AB97-65357BB41FA0}"/>
    <pc:docChg chg="addSld delSld modSld modSection">
      <pc:chgData name="임지환" userId="423e4ef26662bb43" providerId="Windows Live" clId="Web-{3CAC967F-DE26-4122-AB97-65357BB41FA0}" dt="2018-01-10T00:50:14.981" v="320"/>
      <pc:docMkLst>
        <pc:docMk/>
      </pc:docMkLst>
      <pc:sldChg chg="modSp">
        <pc:chgData name="임지환" userId="423e4ef26662bb43" providerId="Windows Live" clId="Web-{3CAC967F-DE26-4122-AB97-65357BB41FA0}" dt="2018-01-10T00:44:33.232" v="40"/>
        <pc:sldMkLst>
          <pc:docMk/>
          <pc:sldMk cId="3487272162" sldId="257"/>
        </pc:sldMkLst>
        <pc:spChg chg="mod">
          <ac:chgData name="임지환" userId="423e4ef26662bb43" providerId="Windows Live" clId="Web-{3CAC967F-DE26-4122-AB97-65357BB41FA0}" dt="2018-01-10T00:44:33.232" v="40"/>
          <ac:spMkLst>
            <pc:docMk/>
            <pc:sldMk cId="3487272162" sldId="257"/>
            <ac:spMk id="2" creationId="{00000000-0000-0000-0000-000000000000}"/>
          </ac:spMkLst>
        </pc:spChg>
      </pc:sldChg>
      <pc:sldChg chg="modSp">
        <pc:chgData name="임지환" userId="423e4ef26662bb43" providerId="Windows Live" clId="Web-{3CAC967F-DE26-4122-AB97-65357BB41FA0}" dt="2018-01-10T00:45:21.642" v="44"/>
        <pc:sldMkLst>
          <pc:docMk/>
          <pc:sldMk cId="3321783484" sldId="258"/>
        </pc:sldMkLst>
        <pc:spChg chg="mod">
          <ac:chgData name="임지환" userId="423e4ef26662bb43" providerId="Windows Live" clId="Web-{3CAC967F-DE26-4122-AB97-65357BB41FA0}" dt="2018-01-10T00:45:21.642" v="44"/>
          <ac:spMkLst>
            <pc:docMk/>
            <pc:sldMk cId="3321783484" sldId="258"/>
            <ac:spMk id="3" creationId="{00000000-0000-0000-0000-000000000000}"/>
          </ac:spMkLst>
        </pc:spChg>
      </pc:sldChg>
      <pc:sldChg chg="modSp">
        <pc:chgData name="임지환" userId="423e4ef26662bb43" providerId="Windows Live" clId="Web-{3CAC967F-DE26-4122-AB97-65357BB41FA0}" dt="2018-01-10T00:45:55.253" v="52"/>
        <pc:sldMkLst>
          <pc:docMk/>
          <pc:sldMk cId="2124263933" sldId="266"/>
        </pc:sldMkLst>
        <pc:spChg chg="mod">
          <ac:chgData name="임지환" userId="423e4ef26662bb43" providerId="Windows Live" clId="Web-{3CAC967F-DE26-4122-AB97-65357BB41FA0}" dt="2018-01-10T00:45:55.253" v="52"/>
          <ac:spMkLst>
            <pc:docMk/>
            <pc:sldMk cId="2124263933" sldId="266"/>
            <ac:spMk id="3" creationId="{6934624B-A45E-7D4E-9F09-469D7A6D20A5}"/>
          </ac:spMkLst>
        </pc:spChg>
      </pc:sldChg>
      <pc:sldChg chg="modSp new del">
        <pc:chgData name="임지환" userId="423e4ef26662bb43" providerId="Windows Live" clId="Web-{3CAC967F-DE26-4122-AB97-65357BB41FA0}" dt="2018-01-10T00:50:14.981" v="320"/>
        <pc:sldMkLst>
          <pc:docMk/>
          <pc:sldMk cId="2646251568" sldId="267"/>
        </pc:sldMkLst>
        <pc:spChg chg="mod">
          <ac:chgData name="임지환" userId="423e4ef26662bb43" providerId="Windows Live" clId="Web-{3CAC967F-DE26-4122-AB97-65357BB41FA0}" dt="2018-01-10T00:47:25.931" v="154"/>
          <ac:spMkLst>
            <pc:docMk/>
            <pc:sldMk cId="2646251568" sldId="267"/>
            <ac:spMk id="2" creationId="{2AC6D196-C1AD-441F-860B-D4410A273B76}"/>
          </ac:spMkLst>
        </pc:spChg>
        <pc:spChg chg="mod">
          <ac:chgData name="임지환" userId="423e4ef26662bb43" providerId="Windows Live" clId="Web-{3CAC967F-DE26-4122-AB97-65357BB41FA0}" dt="2018-01-10T00:50:08.929" v="317"/>
          <ac:spMkLst>
            <pc:docMk/>
            <pc:sldMk cId="2646251568" sldId="267"/>
            <ac:spMk id="3" creationId="{D217D47B-9C39-4FD5-A3FF-BC9EE6BC5489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9T03:34:58.209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3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5859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53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472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4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83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6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2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9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8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4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1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3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4115-5F94-41F4-B6C9-50A2F543781A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AD48D0-38B7-4B44-AEDA-5EC834C49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0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omments" Target="../comments/commen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89530" y="2514600"/>
            <a:ext cx="8916035" cy="2263140"/>
          </a:xfrm>
        </p:spPr>
        <p:txBody>
          <a:bodyPr/>
          <a:lstStyle/>
          <a:p>
            <a:r>
              <a:rPr lang="en-US" altLang="ko-KR" dirty="0"/>
              <a:t>IOT</a:t>
            </a:r>
            <a:r>
              <a:rPr lang="ko-KR" altLang="en-US" dirty="0"/>
              <a:t>사물인터넷 프로젝트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9530" y="4777105"/>
            <a:ext cx="8916670" cy="1127760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중고딕" charset="0"/>
                <a:ea typeface="HY중고딕" charset="0"/>
              </a:rPr>
              <a:t>모바일로</a:t>
            </a:r>
            <a:r>
              <a:rPr lang="en-US" altLang="ko-KR" sz="20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중고딕" charset="0"/>
                <a:ea typeface="HY중고딕" charset="0"/>
              </a:rPr>
              <a:t>자전거가게</a:t>
            </a:r>
            <a:r>
              <a:rPr lang="en-US" altLang="ko-KR" sz="20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중고딕" charset="0"/>
                <a:ea typeface="HY중고딕" charset="0"/>
              </a:rPr>
              <a:t>만들기</a:t>
            </a:r>
            <a:r>
              <a:rPr lang="en-US" altLang="ko-KR" sz="20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</a:rPr>
              <a:t> </a:t>
            </a:r>
            <a:endParaRPr lang="ko-KR" altLang="en-US" sz="20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</a:endParaRPr>
          </a:p>
          <a:p>
            <a:pPr marL="0" indent="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HY중고딕" charset="0"/>
                <a:ea typeface="HY중고딕" charset="0"/>
              </a:rPr>
              <a:t>임지환 개인프로젝트</a:t>
            </a:r>
            <a:endParaRPr lang="ko-KR" altLang="en-US" sz="20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HY중고딕" charset="0"/>
              <a:ea typeface="HY중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0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831B2-415B-E545-9F60-EB2C9683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latin typeface="HY중고딕" charset="0"/>
                <a:ea typeface="HY중고딕" charset="0"/>
              </a:rPr>
              <a:t>★ 개인프로젝트하면서 장점과</a:t>
            </a:r>
            <a:r>
              <a:rPr lang="en-US" altLang="ko-KR" sz="36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3600" cap="none" dirty="0" smtClean="0" b="0">
                <a:latin typeface="HY중고딕" charset="0"/>
                <a:ea typeface="HY중고딕" charset="0"/>
              </a:rPr>
              <a:t>단점 ★</a:t>
            </a:r>
            <a:endParaRPr lang="ko-KR" altLang="en-US" sz="36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588895" y="2144395"/>
            <a:ext cx="8916035" cy="37782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800" cap="none" dirty="0" smtClean="0" b="1">
                <a:latin typeface="HY중고딕" charset="0"/>
                <a:ea typeface="HY중고딕" charset="0"/>
              </a:rPr>
              <a:t>프로젝트 장점</a:t>
            </a:r>
            <a:endParaRPr lang="ko-KR" altLang="en-US" sz="2800" cap="none" dirty="0" smtClean="0" b="1">
              <a:latin typeface="HY중고딕" charset="0"/>
              <a:ea typeface="HY중고딕" charset="0"/>
            </a:endParaRPr>
          </a:p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HY중고딕" charset="0"/>
                <a:ea typeface="HY중고딕" charset="0"/>
              </a:rPr>
              <a:t>빠르게할수가있고</a:t>
            </a:r>
            <a:r>
              <a:rPr lang="en-US" altLang="ko-KR" sz="2800" cap="none" dirty="0" smtClean="0" b="1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1">
                <a:latin typeface="HY중고딕" charset="0"/>
                <a:ea typeface="HY중고딕" charset="0"/>
              </a:rPr>
              <a:t>편한다</a:t>
            </a:r>
            <a:r>
              <a:rPr lang="en-US" altLang="ko-KR" sz="2800" cap="none" dirty="0" smtClean="0" b="1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1">
                <a:latin typeface="HY중고딕" charset="0"/>
                <a:ea typeface="HY중고딕" charset="0"/>
              </a:rPr>
              <a:t>뭐라고</a:t>
            </a:r>
            <a:r>
              <a:rPr lang="en-US" altLang="ko-KR" sz="2800" cap="none" dirty="0" smtClean="0" b="1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1">
                <a:latin typeface="HY중고딕" charset="0"/>
                <a:ea typeface="HY중고딕" charset="0"/>
              </a:rPr>
              <a:t>하는사람</a:t>
            </a:r>
            <a:r>
              <a:rPr lang="en-US" altLang="ko-KR" sz="2800" cap="none" dirty="0" smtClean="0" b="1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1">
                <a:latin typeface="HY중고딕" charset="0"/>
                <a:ea typeface="HY중고딕" charset="0"/>
              </a:rPr>
              <a:t>없어서</a:t>
            </a:r>
            <a:endParaRPr lang="ko-KR" altLang="en-US" sz="2800" cap="none" dirty="0" smtClean="0" b="1">
              <a:latin typeface="HY중고딕" charset="0"/>
              <a:ea typeface="HY중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Font typeface="Wingdings"/>
              <a:buChar char="Ø"/>
            </a:pPr>
            <a:endParaRPr lang="ko-KR" altLang="en-US" sz="2800" cap="none" dirty="0" smtClean="0" b="1">
              <a:latin typeface="HY중고딕" charset="0"/>
              <a:ea typeface="HY중고딕" charset="0"/>
            </a:endParaRPr>
          </a:p>
          <a:p>
            <a:pPr marL="342900" indent="-34290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Font typeface="Wingdings"/>
              <a:buChar char="Ø"/>
            </a:pPr>
            <a:r>
              <a:rPr lang="en-US" altLang="ko-KR" sz="2800" cap="none" dirty="0" smtClean="0" b="1">
                <a:latin typeface="HY중고딕" charset="0"/>
                <a:ea typeface="HY중고딕" charset="0"/>
              </a:rPr>
              <a:t>프로젝트 단점</a:t>
            </a:r>
            <a:endParaRPr lang="ko-KR" altLang="en-US" sz="2800" cap="none" dirty="0" smtClean="0" b="1">
              <a:latin typeface="HY중고딕" charset="0"/>
              <a:ea typeface="HY중고딕" charset="0"/>
            </a:endParaRPr>
          </a:p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latin typeface="HY중고딕" charset="0"/>
                <a:ea typeface="HY중고딕" charset="0"/>
              </a:rPr>
              <a:t>사람들이</a:t>
            </a:r>
            <a:r>
              <a:rPr lang="en-US" altLang="ko-KR" sz="2800" cap="none" dirty="0" smtClean="0" b="1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1">
                <a:latin typeface="HY중고딕" charset="0"/>
                <a:ea typeface="HY중고딕" charset="0"/>
              </a:rPr>
              <a:t>애기를</a:t>
            </a:r>
            <a:r>
              <a:rPr lang="en-US" altLang="ko-KR" sz="2800" cap="none" dirty="0" smtClean="0" b="1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1">
                <a:latin typeface="HY중고딕" charset="0"/>
                <a:ea typeface="HY중고딕" charset="0"/>
              </a:rPr>
              <a:t>해서</a:t>
            </a:r>
            <a:r>
              <a:rPr lang="en-US" altLang="ko-KR" sz="2800" cap="none" dirty="0" smtClean="0" b="1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1">
                <a:latin typeface="HY중고딕" charset="0"/>
                <a:ea typeface="HY중고딕" charset="0"/>
              </a:rPr>
              <a:t>만들어야</a:t>
            </a:r>
            <a:r>
              <a:rPr lang="en-US" altLang="ko-KR" sz="2800" cap="none" dirty="0" smtClean="0" b="1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1">
                <a:latin typeface="HY중고딕" charset="0"/>
                <a:ea typeface="HY중고딕" charset="0"/>
              </a:rPr>
              <a:t>하는 조금 아쉽다</a:t>
            </a:r>
            <a:endParaRPr lang="ko-KR" altLang="en-US" sz="2800" cap="none" dirty="0" smtClean="0" b="1">
              <a:latin typeface="HY중고딕" charset="0"/>
              <a:ea typeface="HY중고딕" charset="0"/>
            </a:endParaRPr>
          </a:p>
          <a:p>
            <a:pPr marL="0" indent="0" algn="l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1">
              <a:latin typeface="HY중고딕" charset="0"/>
              <a:ea typeface="HY중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6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 dirty="0"/>
              <a:t>게시판 및 자전거 구매 또는 판매 과정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588895" y="2133600"/>
            <a:ext cx="8916035" cy="4410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´"/>
            </a:pP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  <a:p>
            <a:pPr marL="0" indent="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★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자</a:t>
            </a: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전거</a:t>
            </a:r>
            <a:r>
              <a:rPr lang="en-US" altLang="ko-KR" sz="20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가게</a:t>
            </a:r>
            <a:r>
              <a:rPr lang="en-US" altLang="ko-KR" sz="20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모바일화면구성안내 </a:t>
            </a:r>
            <a:endParaRPr lang="ko-KR" altLang="en-US" sz="2000" cap="none" dirty="0" smtClean="0" b="0">
              <a:latin typeface="HY중고딕" charset="0"/>
              <a:ea typeface="HY중고딕" charset="0"/>
            </a:endParaRPr>
          </a:p>
          <a:p>
            <a:pPr marL="0" indent="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latin typeface="HY중고딕" charset="0"/>
              <a:ea typeface="HY중고딕" charset="0"/>
            </a:endParaRPr>
          </a:p>
          <a:p>
            <a:pPr marL="342900" indent="-34290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´"/>
            </a:pP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자전거</a:t>
            </a:r>
            <a:r>
              <a:rPr lang="en-US" altLang="ko-KR" sz="20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가게</a:t>
            </a:r>
            <a:r>
              <a:rPr lang="en-US" altLang="ko-KR" sz="20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공지사항 </a:t>
            </a:r>
            <a:endParaRPr lang="ko-KR" altLang="en-US" sz="2000" cap="none" dirty="0" smtClean="0" b="0">
              <a:latin typeface="HY중고딕" charset="0"/>
              <a:ea typeface="HY중고딕" charset="0"/>
            </a:endParaRPr>
          </a:p>
          <a:p>
            <a:pPr marL="342900" indent="-34290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´"/>
            </a:pP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자전거</a:t>
            </a:r>
            <a:r>
              <a:rPr lang="en-US" altLang="ko-KR" sz="20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품목</a:t>
            </a:r>
            <a:endParaRPr lang="ko-KR" altLang="en-US" sz="2000" cap="none" dirty="0" smtClean="0" b="0">
              <a:latin typeface="HY중고딕" charset="0"/>
              <a:ea typeface="HY중고딕" charset="0"/>
            </a:endParaRPr>
          </a:p>
          <a:p>
            <a:pPr marL="342900" indent="-34290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´"/>
            </a:pP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자전거</a:t>
            </a:r>
            <a:r>
              <a:rPr lang="en-US" altLang="ko-KR" sz="20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구매날짜</a:t>
            </a:r>
            <a:r>
              <a:rPr lang="en-US" altLang="ko-KR" sz="2000" cap="none" dirty="0" smtClean="0" b="0">
                <a:latin typeface="Century Gothic" charset="0"/>
                <a:ea typeface="Century Gothic" charset="0"/>
              </a:rPr>
              <a:t> (</a:t>
            </a: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회원전용</a:t>
            </a:r>
            <a:r>
              <a:rPr lang="en-US" altLang="ko-KR" sz="2000" cap="none" dirty="0" smtClean="0" b="0">
                <a:latin typeface="Century Gothic" charset="0"/>
                <a:ea typeface="Century Gothic" charset="0"/>
              </a:rPr>
              <a:t>)</a:t>
            </a:r>
            <a:endParaRPr lang="ko-KR" altLang="en-US" sz="2000" cap="none" dirty="0" smtClean="0" b="0">
              <a:latin typeface="Century Gothic" charset="0"/>
              <a:ea typeface="Century Gothic" charset="0"/>
            </a:endParaRPr>
          </a:p>
          <a:p>
            <a:pPr marL="342900" indent="-34290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´"/>
            </a:pP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자전거</a:t>
            </a:r>
            <a:r>
              <a:rPr lang="en-US" altLang="ko-KR" sz="20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판매날짜</a:t>
            </a:r>
            <a:r>
              <a:rPr lang="en-US" altLang="ko-KR" sz="2000" cap="none" dirty="0" smtClean="0" b="0">
                <a:latin typeface="Century Gothic" charset="0"/>
                <a:ea typeface="Century Gothic" charset="0"/>
              </a:rPr>
              <a:t> (</a:t>
            </a: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관리자</a:t>
            </a:r>
            <a:r>
              <a:rPr lang="en-US" altLang="ko-KR" sz="2000" cap="none" dirty="0" smtClean="0" b="0">
                <a:latin typeface="Century Gothic" charset="0"/>
                <a:ea typeface="Century Gothic" charset="0"/>
              </a:rPr>
              <a:t>)</a:t>
            </a:r>
            <a:endParaRPr lang="ko-KR" altLang="en-US" sz="2000" cap="none" dirty="0" smtClean="0" b="0">
              <a:latin typeface="Century Gothic" charset="0"/>
              <a:ea typeface="Century Gothic" charset="0"/>
            </a:endParaRPr>
          </a:p>
          <a:p>
            <a:pPr marL="342900" indent="-34290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´"/>
            </a:pP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관리자</a:t>
            </a:r>
            <a:r>
              <a:rPr lang="en-US" altLang="ko-KR" sz="20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모드 </a:t>
            </a:r>
            <a:endParaRPr lang="ko-KR" altLang="en-US" sz="2000" cap="none" dirty="0" smtClean="0" b="0">
              <a:latin typeface="HY중고딕" charset="0"/>
              <a:ea typeface="HY중고딕" charset="0"/>
            </a:endParaRPr>
          </a:p>
          <a:p>
            <a:pPr marL="342900" indent="-34290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Font typeface="Wingdings 3"/>
              <a:buChar char="´"/>
            </a:pPr>
            <a:r>
              <a:rPr lang="en-US" altLang="ko-KR" sz="2000" cap="none" dirty="0" smtClean="0" b="0">
                <a:latin typeface="Century Gothic" charset="0"/>
                <a:ea typeface="Century Gothic" charset="0"/>
              </a:rPr>
              <a:t>1 : 1 </a:t>
            </a:r>
            <a:r>
              <a:rPr lang="en-US" altLang="ko-KR" sz="2000" cap="none" dirty="0" smtClean="0" b="0">
                <a:latin typeface="HY중고딕" charset="0"/>
                <a:ea typeface="HY중고딕" charset="0"/>
              </a:rPr>
              <a:t>질문 </a:t>
            </a:r>
            <a:endParaRPr lang="ko-KR" altLang="en-US" sz="2000" cap="none" dirty="0" smtClean="0" b="0">
              <a:latin typeface="HY중고딕" charset="0"/>
              <a:ea typeface="HY중고딕" charset="0"/>
            </a:endParaRPr>
          </a:p>
          <a:p>
            <a:pPr marL="0" indent="0" algn="ctr" fontAlgn="auto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latin typeface="HY중고딕" charset="0"/>
              <a:ea typeface="HY중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8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 dirty="0"/>
              <a:t>매인 로그인 및 회원가입 과정</a:t>
            </a:r>
            <a:endParaRPr lang="ko-KR"/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1797050" y="1816735"/>
            <a:ext cx="2462530" cy="4144645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사진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메인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1787525" y="1815465"/>
            <a:ext cx="2482850" cy="36449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자전가가게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메인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1797050" y="5663565"/>
            <a:ext cx="2473325" cy="38608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로그인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291402-B9E0-3144-A479-CFEC046D8B48}"/>
              </a:ext>
            </a:extLst>
          </p:cNvPr>
          <p:cNvSpPr/>
          <p:nvPr/>
        </p:nvSpPr>
        <p:spPr>
          <a:xfrm>
            <a:off x="4834890" y="1810385"/>
            <a:ext cx="2783840" cy="4238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아이디 </a:t>
            </a:r>
            <a:r>
              <a:rPr lang="en-US" altLang="ko-KR"/>
              <a:t>:</a:t>
            </a:r>
            <a:r>
              <a:rPr lang="ko-KR" altLang="en-US"/>
              <a:t> 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비밀번호 </a:t>
            </a:r>
            <a:r>
              <a:rPr lang="en-US" altLang="ko-KR"/>
              <a:t>:</a:t>
            </a:r>
            <a:r>
              <a:rPr lang="ko-KR" altLang="en-US"/>
              <a:t> </a:t>
            </a:r>
            <a:endParaRPr lang="en-US" altLang="ko-KR"/>
          </a:p>
          <a:p>
            <a:pPr algn="ctr"/>
            <a:endParaRPr lang="en-US" altLang="ko-KR"/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4834890" y="1816735"/>
            <a:ext cx="2784475" cy="38481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안녕하세요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손님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4834890" y="5619115"/>
            <a:ext cx="2784475" cy="41529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로그인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/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회원가입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8185150" y="2123440"/>
            <a:ext cx="2802890" cy="391668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내용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 rot="0">
            <a:off x="8195945" y="5563870"/>
            <a:ext cx="2802890" cy="481965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가입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취소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/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가입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완료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8169910" y="1814830"/>
            <a:ext cx="2828925" cy="431165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회원가입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7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83DA7-CB8E-8A42-BA8E-5FDA1C65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/>
              <a:t>자전거 가게공지사항</a:t>
            </a: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0">
            <a:off x="3288030" y="2188210"/>
            <a:ext cx="2365375" cy="362839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ListView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3265805" y="2168525"/>
            <a:ext cx="2387600" cy="45339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공지사항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3280410" y="5241925"/>
            <a:ext cx="1200150" cy="564515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뒤로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6390640" y="2190750"/>
            <a:ext cx="2853690" cy="370967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내용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6402070" y="2186940"/>
            <a:ext cx="2853690" cy="446405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글쓰기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6390640" y="5396865"/>
            <a:ext cx="2853690" cy="50292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완료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4469130" y="5238750"/>
            <a:ext cx="1195070" cy="56896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글쓰기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 rot="0">
            <a:off x="5674360" y="3948430"/>
            <a:ext cx="697230" cy="12065"/>
          </a:xfrm>
          <a:prstGeom prst="straightConnector1"/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9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D2185-1F4E-184D-A02A-97E73A77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/>
              <a:t>자전거 품목 </a:t>
            </a:r>
            <a:r>
              <a:rPr lang="en-US" altLang="ko-KR"/>
              <a:t>&lt;</a:t>
            </a:r>
            <a:r>
              <a:rPr lang="ko-KR" altLang="en-US"/>
              <a:t>회원전용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84F1F4-D4A5-3342-BF2A-82BD5654187F}"/>
              </a:ext>
            </a:extLst>
          </p:cNvPr>
          <p:cNvSpPr/>
          <p:nvPr/>
        </p:nvSpPr>
        <p:spPr>
          <a:xfrm>
            <a:off x="2379980" y="1905000"/>
            <a:ext cx="2023110" cy="41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내용</a:t>
            </a: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0">
            <a:off x="2379980" y="1905000"/>
            <a:ext cx="2023745" cy="3962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자전거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품목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F2052-7943-A14E-BF34-8C9FEE063323}"/>
              </a:ext>
            </a:extLst>
          </p:cNvPr>
          <p:cNvSpPr/>
          <p:nvPr/>
        </p:nvSpPr>
        <p:spPr>
          <a:xfrm>
            <a:off x="2379980" y="5643880"/>
            <a:ext cx="202311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뒤로 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178688-9E5C-6B4E-9ED0-41FF85607F5E}"/>
              </a:ext>
            </a:extLst>
          </p:cNvPr>
          <p:cNvSpPr/>
          <p:nvPr/>
        </p:nvSpPr>
        <p:spPr>
          <a:xfrm>
            <a:off x="5488940" y="1905000"/>
            <a:ext cx="2028825" cy="41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내용</a:t>
            </a: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5488940" y="1905000"/>
            <a:ext cx="2029460" cy="4184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자전거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상세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C6C2D3-DC45-CB43-AE7F-1BFA68BBADB0}"/>
              </a:ext>
            </a:extLst>
          </p:cNvPr>
          <p:cNvSpPr/>
          <p:nvPr/>
        </p:nvSpPr>
        <p:spPr>
          <a:xfrm>
            <a:off x="5488940" y="5643880"/>
            <a:ext cx="202882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뒤로가기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0E19A1-98B3-4D4F-B5DF-B19DE4738E0D}"/>
              </a:ext>
            </a:extLst>
          </p:cNvPr>
          <p:cNvSpPr/>
          <p:nvPr/>
        </p:nvSpPr>
        <p:spPr>
          <a:xfrm>
            <a:off x="8603615" y="1931670"/>
            <a:ext cx="2011045" cy="41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900895-2455-1F47-8DCC-EDF6F19131F9}"/>
              </a:ext>
            </a:extLst>
          </p:cNvPr>
          <p:cNvSpPr/>
          <p:nvPr/>
        </p:nvSpPr>
        <p:spPr>
          <a:xfrm>
            <a:off x="8603615" y="1905000"/>
            <a:ext cx="2011045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자전거 구매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539648-A318-D44D-B129-36AD86C373DA}"/>
              </a:ext>
            </a:extLst>
          </p:cNvPr>
          <p:cNvSpPr/>
          <p:nvPr/>
        </p:nvSpPr>
        <p:spPr>
          <a:xfrm>
            <a:off x="8612505" y="5643880"/>
            <a:ext cx="201104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CD38C4-3322-994A-8953-78B11E483C60}"/>
              </a:ext>
            </a:extLst>
          </p:cNvPr>
          <p:cNvCxnSpPr>
            <a:cxnSpLocks/>
          </p:cNvCxnSpPr>
          <p:nvPr/>
        </p:nvCxnSpPr>
        <p:spPr>
          <a:xfrm>
            <a:off x="4403725" y="4262120"/>
            <a:ext cx="10763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1C11E4-7D91-DF44-BAED-5CF8CF2B76D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518400" y="3978275"/>
            <a:ext cx="1085215" cy="26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3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855AE-FC4A-7A4F-81EC-D9A40444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/>
              <a:t>자전거 구매 안내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CC28CB-8249-0C40-8774-8DC8C28A300A}"/>
              </a:ext>
            </a:extLst>
          </p:cNvPr>
          <p:cNvSpPr/>
          <p:nvPr/>
        </p:nvSpPr>
        <p:spPr>
          <a:xfrm>
            <a:off x="2451100" y="2226945"/>
            <a:ext cx="1988185" cy="3825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내용</a:t>
            </a: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0">
            <a:off x="2451100" y="2226945"/>
            <a:ext cx="1988820" cy="3067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자전거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구매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2418715" y="5630545"/>
            <a:ext cx="1988820" cy="4038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뒤로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/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앞으로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BE863-8FDB-4F43-A3F0-0313AB4EC306}"/>
              </a:ext>
            </a:extLst>
          </p:cNvPr>
          <p:cNvSpPr/>
          <p:nvPr/>
        </p:nvSpPr>
        <p:spPr>
          <a:xfrm>
            <a:off x="5268595" y="2218055"/>
            <a:ext cx="2043430" cy="3825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내용</a:t>
            </a: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5286375" y="2226945"/>
            <a:ext cx="2026285" cy="3067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구매내용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5286375" y="5619115"/>
            <a:ext cx="2026285" cy="415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뒤로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/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앞으로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45CD56-70E6-0A4B-B128-EC19071ED658}"/>
              </a:ext>
            </a:extLst>
          </p:cNvPr>
          <p:cNvSpPr/>
          <p:nvPr/>
        </p:nvSpPr>
        <p:spPr>
          <a:xfrm>
            <a:off x="8132445" y="2226945"/>
            <a:ext cx="2411730" cy="3825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감사합니다</a:t>
            </a:r>
            <a:endParaRPr lang="en-US" altLang="ko-KR"/>
          </a:p>
          <a:p>
            <a:pPr algn="ctr"/>
            <a:r>
              <a:rPr lang="ko-KR" altLang="en-US"/>
              <a:t>고객님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진철하게 </a:t>
            </a:r>
            <a:endParaRPr lang="en-US" altLang="ko-KR"/>
          </a:p>
          <a:p>
            <a:pPr algn="ctr"/>
            <a:r>
              <a:rPr lang="ko-KR" altLang="en-US"/>
              <a:t>모시겠습니다</a:t>
            </a:r>
            <a:endParaRPr lang="en-US" altLang="ko-KR"/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8132445" y="2226945"/>
            <a:ext cx="2412365" cy="3511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구매완료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8132445" y="5652135"/>
            <a:ext cx="2412365" cy="4000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완료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 rot="0">
            <a:off x="4402455" y="4114800"/>
            <a:ext cx="896620" cy="22860"/>
          </a:xfrm>
          <a:prstGeom prst="straightConnector1"/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7300595" y="4104005"/>
            <a:ext cx="841375" cy="22860"/>
          </a:xfrm>
          <a:prstGeom prst="straightConnector1"/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8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2A03D-DA44-E042-B3F3-D7B91871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/>
              <a:t>관리자 모드 안내</a:t>
            </a: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2592705" y="2288540"/>
            <a:ext cx="1910080" cy="3816985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아이디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: 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비밀번호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: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3E7BE5-F94A-4C4C-9160-22A6AB9EDA70}"/>
              </a:ext>
            </a:extLst>
          </p:cNvPr>
          <p:cNvSpPr/>
          <p:nvPr/>
        </p:nvSpPr>
        <p:spPr>
          <a:xfrm>
            <a:off x="4712335" y="2288540"/>
            <a:ext cx="2010410" cy="3816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내용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DD8707-8DAA-0548-92F0-41566B9E4739}"/>
              </a:ext>
            </a:extLst>
          </p:cNvPr>
          <p:cNvSpPr/>
          <p:nvPr/>
        </p:nvSpPr>
        <p:spPr>
          <a:xfrm>
            <a:off x="7048500" y="2288540"/>
            <a:ext cx="1926590" cy="3816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8B5A91-F1F3-164E-AC2D-6F72CC6CE803}"/>
              </a:ext>
            </a:extLst>
          </p:cNvPr>
          <p:cNvSpPr/>
          <p:nvPr/>
        </p:nvSpPr>
        <p:spPr>
          <a:xfrm>
            <a:off x="9283700" y="2288540"/>
            <a:ext cx="1968500" cy="3816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내용</a:t>
            </a: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2592705" y="2288540"/>
            <a:ext cx="1899920" cy="3333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안녕하세요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2599690" y="5751830"/>
            <a:ext cx="1892300" cy="3536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관리자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로그인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4712335" y="2288540"/>
            <a:ext cx="2013585" cy="34480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회원정보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4712335" y="5763260"/>
            <a:ext cx="2002790" cy="36004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뒤로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/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다음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7048500" y="2288540"/>
            <a:ext cx="1927225" cy="355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구매내역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7046595" y="5741035"/>
            <a:ext cx="1929765" cy="3994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뒤로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/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다음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 rot="0">
            <a:off x="9266555" y="2297430"/>
            <a:ext cx="1986915" cy="3581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판매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수입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0">
            <a:off x="9301480" y="5708015"/>
            <a:ext cx="1938020" cy="3975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뒤로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/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확인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42777-A80C-AC42-82B3-ED26D0DA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ko-KR" altLang="en-US"/>
              <a:t>자전거 판매 </a:t>
            </a:r>
            <a:r>
              <a:rPr lang="en-US" altLang="ko-KR"/>
              <a:t>&lt;</a:t>
            </a:r>
            <a:r>
              <a:rPr lang="ko-KR" altLang="en-US"/>
              <a:t>관리자모드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436C42-C96E-A241-8A99-B08DD1CECB30}"/>
              </a:ext>
            </a:extLst>
          </p:cNvPr>
          <p:cNvSpPr/>
          <p:nvPr/>
        </p:nvSpPr>
        <p:spPr>
          <a:xfrm>
            <a:off x="2514600" y="2053590"/>
            <a:ext cx="1889125" cy="3877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내용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D0CD97-B8F3-D54D-8546-3584E85DB587}"/>
              </a:ext>
            </a:extLst>
          </p:cNvPr>
          <p:cNvSpPr/>
          <p:nvPr/>
        </p:nvSpPr>
        <p:spPr>
          <a:xfrm>
            <a:off x="4812665" y="2040255"/>
            <a:ext cx="1842135" cy="3940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내용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8CEA2E-D405-0447-9360-5A7D16DAFF66}"/>
              </a:ext>
            </a:extLst>
          </p:cNvPr>
          <p:cNvSpPr/>
          <p:nvPr/>
        </p:nvSpPr>
        <p:spPr>
          <a:xfrm>
            <a:off x="7048500" y="2040255"/>
            <a:ext cx="2066290" cy="3940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내용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81CC4-8010-6B47-93C9-A9FABDB6CA4B}"/>
              </a:ext>
            </a:extLst>
          </p:cNvPr>
          <p:cNvSpPr/>
          <p:nvPr/>
        </p:nvSpPr>
        <p:spPr>
          <a:xfrm>
            <a:off x="2544445" y="2040255"/>
            <a:ext cx="1828800" cy="44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구매자 확인</a:t>
            </a: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2544445" y="5563870"/>
            <a:ext cx="1859280" cy="355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다음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1DCD71-DDB6-774C-9C9D-E4DCBA2093E4}"/>
              </a:ext>
            </a:extLst>
          </p:cNvPr>
          <p:cNvSpPr/>
          <p:nvPr/>
        </p:nvSpPr>
        <p:spPr>
          <a:xfrm>
            <a:off x="4825365" y="2040255"/>
            <a:ext cx="1828800" cy="52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구매한 자전거</a:t>
            </a: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4812665" y="5596890"/>
            <a:ext cx="1829435" cy="3841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뒤로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/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다음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2403A2-1180-BB40-B2E8-1153CE791B8C}"/>
              </a:ext>
            </a:extLst>
          </p:cNvPr>
          <p:cNvSpPr/>
          <p:nvPr/>
        </p:nvSpPr>
        <p:spPr>
          <a:xfrm>
            <a:off x="7018655" y="2040255"/>
            <a:ext cx="2096135" cy="52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방문 </a:t>
            </a:r>
            <a:r>
              <a:rPr lang="en-US" altLang="ko-KR"/>
              <a:t>/</a:t>
            </a:r>
            <a:r>
              <a:rPr lang="ko-KR" altLang="en-US"/>
              <a:t> 배송</a:t>
            </a: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7018655" y="5574665"/>
            <a:ext cx="2096770" cy="4064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뒤로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/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다음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59340A-6D83-7B41-91DC-712AD1FBECE1}"/>
              </a:ext>
            </a:extLst>
          </p:cNvPr>
          <p:cNvSpPr/>
          <p:nvPr/>
        </p:nvSpPr>
        <p:spPr>
          <a:xfrm>
            <a:off x="9614535" y="1978660"/>
            <a:ext cx="2145665" cy="3940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@@</a:t>
            </a:r>
            <a:r>
              <a:rPr lang="ko-KR" altLang="en-US"/>
              <a:t> 고객님</a:t>
            </a:r>
            <a:endParaRPr lang="en-US" altLang="ko-KR"/>
          </a:p>
          <a:p>
            <a:pPr algn="ctr"/>
            <a:r>
              <a:rPr lang="ko-KR" altLang="en-US"/>
              <a:t>구매 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3F8E5A-0C1D-8246-9274-78AD70ABE755}"/>
              </a:ext>
            </a:extLst>
          </p:cNvPr>
          <p:cNvSpPr/>
          <p:nvPr/>
        </p:nvSpPr>
        <p:spPr>
          <a:xfrm>
            <a:off x="9614535" y="1978660"/>
            <a:ext cx="2115185" cy="52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@@</a:t>
            </a:r>
            <a:r>
              <a:rPr lang="ko-KR" altLang="en-US"/>
              <a:t> 가게</a:t>
            </a:r>
            <a:endParaRPr lang="en-US" altLang="ko-KR"/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0">
            <a:off x="9601835" y="5497830"/>
            <a:ext cx="2115820" cy="4216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뒤로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/ </a:t>
            </a: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확인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7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9AD3D-8D80-1F44-B22B-1E3C0CF2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2225" cy="1281430"/>
          </a:xfrm>
        </p:spPr>
        <p:txBody>
          <a:bodyPr/>
          <a:lstStyle/>
          <a:p>
            <a:r>
              <a:rPr lang="en-US" altLang="ko-KR"/>
              <a:t>1: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질문서비스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903686-EBAB-9B4F-8322-FB7BA2C4B763}"/>
              </a:ext>
            </a:extLst>
          </p:cNvPr>
          <p:cNvSpPr/>
          <p:nvPr/>
        </p:nvSpPr>
        <p:spPr>
          <a:xfrm>
            <a:off x="2705100" y="2040255"/>
            <a:ext cx="2402840" cy="4170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listView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CDC33-BC71-5E4E-BCC5-25FC72884A07}"/>
              </a:ext>
            </a:extLst>
          </p:cNvPr>
          <p:cNvSpPr/>
          <p:nvPr/>
        </p:nvSpPr>
        <p:spPr>
          <a:xfrm>
            <a:off x="2736215" y="2040255"/>
            <a:ext cx="2380615" cy="44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</a:t>
            </a:r>
            <a:r>
              <a:rPr lang="ko-KR" altLang="en-US" dirty="0"/>
              <a:t> 질문서비스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2736215" y="5741670"/>
            <a:ext cx="2385060" cy="4705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HY중고딕" charset="0"/>
                <a:ea typeface="HY중고딕" charset="0"/>
              </a:rPr>
              <a:t>글쓰기</a:t>
            </a:r>
            <a:endParaRPr lang="ko-KR" altLang="en-US" sz="1800" cap="none" dirty="0" smtClean="0" b="0">
              <a:latin typeface="HY중고딕" charset="0"/>
              <a:ea typeface="HY중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8E910F-0D47-7A42-A96C-221984A4DD0E}"/>
              </a:ext>
            </a:extLst>
          </p:cNvPr>
          <p:cNvSpPr/>
          <p:nvPr/>
        </p:nvSpPr>
        <p:spPr>
          <a:xfrm>
            <a:off x="6475730" y="2040255"/>
            <a:ext cx="2695575" cy="4170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74E05D-24AB-2C4A-8331-59589892A47E}"/>
              </a:ext>
            </a:extLst>
          </p:cNvPr>
          <p:cNvSpPr/>
          <p:nvPr/>
        </p:nvSpPr>
        <p:spPr>
          <a:xfrm>
            <a:off x="6483985" y="2040255"/>
            <a:ext cx="2695575" cy="44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 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708E1B-8A2A-6840-8D1B-CE2A3D0D587F}"/>
              </a:ext>
            </a:extLst>
          </p:cNvPr>
          <p:cNvSpPr/>
          <p:nvPr/>
        </p:nvSpPr>
        <p:spPr>
          <a:xfrm>
            <a:off x="6483985" y="5741670"/>
            <a:ext cx="2695575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완료 </a:t>
            </a:r>
          </a:p>
        </p:txBody>
      </p:sp>
      <p:cxnSp>
        <p:nvCxnSpPr>
          <p:cNvPr id="10" name="꺾인 연결선 9"/>
          <p:cNvCxnSpPr/>
          <p:nvPr/>
        </p:nvCxnSpPr>
        <p:spPr>
          <a:xfrm>
            <a:off x="5139055" y="3953510"/>
            <a:ext cx="1336675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1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92</Paragraphs>
  <Words>186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WIN7</dc:creator>
  <cp:lastModifiedBy>임 지환</cp:lastModifiedBy>
  <dc:title>IOT사물인터넷 프로젝트</dc:title>
  <dcterms:modified xsi:type="dcterms:W3CDTF">2018-01-10T00:50:30Z</dcterms:modified>
</cp:coreProperties>
</file>