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416050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/>
              <a:t>2024</a:t>
            </a:r>
            <a:r>
              <a:rPr lang="ko-KR" altLang="en-US"/>
              <a:t> </a:t>
            </a:r>
            <a:r>
              <a:rPr lang="en-US" altLang="ko-KR"/>
              <a:t>2DGP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차 발표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>
              <a:defRPr/>
            </a:pPr>
            <a:r>
              <a:rPr lang="ko-KR" altLang="en-US" sz="2100" b="1"/>
              <a:t>학과</a:t>
            </a:r>
            <a:r>
              <a:rPr lang="en-US" altLang="ko-KR" sz="2100" b="1"/>
              <a:t>:</a:t>
            </a:r>
            <a:r>
              <a:rPr lang="ko-KR" altLang="en-US" sz="2100" b="1"/>
              <a:t> 게임공학과</a:t>
            </a:r>
            <a:endParaRPr lang="ko-KR" altLang="en-US" sz="2100" b="1"/>
          </a:p>
          <a:p>
            <a:pPr algn="r">
              <a:defRPr/>
            </a:pPr>
            <a:r>
              <a:rPr lang="ko-KR" altLang="en-US" sz="2100" b="1"/>
              <a:t>학번</a:t>
            </a:r>
            <a:r>
              <a:rPr lang="en-US" altLang="ko-KR" sz="2100" b="1"/>
              <a:t>:</a:t>
            </a:r>
            <a:r>
              <a:rPr lang="ko-KR" altLang="en-US" sz="2100" b="1"/>
              <a:t> </a:t>
            </a:r>
            <a:r>
              <a:rPr lang="en-US" altLang="ko-KR" sz="2100" b="1"/>
              <a:t>2021180022</a:t>
            </a:r>
            <a:endParaRPr lang="en-US" altLang="ko-KR" sz="2100" b="1"/>
          </a:p>
          <a:p>
            <a:pPr algn="r">
              <a:defRPr/>
            </a:pPr>
            <a:r>
              <a:rPr lang="ko-KR" altLang="en-US" sz="2100" b="1"/>
              <a:t>이름</a:t>
            </a:r>
            <a:r>
              <a:rPr lang="en-US" altLang="ko-KR" sz="2100" b="1"/>
              <a:t>:</a:t>
            </a:r>
            <a:r>
              <a:rPr lang="ko-KR" altLang="en-US" sz="2100" b="1"/>
              <a:t> 오제훈</a:t>
            </a:r>
            <a:endParaRPr lang="ko-KR" altLang="en-US" sz="2100" b="1"/>
          </a:p>
        </p:txBody>
      </p:sp>
    </p:spTree>
    <p:extLst>
      <p:ext uri="{BB962C8B-B14F-4D97-AF65-F5344CB8AC3E}">
        <p14:creationId xmlns:p14="http://schemas.microsoft.com/office/powerpoint/2010/main" val="337084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게임에 관한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  <a:defRPr/>
            </a:pPr>
            <a:r>
              <a:rPr lang="ko-KR" altLang="en-US" sz="3000"/>
              <a:t>			</a:t>
            </a:r>
            <a:endParaRPr lang="ko-KR" altLang="en-US" sz="3000"/>
          </a:p>
          <a:p>
            <a:pPr marL="0" indent="0">
              <a:buNone/>
              <a:defRPr/>
            </a:pPr>
            <a:endParaRPr lang="ko-KR" altLang="en-US" sz="3000"/>
          </a:p>
          <a:p>
            <a:pPr marL="0" indent="0">
              <a:buNone/>
              <a:defRPr/>
            </a:pPr>
            <a:endParaRPr lang="ko-KR" altLang="en-US" sz="3000"/>
          </a:p>
          <a:p>
            <a:pPr marL="0" indent="0">
              <a:buNone/>
              <a:defRPr/>
            </a:pPr>
            <a:r>
              <a:rPr lang="en-US" altLang="ko-KR" sz="3000"/>
              <a:t>			</a:t>
            </a:r>
            <a:r>
              <a:rPr lang="ko-KR" altLang="en-US" sz="3000"/>
              <a:t>게임 이름</a:t>
            </a:r>
            <a:r>
              <a:rPr lang="en-US" altLang="ko-KR" sz="3000"/>
              <a:t>:</a:t>
            </a:r>
            <a:r>
              <a:rPr lang="ko-KR" altLang="en-US" sz="3000"/>
              <a:t> </a:t>
            </a:r>
            <a:r>
              <a:rPr lang="en-US" altLang="ko-KR" sz="3000"/>
              <a:t>plant vs zombie</a:t>
            </a:r>
            <a:endParaRPr lang="en-US" altLang="ko-KR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게임 장르 </a:t>
            </a:r>
            <a:r>
              <a:rPr lang="en-US" altLang="ko-KR" sz="3000"/>
              <a:t>:</a:t>
            </a:r>
            <a:r>
              <a:rPr lang="ko-KR" altLang="en-US" sz="3000"/>
              <a:t> 식물을 심어 좀비의 침략을 막는 타워 디펜스 장르의 게임 컨셉 .</a:t>
            </a:r>
            <a:endParaRPr lang="ko-KR" altLang="en-US" sz="3000"/>
          </a:p>
          <a:p>
            <a:pPr>
              <a:defRPr/>
            </a:pPr>
            <a:r>
              <a:rPr lang="ko-KR" altLang="en-US" sz="3000"/>
              <a:t>게임 설명 : 다양한 식물의 특성을 활용하여 방어 전략을 세우고</a:t>
            </a:r>
            <a:r>
              <a:rPr lang="en-US" altLang="ko-KR" sz="3000"/>
              <a:t>,</a:t>
            </a:r>
            <a:r>
              <a:rPr lang="ko-KR" altLang="en-US" sz="3000"/>
              <a:t> 식물을 조합하는 전략으로 다가오는 좀비들을 물리침</a:t>
            </a:r>
            <a:endParaRPr lang="ko-KR" altLang="en-US" sz="3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126513"/>
            <a:ext cx="2736667" cy="27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6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1단계: 플레이어는 햇빛을 모아 식물을 구매합니다.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상단: 햇빛 바와 식물 선택 메뉴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중앙: 식물 배치가 가능한 정원 그리드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스크린샷 설명: 플레이어가 햇빛을 클릭하여 모으고, 사용할 수 있는 식물들을 선택하는 장면.</a:t>
            </a:r>
            <a:endParaRPr lang="ko-KR" altLang="en-US" sz="2500"/>
          </a:p>
        </p:txBody>
      </p:sp>
      <p:pic>
        <p:nvPicPr>
          <p:cNvPr id="4" name="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3988" y="3429000"/>
            <a:ext cx="6278409" cy="3318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2단계: 식물을 심어 좀비의 침략을 방어합니다.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     중앙: 다양한 위치에 심어진 식물과 전진하는 좀비들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     하단 </a:t>
            </a:r>
            <a:r>
              <a:rPr lang="en-US" altLang="ko-KR" sz="2500"/>
              <a:t>: </a:t>
            </a:r>
            <a:r>
              <a:rPr lang="ko-KR" altLang="en-US" sz="2500"/>
              <a:t>현재 스테이지 상태를 표시함</a:t>
            </a:r>
            <a:endParaRPr lang="ko-KR" altLang="en-US" sz="2500"/>
          </a:p>
        </p:txBody>
      </p:sp>
      <p:pic>
        <p:nvPicPr>
          <p:cNvPr id="4" name="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3988" y="2972594"/>
            <a:ext cx="6278409" cy="3318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1주차: 리소스 확보 및 게임 구조 설계</a:t>
            </a:r>
            <a:endParaRPr lang="ko-KR" altLang="en-US"/>
          </a:p>
          <a:p>
            <a:pPr>
              <a:defRPr/>
            </a:pPr>
            <a:r>
              <a:rPr lang="ko-KR" altLang="en-US"/>
              <a:t>2주차: 게임 시작 화면 및 사용자 인터페이스</a:t>
            </a:r>
            <a:r>
              <a:rPr lang="en-US" altLang="ko-KR"/>
              <a:t>(UI)</a:t>
            </a:r>
            <a:r>
              <a:rPr lang="ko-KR" altLang="en-US"/>
              <a:t> 구현</a:t>
            </a:r>
            <a:endParaRPr lang="ko-KR" altLang="en-US"/>
          </a:p>
          <a:p>
            <a:pPr>
              <a:defRPr/>
            </a:pPr>
            <a:r>
              <a:rPr lang="ko-KR" altLang="en-US"/>
              <a:t>3주차: 게임 로직 구현 (식물 심기, 좀비 이동</a:t>
            </a:r>
            <a:r>
              <a:rPr lang="en-US" altLang="ko-KR"/>
              <a:t>,</a:t>
            </a:r>
            <a:r>
              <a:rPr lang="ko-KR" altLang="en-US"/>
              <a:t> 재화 시스템)</a:t>
            </a:r>
            <a:endParaRPr lang="ko-KR" altLang="en-US"/>
          </a:p>
          <a:p>
            <a:pPr>
              <a:defRPr/>
            </a:pPr>
            <a:r>
              <a:rPr lang="ko-KR" altLang="en-US"/>
              <a:t>4주차: 각 객체에 대한 충돌처리 구현</a:t>
            </a:r>
            <a:endParaRPr lang="ko-KR" altLang="en-US"/>
          </a:p>
          <a:p>
            <a:pPr>
              <a:defRPr/>
            </a:pPr>
            <a:r>
              <a:rPr lang="ko-KR" altLang="en-US"/>
              <a:t>5주차: 애니메이션 구현</a:t>
            </a:r>
            <a:endParaRPr lang="ko-KR" altLang="en-US"/>
          </a:p>
          <a:p>
            <a:pPr>
              <a:defRPr/>
            </a:pPr>
            <a:r>
              <a:rPr lang="ko-KR" altLang="en-US"/>
              <a:t>6주차: 레벨 디자인 및 스테이지 난이도 조정</a:t>
            </a:r>
            <a:endParaRPr lang="ko-KR" altLang="en-US"/>
          </a:p>
          <a:p>
            <a:pPr>
              <a:defRPr/>
            </a:pPr>
            <a:r>
              <a:rPr lang="ko-KR" altLang="en-US"/>
              <a:t>7주차: 미흡한 코드 보강</a:t>
            </a:r>
            <a:r>
              <a:rPr lang="en-US" altLang="ko-KR"/>
              <a:t>,</a:t>
            </a:r>
            <a:r>
              <a:rPr lang="ko-KR" altLang="en-US"/>
              <a:t> 사운드 추가</a:t>
            </a:r>
            <a:endParaRPr lang="ko-KR" altLang="en-US"/>
          </a:p>
          <a:p>
            <a:pPr>
              <a:defRPr/>
            </a:pPr>
            <a:r>
              <a:rPr lang="ko-KR" altLang="en-US"/>
              <a:t>8주차: 최종 발표 준비</a:t>
            </a:r>
            <a:r>
              <a:rPr lang="en-US" altLang="ko-KR"/>
              <a:t>,</a:t>
            </a:r>
            <a:r>
              <a:rPr lang="ko-KR" altLang="en-US"/>
              <a:t> 테스트 후 버그 수정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15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</ep:Words>
  <ep:PresentationFormat>화면 슬라이드 쇼(4:3)</ep:PresentationFormat>
  <ep:Paragraphs>28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2024 2DGP 1차 발표</vt:lpstr>
      <vt:lpstr>게임에 관한 설명</vt:lpstr>
      <vt:lpstr>게임 진행 흐름</vt:lpstr>
      <vt:lpstr>게임 진행 흐름</vt:lpstr>
      <vt:lpstr>개발 일정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2024-10-11T06:41:38.547</dcterms:created>
  <dc:creator>USER</dc:creator>
  <cp:lastModifiedBy>User</cp:lastModifiedBy>
  <dcterms:modified xsi:type="dcterms:W3CDTF">2024-10-13T06:42:30.326</dcterms:modified>
  <cp:revision>25</cp:revision>
  <dc:title>planet vs zombie 모작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