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60" d="100"/>
          <a:sy n="6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en-US" altLang="ko-KR" sz="4600"/>
              <a:t>2DGP</a:t>
            </a:r>
            <a:r>
              <a:rPr lang="ko-KR" altLang="en-US" sz="4600"/>
              <a:t> 중간 발표</a:t>
            </a:r>
            <a:endParaRPr lang="ko-KR" altLang="en-US" sz="46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>
              <a:defRPr/>
            </a:pPr>
            <a:r>
              <a:rPr lang="ko-KR" altLang="en-US" sz="2400"/>
              <a:t>학과</a:t>
            </a:r>
            <a:r>
              <a:rPr lang="en-US" altLang="ko-KR" sz="2400"/>
              <a:t>:</a:t>
            </a:r>
            <a:r>
              <a:rPr lang="ko-KR" altLang="en-US" sz="2400"/>
              <a:t> 게임공학과</a:t>
            </a:r>
            <a:endParaRPr lang="ko-KR" altLang="en-US" sz="2400"/>
          </a:p>
          <a:p>
            <a:pPr algn="r">
              <a:defRPr/>
            </a:pPr>
            <a:r>
              <a:rPr lang="ko-KR" altLang="en-US" sz="2400"/>
              <a:t>학번</a:t>
            </a:r>
            <a:r>
              <a:rPr lang="en-US" altLang="ko-KR" sz="2400"/>
              <a:t>:</a:t>
            </a:r>
            <a:r>
              <a:rPr lang="ko-KR" altLang="en-US" sz="2400"/>
              <a:t> </a:t>
            </a:r>
            <a:r>
              <a:rPr lang="en-US" altLang="ko-KR" sz="2400"/>
              <a:t>2021180022</a:t>
            </a:r>
            <a:endParaRPr lang="en-US" altLang="ko-KR" sz="2400"/>
          </a:p>
          <a:p>
            <a:pPr algn="r">
              <a:defRPr/>
            </a:pPr>
            <a:r>
              <a:rPr lang="ko-KR" altLang="en-US" sz="2400"/>
              <a:t>이름</a:t>
            </a:r>
            <a:r>
              <a:rPr lang="en-US" altLang="ko-KR" sz="2400"/>
              <a:t>:</a:t>
            </a:r>
            <a:r>
              <a:rPr lang="ko-KR" altLang="en-US" sz="2400"/>
              <a:t> 오제훈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4793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진행정도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주차 </a:t>
            </a:r>
            <a:r>
              <a:rPr lang="en-US" altLang="ko-KR"/>
              <a:t>:</a:t>
            </a:r>
            <a:r>
              <a:rPr lang="ko-KR" altLang="en-US"/>
              <a:t> 리소스 확보 </a:t>
            </a:r>
            <a:r>
              <a:rPr lang="en-US" altLang="ko-KR"/>
              <a:t>(95%)</a:t>
            </a:r>
            <a:endParaRPr lang="en-US" altLang="ko-KR"/>
          </a:p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주차 </a:t>
            </a:r>
            <a:r>
              <a:rPr lang="en-US" altLang="ko-KR"/>
              <a:t>:</a:t>
            </a:r>
            <a:r>
              <a:rPr lang="ko-KR" altLang="en-US"/>
              <a:t> 게임 시작화면 </a:t>
            </a:r>
            <a:r>
              <a:rPr lang="en-US" altLang="ko-KR"/>
              <a:t>,</a:t>
            </a:r>
            <a:r>
              <a:rPr lang="ko-KR" altLang="en-US"/>
              <a:t> 인터페이스</a:t>
            </a:r>
            <a:r>
              <a:rPr lang="en-US" altLang="ko-KR"/>
              <a:t>,</a:t>
            </a:r>
            <a:r>
              <a:rPr lang="ko-KR" altLang="en-US"/>
              <a:t> 맵 구현 </a:t>
            </a:r>
            <a:r>
              <a:rPr lang="en-US" altLang="ko-KR"/>
              <a:t>(75%)</a:t>
            </a:r>
            <a:endParaRPr lang="en-US" altLang="ko-KR"/>
          </a:p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주차 </a:t>
            </a:r>
            <a:r>
              <a:rPr lang="en-US" altLang="ko-KR"/>
              <a:t>:</a:t>
            </a:r>
            <a:r>
              <a:rPr lang="ko-KR" altLang="en-US"/>
              <a:t> 게임 로직 구현 </a:t>
            </a:r>
            <a:r>
              <a:rPr lang="en-US" altLang="ko-KR"/>
              <a:t>(80%)</a:t>
            </a:r>
            <a:endParaRPr lang="en-US" altLang="ko-KR"/>
          </a:p>
          <a:p>
            <a:pPr>
              <a:defRPr/>
            </a:pPr>
            <a:r>
              <a:rPr lang="en-US" altLang="ko-KR"/>
              <a:t>4</a:t>
            </a:r>
            <a:r>
              <a:rPr lang="ko-KR" altLang="en-US"/>
              <a:t>주차</a:t>
            </a:r>
            <a:r>
              <a:rPr lang="en-US" altLang="ko-KR"/>
              <a:t>:</a:t>
            </a:r>
            <a:r>
              <a:rPr lang="ko-KR" altLang="en-US"/>
              <a:t> 충돌처리 및 식물과 좀비의 공격 </a:t>
            </a:r>
            <a:r>
              <a:rPr lang="en-US" altLang="ko-KR"/>
              <a:t>(100%)</a:t>
            </a:r>
            <a:endParaRPr lang="en-US" altLang="ko-KR"/>
          </a:p>
          <a:p>
            <a:pPr>
              <a:defRPr/>
            </a:pPr>
            <a:r>
              <a:rPr lang="en-US" altLang="ko-KR"/>
              <a:t>5</a:t>
            </a:r>
            <a:r>
              <a:rPr lang="ko-KR" altLang="en-US"/>
              <a:t>주차</a:t>
            </a:r>
            <a:r>
              <a:rPr lang="en-US" altLang="ko-KR"/>
              <a:t>:</a:t>
            </a:r>
            <a:r>
              <a:rPr lang="ko-KR" altLang="en-US"/>
              <a:t> 애니메이션 구현</a:t>
            </a:r>
            <a:r>
              <a:rPr lang="en-US" altLang="ko-KR"/>
              <a:t>,</a:t>
            </a:r>
            <a:r>
              <a:rPr lang="ko-KR" altLang="en-US"/>
              <a:t> 추가 좀비 유형 구현 </a:t>
            </a:r>
            <a:r>
              <a:rPr lang="en-US" altLang="ko-KR"/>
              <a:t>(100%)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 sz="2500"/>
              <a:t>평균 진행률 </a:t>
            </a:r>
            <a:r>
              <a:rPr lang="en-US" altLang="ko-KR" sz="2500"/>
              <a:t>:</a:t>
            </a:r>
            <a:r>
              <a:rPr lang="ko-KR" altLang="en-US" sz="2500"/>
              <a:t> </a:t>
            </a:r>
            <a:r>
              <a:rPr lang="en-US" altLang="ko-KR" sz="2500"/>
              <a:t>90%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8280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앞으로의 개발 계획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문제점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ko-KR" altLang="en-US" sz="2500"/>
              <a:t>게임을 실행하고 객체가 많이 생성될 때 프레임이 매우 감소</a:t>
            </a:r>
            <a:endParaRPr lang="ko-KR" altLang="en-US" sz="2500"/>
          </a:p>
          <a:p>
            <a:pPr marL="0" indent="0">
              <a:buNone/>
              <a:defRPr/>
            </a:pPr>
            <a:endParaRPr lang="ko-KR" altLang="en-US" sz="2500"/>
          </a:p>
          <a:p>
            <a:pPr>
              <a:defRPr/>
            </a:pPr>
            <a:r>
              <a:rPr lang="en-US" altLang="ko-KR" sz="2500"/>
              <a:t>ice peashooter</a:t>
            </a:r>
            <a:r>
              <a:rPr lang="ko-KR" altLang="en-US" sz="2500"/>
              <a:t> 특수 능력을 가진 식물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사운드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레벨 디자인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정원 그리드 내에 일정하게 식물배치</a:t>
            </a:r>
            <a:endParaRPr lang="ko-KR" altLang="en-US" sz="2500"/>
          </a:p>
          <a:p>
            <a:pPr marL="0" indent="0">
              <a:buNone/>
              <a:defRPr/>
            </a:pPr>
            <a:endParaRPr lang="ko-KR" altLang="en-US" sz="2500"/>
          </a:p>
          <a:p>
            <a:pPr marL="0" indent="0">
              <a:buNone/>
              <a:defRPr/>
            </a:pP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390683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4191" y="13810"/>
            <a:ext cx="11178206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79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66</ep:Words>
  <ep:PresentationFormat>화면 슬라이드 쇼(4:3)</ep:PresentationFormat>
  <ep:Paragraphs>24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2DGP 중간 발표</vt:lpstr>
      <vt:lpstr>프로젝트 진행정도</vt:lpstr>
      <vt:lpstr>앞으로의 개발 계획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2024-11-18T08:57:38.216</dcterms:created>
  <dc:creator>USER</dc:creator>
  <cp:lastModifiedBy>USER</cp:lastModifiedBy>
  <dcterms:modified xsi:type="dcterms:W3CDTF">2024-11-18T12:05:09.799</dcterms:modified>
  <cp:revision>5</cp:revision>
  <dc:title>2DGP 중간 발표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