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60" d="100"/>
          <a:sy n="6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8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2781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2DGP</a:t>
            </a:r>
            <a:r>
              <a:rPr lang="ko-KR" altLang="en-US"/>
              <a:t> 프로젝트 최종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>
              <a:defRPr/>
            </a:pPr>
            <a:r>
              <a:rPr lang="ko-KR" altLang="en-US" sz="2000"/>
              <a:t>학과</a:t>
            </a:r>
            <a:r>
              <a:rPr lang="en-US" altLang="ko-KR" sz="2000"/>
              <a:t>:</a:t>
            </a:r>
            <a:r>
              <a:rPr lang="ko-KR" altLang="en-US" sz="2000"/>
              <a:t> 게임공학과</a:t>
            </a:r>
            <a:endParaRPr lang="ko-KR" altLang="en-US" sz="2000"/>
          </a:p>
          <a:p>
            <a:pPr algn="r">
              <a:defRPr/>
            </a:pPr>
            <a:r>
              <a:rPr lang="ko-KR" altLang="en-US" sz="2000"/>
              <a:t>학번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2021180022</a:t>
            </a:r>
            <a:endParaRPr lang="en-US" altLang="ko-KR" sz="2000"/>
          </a:p>
          <a:p>
            <a:pPr algn="r">
              <a:defRPr/>
            </a:pPr>
            <a:r>
              <a:rPr lang="ko-KR" altLang="en-US" sz="2000"/>
              <a:t>이름</a:t>
            </a:r>
            <a:r>
              <a:rPr lang="en-US" altLang="ko-KR" sz="2000"/>
              <a:t>:</a:t>
            </a:r>
            <a:r>
              <a:rPr lang="ko-KR" altLang="en-US" sz="2000"/>
              <a:t> 오제훈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5192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기존 계획 대비 최종 개발 진척도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type="tbl" sz="quarter" idx="13"/>
          </p:nvPr>
        </p:nvGraphicFramePr>
        <p:xfrm>
          <a:off x="608037" y="1643063"/>
          <a:ext cx="10976608" cy="47557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43199"/>
                <a:gridCol w="2745105"/>
                <a:gridCol w="2745105"/>
                <a:gridCol w="2743199"/>
              </a:tblGrid>
              <a:tr h="6527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기존 계획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최종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진척도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527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스테이지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가지 스테이지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개의 스테이지에 일정 시간 이후 난이도 상승으로 대체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527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게임 로직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재화 시스템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적과 발사체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식물간의 충돌처리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식물 설치 및 좀비 생성 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모두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527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발사 사운드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파괴 사운드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배경음악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재획 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일부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6527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식물 종류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기본 식물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다중 발사 식물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특수 능력 식물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바리케이드 식물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해바라기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기본 식물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바리케이드 식물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해바라기 까지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718447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기존 계획 대비 최종 개발 진척도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약 </a:t>
                      </a:r>
                      <a:r>
                        <a:rPr lang="en-US" altLang="ko-KR"/>
                        <a:t>65%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68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깃 커밋 통계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216968"/>
            <a:ext cx="9069065" cy="3734321"/>
          </a:xfrm>
          <a:prstGeom prst="rect">
            <a:avLst/>
          </a:prstGeom>
        </p:spPr>
      </p:pic>
      <p:graphicFrame>
        <p:nvGraphicFramePr>
          <p:cNvPr id="4" name=""/>
          <p:cNvGraphicFramePr/>
          <p:nvPr/>
        </p:nvGraphicFramePr>
        <p:xfrm>
          <a:off x="8641540" y="1864144"/>
          <a:ext cx="3556635" cy="499385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83080"/>
                <a:gridCol w="1773555"/>
              </a:tblGrid>
              <a:tr h="4944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커밋 날짜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커밋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횟수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44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OCT 13 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 commit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944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OCT 20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  commit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944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OCT 27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  commit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944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NOV 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  commit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944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NOV 10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 commit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944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NOV 17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 commit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944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NOV 24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 commit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944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DEC 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 commit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441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DEC 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 commit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56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</ep:Words>
  <ep:PresentationFormat>화면 슬라이드 쇼(4:3)</ep:PresentationFormat>
  <ep:Paragraphs>6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2DGP 프로젝트 최종 발표</vt:lpstr>
      <vt:lpstr>기존 계획 대비 최종 개발 진척도</vt:lpstr>
      <vt:lpstr>깃 커밋 통계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2024-12-08T12:32:42.363</dcterms:created>
  <dc:creator>USER</dc:creator>
  <cp:lastModifiedBy>USER</cp:lastModifiedBy>
  <dcterms:modified xsi:type="dcterms:W3CDTF">2024-12-08T14:10:04.978</dcterms:modified>
  <cp:revision>12</cp:revision>
  <dc:title>2DGP 프로젝트 최종 발표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