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7" r:id="rId2"/>
  </p:sldMasterIdLst>
  <p:notesMasterIdLst>
    <p:notesMasterId r:id="rId39"/>
  </p:notesMasterIdLst>
  <p:sldIdLst>
    <p:sldId id="264" r:id="rId3"/>
    <p:sldId id="258" r:id="rId4"/>
    <p:sldId id="265" r:id="rId5"/>
    <p:sldId id="267" r:id="rId6"/>
    <p:sldId id="268" r:id="rId7"/>
    <p:sldId id="269" r:id="rId8"/>
    <p:sldId id="270" r:id="rId9"/>
    <p:sldId id="273" r:id="rId10"/>
    <p:sldId id="271" r:id="rId11"/>
    <p:sldId id="272" r:id="rId12"/>
    <p:sldId id="274" r:id="rId13"/>
    <p:sldId id="275" r:id="rId14"/>
    <p:sldId id="279" r:id="rId15"/>
    <p:sldId id="277" r:id="rId16"/>
    <p:sldId id="278" r:id="rId17"/>
    <p:sldId id="280" r:id="rId18"/>
    <p:sldId id="281" r:id="rId19"/>
    <p:sldId id="289" r:id="rId20"/>
    <p:sldId id="282" r:id="rId21"/>
    <p:sldId id="290" r:id="rId22"/>
    <p:sldId id="291" r:id="rId23"/>
    <p:sldId id="283" r:id="rId24"/>
    <p:sldId id="292" r:id="rId25"/>
    <p:sldId id="284" r:id="rId26"/>
    <p:sldId id="293" r:id="rId27"/>
    <p:sldId id="285" r:id="rId28"/>
    <p:sldId id="294" r:id="rId29"/>
    <p:sldId id="295" r:id="rId30"/>
    <p:sldId id="296" r:id="rId31"/>
    <p:sldId id="286" r:id="rId32"/>
    <p:sldId id="297" r:id="rId33"/>
    <p:sldId id="287" r:id="rId34"/>
    <p:sldId id="299" r:id="rId35"/>
    <p:sldId id="300" r:id="rId36"/>
    <p:sldId id="301" r:id="rId37"/>
    <p:sldId id="288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61816-647C-474C-B609-951B59B825EC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</dgm:pt>
    <dgm:pt modelId="{01138E20-2089-4275-837B-3C6FA7B39BFA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2. </a:t>
          </a:r>
          <a:r>
            <a:rPr lang="ko-KR" altLang="en-US" sz="20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상품 정보를 등록</a:t>
          </a:r>
          <a:r>
            <a: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, </a:t>
          </a:r>
          <a:r>
            <a:rPr lang="ko-KR" altLang="en-US" sz="20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조회</a:t>
          </a:r>
          <a:r>
            <a: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, </a:t>
          </a:r>
          <a:r>
            <a:rPr lang="ko-KR" altLang="en-US" sz="20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수정 그리고 삭제</a:t>
          </a:r>
          <a:endParaRPr lang="en-US" altLang="ko-KR" sz="2000" dirty="0" smtClean="0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10BB3A55-770A-4DA2-BE0A-3CAF58D2C7CC}" type="parTrans" cxnId="{F125AFEB-7286-4F55-9E08-0A75811251CF}">
      <dgm:prSet/>
      <dgm:spPr/>
      <dgm:t>
        <a:bodyPr/>
        <a:lstStyle/>
        <a:p>
          <a:pPr latinLnBrk="1"/>
          <a:endParaRPr lang="ko-KR" altLang="en-US" sz="2000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3D6FB601-FB6E-4DDE-B082-058782EABCC7}" type="sibTrans" cxnId="{F125AFEB-7286-4F55-9E08-0A75811251CF}">
      <dgm:prSet/>
      <dgm:spPr/>
      <dgm:t>
        <a:bodyPr/>
        <a:lstStyle/>
        <a:p>
          <a:pPr latinLnBrk="1"/>
          <a:endParaRPr lang="ko-KR" altLang="en-US" sz="2000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0A355C6-F077-4289-A5B8-F41E5F5E43A4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3. </a:t>
          </a:r>
          <a:r>
            <a:rPr lang="ko-KR" altLang="en-US" sz="20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총 매출 정보에 대한 조회 및 통계 차트 제공</a:t>
          </a:r>
          <a:endParaRPr lang="ko-KR" altLang="en-US" sz="2000" dirty="0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8688BB59-498C-416C-A725-034DFE0BAC11}" type="parTrans" cxnId="{5F9C4893-431D-44BD-A4CA-CD55ACCB1312}">
      <dgm:prSet/>
      <dgm:spPr/>
      <dgm:t>
        <a:bodyPr/>
        <a:lstStyle/>
        <a:p>
          <a:pPr latinLnBrk="1"/>
          <a:endParaRPr lang="ko-KR" altLang="en-US" sz="2000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DE976A5F-7A68-4869-A1C3-72DD1D3899D9}" type="sibTrans" cxnId="{5F9C4893-431D-44BD-A4CA-CD55ACCB1312}">
      <dgm:prSet/>
      <dgm:spPr/>
      <dgm:t>
        <a:bodyPr/>
        <a:lstStyle/>
        <a:p>
          <a:pPr latinLnBrk="1"/>
          <a:endParaRPr lang="ko-KR" altLang="en-US" sz="2000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09C10D2D-1C02-4614-870C-A4117B3B183D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1. </a:t>
          </a:r>
          <a:r>
            <a:rPr lang="ko-KR" altLang="en-US" sz="20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예약 정보를 등록</a:t>
          </a:r>
          <a:r>
            <a: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, </a:t>
          </a:r>
          <a:r>
            <a:rPr lang="ko-KR" altLang="en-US" sz="20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조회</a:t>
          </a:r>
          <a:r>
            <a: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, </a:t>
          </a:r>
          <a:r>
            <a:rPr lang="ko-KR" altLang="en-US" sz="20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수정 그리고 삭제 </a:t>
          </a:r>
          <a:endParaRPr lang="en-US" altLang="ko-KR" sz="2000" dirty="0" smtClean="0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A9428733-17BA-43F4-BC15-9B2FCC337FE8}" type="sibTrans" cxnId="{E0DF44A2-3876-4167-850D-CAB5E0261582}">
      <dgm:prSet/>
      <dgm:spPr/>
      <dgm:t>
        <a:bodyPr/>
        <a:lstStyle/>
        <a:p>
          <a:pPr latinLnBrk="1"/>
          <a:endParaRPr lang="ko-KR" altLang="en-US" sz="2000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19A327E1-ECFA-426C-A4D3-F65E6883A008}" type="parTrans" cxnId="{E0DF44A2-3876-4167-850D-CAB5E0261582}">
      <dgm:prSet/>
      <dgm:spPr/>
      <dgm:t>
        <a:bodyPr/>
        <a:lstStyle/>
        <a:p>
          <a:pPr latinLnBrk="1"/>
          <a:endParaRPr lang="ko-KR" altLang="en-US" sz="2000">
            <a:latin typeface="휴먼엑스포" panose="02030504000101010101" pitchFamily="18" charset="-127"/>
            <a:ea typeface="휴먼엑스포" panose="02030504000101010101" pitchFamily="18" charset="-127"/>
          </a:endParaRPr>
        </a:p>
      </dgm:t>
    </dgm:pt>
    <dgm:pt modelId="{6DAD0324-58CE-4594-B04F-3FBB2E8FF786}" type="pres">
      <dgm:prSet presAssocID="{85C61816-647C-474C-B609-951B59B825EC}" presName="linear" presStyleCnt="0">
        <dgm:presLayoutVars>
          <dgm:dir/>
          <dgm:animLvl val="lvl"/>
          <dgm:resizeHandles val="exact"/>
        </dgm:presLayoutVars>
      </dgm:prSet>
      <dgm:spPr/>
    </dgm:pt>
    <dgm:pt modelId="{2C40AAA4-5E9C-41AB-84A2-90AC98ECA1E1}" type="pres">
      <dgm:prSet presAssocID="{09C10D2D-1C02-4614-870C-A4117B3B183D}" presName="parentLin" presStyleCnt="0"/>
      <dgm:spPr/>
    </dgm:pt>
    <dgm:pt modelId="{D285E141-752D-4879-B2F4-EBDEFB0289FB}" type="pres">
      <dgm:prSet presAssocID="{09C10D2D-1C02-4614-870C-A4117B3B183D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C221151-7215-4DBC-B0D9-997FB75F160A}" type="pres">
      <dgm:prSet presAssocID="{09C10D2D-1C02-4614-870C-A4117B3B183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36253B-D614-44C7-A6F2-BEC61C04388D}" type="pres">
      <dgm:prSet presAssocID="{09C10D2D-1C02-4614-870C-A4117B3B183D}" presName="negativeSpace" presStyleCnt="0"/>
      <dgm:spPr/>
    </dgm:pt>
    <dgm:pt modelId="{C50CE46B-A58F-46F0-8D71-10A6C96900B8}" type="pres">
      <dgm:prSet presAssocID="{09C10D2D-1C02-4614-870C-A4117B3B183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D1805D-BAD7-4895-925B-4783A627018F}" type="pres">
      <dgm:prSet presAssocID="{A9428733-17BA-43F4-BC15-9B2FCC337FE8}" presName="spaceBetweenRectangles" presStyleCnt="0"/>
      <dgm:spPr/>
    </dgm:pt>
    <dgm:pt modelId="{BEE99020-3F65-4F8D-9BFB-C21754180755}" type="pres">
      <dgm:prSet presAssocID="{01138E20-2089-4275-837B-3C6FA7B39BFA}" presName="parentLin" presStyleCnt="0"/>
      <dgm:spPr/>
    </dgm:pt>
    <dgm:pt modelId="{94EF91EF-FD7F-4404-A427-05CDEC3B7666}" type="pres">
      <dgm:prSet presAssocID="{01138E20-2089-4275-837B-3C6FA7B39BFA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843720F-8D07-4D65-BDC9-D249CCB0889A}" type="pres">
      <dgm:prSet presAssocID="{01138E20-2089-4275-837B-3C6FA7B39BF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EE711A-8ADA-4BBB-B46D-36E6A483208C}" type="pres">
      <dgm:prSet presAssocID="{01138E20-2089-4275-837B-3C6FA7B39BFA}" presName="negativeSpace" presStyleCnt="0"/>
      <dgm:spPr/>
    </dgm:pt>
    <dgm:pt modelId="{89ED59C6-FF34-46DC-A6F6-31BD8147D383}" type="pres">
      <dgm:prSet presAssocID="{01138E20-2089-4275-837B-3C6FA7B39BFA}" presName="childText" presStyleLbl="conFgAcc1" presStyleIdx="1" presStyleCnt="3">
        <dgm:presLayoutVars>
          <dgm:bulletEnabled val="1"/>
        </dgm:presLayoutVars>
      </dgm:prSet>
      <dgm:spPr/>
    </dgm:pt>
    <dgm:pt modelId="{AD618870-BC70-49B1-B584-F5DDF04BB71D}" type="pres">
      <dgm:prSet presAssocID="{3D6FB601-FB6E-4DDE-B082-058782EABCC7}" presName="spaceBetweenRectangles" presStyleCnt="0"/>
      <dgm:spPr/>
    </dgm:pt>
    <dgm:pt modelId="{9505B146-7B93-4953-920F-4220BC1562FF}" type="pres">
      <dgm:prSet presAssocID="{D0A355C6-F077-4289-A5B8-F41E5F5E43A4}" presName="parentLin" presStyleCnt="0"/>
      <dgm:spPr/>
    </dgm:pt>
    <dgm:pt modelId="{C9F35977-0E5D-411E-A748-1D64AC843750}" type="pres">
      <dgm:prSet presAssocID="{D0A355C6-F077-4289-A5B8-F41E5F5E43A4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85EACDB-3A07-46F5-8AD1-7377952708F8}" type="pres">
      <dgm:prSet presAssocID="{D0A355C6-F077-4289-A5B8-F41E5F5E43A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1D26EE-32FB-4557-8027-092D58D6694E}" type="pres">
      <dgm:prSet presAssocID="{D0A355C6-F077-4289-A5B8-F41E5F5E43A4}" presName="negativeSpace" presStyleCnt="0"/>
      <dgm:spPr/>
    </dgm:pt>
    <dgm:pt modelId="{7895AF4B-DFB5-4D9A-9054-7F6D30481470}" type="pres">
      <dgm:prSet presAssocID="{D0A355C6-F077-4289-A5B8-F41E5F5E43A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B93B163-1B7A-4E3B-80FF-BC5445E11F80}" type="presOf" srcId="{D0A355C6-F077-4289-A5B8-F41E5F5E43A4}" destId="{C9F35977-0E5D-411E-A748-1D64AC843750}" srcOrd="0" destOrd="0" presId="urn:microsoft.com/office/officeart/2005/8/layout/list1"/>
    <dgm:cxn modelId="{85A9C036-AD83-4671-AE24-8F548E935AEC}" type="presOf" srcId="{85C61816-647C-474C-B609-951B59B825EC}" destId="{6DAD0324-58CE-4594-B04F-3FBB2E8FF786}" srcOrd="0" destOrd="0" presId="urn:microsoft.com/office/officeart/2005/8/layout/list1"/>
    <dgm:cxn modelId="{14DBDD00-FE73-4090-A72A-1CC65E2A6074}" type="presOf" srcId="{09C10D2D-1C02-4614-870C-A4117B3B183D}" destId="{D285E141-752D-4879-B2F4-EBDEFB0289FB}" srcOrd="0" destOrd="0" presId="urn:microsoft.com/office/officeart/2005/8/layout/list1"/>
    <dgm:cxn modelId="{CCAC2084-011B-44DC-8811-2CCB5ED7077D}" type="presOf" srcId="{09C10D2D-1C02-4614-870C-A4117B3B183D}" destId="{2C221151-7215-4DBC-B0D9-997FB75F160A}" srcOrd="1" destOrd="0" presId="urn:microsoft.com/office/officeart/2005/8/layout/list1"/>
    <dgm:cxn modelId="{E0DF44A2-3876-4167-850D-CAB5E0261582}" srcId="{85C61816-647C-474C-B609-951B59B825EC}" destId="{09C10D2D-1C02-4614-870C-A4117B3B183D}" srcOrd="0" destOrd="0" parTransId="{19A327E1-ECFA-426C-A4D3-F65E6883A008}" sibTransId="{A9428733-17BA-43F4-BC15-9B2FCC337FE8}"/>
    <dgm:cxn modelId="{598E7B25-C37B-46F9-ABE4-EEE11BCD1BEA}" type="presOf" srcId="{01138E20-2089-4275-837B-3C6FA7B39BFA}" destId="{D843720F-8D07-4D65-BDC9-D249CCB0889A}" srcOrd="1" destOrd="0" presId="urn:microsoft.com/office/officeart/2005/8/layout/list1"/>
    <dgm:cxn modelId="{B35D268F-612A-4658-986E-CD52FF6DE932}" type="presOf" srcId="{D0A355C6-F077-4289-A5B8-F41E5F5E43A4}" destId="{785EACDB-3A07-46F5-8AD1-7377952708F8}" srcOrd="1" destOrd="0" presId="urn:microsoft.com/office/officeart/2005/8/layout/list1"/>
    <dgm:cxn modelId="{5F9C4893-431D-44BD-A4CA-CD55ACCB1312}" srcId="{85C61816-647C-474C-B609-951B59B825EC}" destId="{D0A355C6-F077-4289-A5B8-F41E5F5E43A4}" srcOrd="2" destOrd="0" parTransId="{8688BB59-498C-416C-A725-034DFE0BAC11}" sibTransId="{DE976A5F-7A68-4869-A1C3-72DD1D3899D9}"/>
    <dgm:cxn modelId="{F125AFEB-7286-4F55-9E08-0A75811251CF}" srcId="{85C61816-647C-474C-B609-951B59B825EC}" destId="{01138E20-2089-4275-837B-3C6FA7B39BFA}" srcOrd="1" destOrd="0" parTransId="{10BB3A55-770A-4DA2-BE0A-3CAF58D2C7CC}" sibTransId="{3D6FB601-FB6E-4DDE-B082-058782EABCC7}"/>
    <dgm:cxn modelId="{E79D436A-C497-47A0-912A-F202F6801ADB}" type="presOf" srcId="{01138E20-2089-4275-837B-3C6FA7B39BFA}" destId="{94EF91EF-FD7F-4404-A427-05CDEC3B7666}" srcOrd="0" destOrd="0" presId="urn:microsoft.com/office/officeart/2005/8/layout/list1"/>
    <dgm:cxn modelId="{89B9122D-5ABA-41E4-AF47-C25ACF3FFB80}" type="presParOf" srcId="{6DAD0324-58CE-4594-B04F-3FBB2E8FF786}" destId="{2C40AAA4-5E9C-41AB-84A2-90AC98ECA1E1}" srcOrd="0" destOrd="0" presId="urn:microsoft.com/office/officeart/2005/8/layout/list1"/>
    <dgm:cxn modelId="{0CD51E68-106C-4E42-B53F-2B019B8F52F8}" type="presParOf" srcId="{2C40AAA4-5E9C-41AB-84A2-90AC98ECA1E1}" destId="{D285E141-752D-4879-B2F4-EBDEFB0289FB}" srcOrd="0" destOrd="0" presId="urn:microsoft.com/office/officeart/2005/8/layout/list1"/>
    <dgm:cxn modelId="{137B4CA6-C953-4FE4-9FEA-52EBAFF107B4}" type="presParOf" srcId="{2C40AAA4-5E9C-41AB-84A2-90AC98ECA1E1}" destId="{2C221151-7215-4DBC-B0D9-997FB75F160A}" srcOrd="1" destOrd="0" presId="urn:microsoft.com/office/officeart/2005/8/layout/list1"/>
    <dgm:cxn modelId="{C409898B-AE18-453F-84EC-A66D9FF05DE4}" type="presParOf" srcId="{6DAD0324-58CE-4594-B04F-3FBB2E8FF786}" destId="{6036253B-D614-44C7-A6F2-BEC61C04388D}" srcOrd="1" destOrd="0" presId="urn:microsoft.com/office/officeart/2005/8/layout/list1"/>
    <dgm:cxn modelId="{2FC02F72-75F2-4B20-8CA3-8B52495DE1DD}" type="presParOf" srcId="{6DAD0324-58CE-4594-B04F-3FBB2E8FF786}" destId="{C50CE46B-A58F-46F0-8D71-10A6C96900B8}" srcOrd="2" destOrd="0" presId="urn:microsoft.com/office/officeart/2005/8/layout/list1"/>
    <dgm:cxn modelId="{E2D49517-5FBE-4251-BB10-7B3EA7C3B4B1}" type="presParOf" srcId="{6DAD0324-58CE-4594-B04F-3FBB2E8FF786}" destId="{17D1805D-BAD7-4895-925B-4783A627018F}" srcOrd="3" destOrd="0" presId="urn:microsoft.com/office/officeart/2005/8/layout/list1"/>
    <dgm:cxn modelId="{F88CD868-E79E-423D-8434-64D200C33E11}" type="presParOf" srcId="{6DAD0324-58CE-4594-B04F-3FBB2E8FF786}" destId="{BEE99020-3F65-4F8D-9BFB-C21754180755}" srcOrd="4" destOrd="0" presId="urn:microsoft.com/office/officeart/2005/8/layout/list1"/>
    <dgm:cxn modelId="{051A2344-BC52-4A01-976E-E0D589B4A4E3}" type="presParOf" srcId="{BEE99020-3F65-4F8D-9BFB-C21754180755}" destId="{94EF91EF-FD7F-4404-A427-05CDEC3B7666}" srcOrd="0" destOrd="0" presId="urn:microsoft.com/office/officeart/2005/8/layout/list1"/>
    <dgm:cxn modelId="{21A93884-A4ED-4925-93C6-571180554C2D}" type="presParOf" srcId="{BEE99020-3F65-4F8D-9BFB-C21754180755}" destId="{D843720F-8D07-4D65-BDC9-D249CCB0889A}" srcOrd="1" destOrd="0" presId="urn:microsoft.com/office/officeart/2005/8/layout/list1"/>
    <dgm:cxn modelId="{1401FAA7-C36E-4E8D-A8FF-3175B0BAF347}" type="presParOf" srcId="{6DAD0324-58CE-4594-B04F-3FBB2E8FF786}" destId="{AFEE711A-8ADA-4BBB-B46D-36E6A483208C}" srcOrd="5" destOrd="0" presId="urn:microsoft.com/office/officeart/2005/8/layout/list1"/>
    <dgm:cxn modelId="{2EB69BF7-8829-4EF1-873C-BBDBFF8EFC36}" type="presParOf" srcId="{6DAD0324-58CE-4594-B04F-3FBB2E8FF786}" destId="{89ED59C6-FF34-46DC-A6F6-31BD8147D383}" srcOrd="6" destOrd="0" presId="urn:microsoft.com/office/officeart/2005/8/layout/list1"/>
    <dgm:cxn modelId="{FCF96513-E6E5-4613-8721-CACC1E3D83BA}" type="presParOf" srcId="{6DAD0324-58CE-4594-B04F-3FBB2E8FF786}" destId="{AD618870-BC70-49B1-B584-F5DDF04BB71D}" srcOrd="7" destOrd="0" presId="urn:microsoft.com/office/officeart/2005/8/layout/list1"/>
    <dgm:cxn modelId="{43B73D07-1005-4B79-AEF4-DD7A458742A9}" type="presParOf" srcId="{6DAD0324-58CE-4594-B04F-3FBB2E8FF786}" destId="{9505B146-7B93-4953-920F-4220BC1562FF}" srcOrd="8" destOrd="0" presId="urn:microsoft.com/office/officeart/2005/8/layout/list1"/>
    <dgm:cxn modelId="{9B3F10FF-E07E-468E-8110-3B40F53930D7}" type="presParOf" srcId="{9505B146-7B93-4953-920F-4220BC1562FF}" destId="{C9F35977-0E5D-411E-A748-1D64AC843750}" srcOrd="0" destOrd="0" presId="urn:microsoft.com/office/officeart/2005/8/layout/list1"/>
    <dgm:cxn modelId="{614D75D2-E37B-4378-912F-2743143D91B5}" type="presParOf" srcId="{9505B146-7B93-4953-920F-4220BC1562FF}" destId="{785EACDB-3A07-46F5-8AD1-7377952708F8}" srcOrd="1" destOrd="0" presId="urn:microsoft.com/office/officeart/2005/8/layout/list1"/>
    <dgm:cxn modelId="{D6CE0FDD-E745-454F-8654-BE5B703B83E8}" type="presParOf" srcId="{6DAD0324-58CE-4594-B04F-3FBB2E8FF786}" destId="{331D26EE-32FB-4557-8027-092D58D6694E}" srcOrd="9" destOrd="0" presId="urn:microsoft.com/office/officeart/2005/8/layout/list1"/>
    <dgm:cxn modelId="{8E9DBC7E-848C-4210-B9EC-1358EA5B2877}" type="presParOf" srcId="{6DAD0324-58CE-4594-B04F-3FBB2E8FF786}" destId="{7895AF4B-DFB5-4D9A-9054-7F6D3048147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2DB9AF-5EA3-4DBE-AA78-30777C6441D3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F66CCD18-1F16-4D92-B0C6-9948AAD061FE}">
      <dgm:prSet phldrT="[텍스트]"/>
      <dgm:spPr/>
      <dgm:t>
        <a:bodyPr/>
        <a:lstStyle/>
        <a:p>
          <a:pPr latinLnBrk="1"/>
          <a:r>
            <a:rPr lang="ko-KR" altLang="en-US" dirty="0" smtClean="0"/>
            <a:t>개발 </a:t>
          </a:r>
          <a:r>
            <a:rPr lang="en-US" altLang="ko-KR" dirty="0" smtClean="0"/>
            <a:t>OS</a:t>
          </a:r>
          <a:endParaRPr lang="ko-KR" altLang="en-US" dirty="0"/>
        </a:p>
      </dgm:t>
    </dgm:pt>
    <dgm:pt modelId="{863C1E92-84F2-4270-A63B-8EEA1B298954}" type="parTrans" cxnId="{049672AB-19F7-4268-98FB-8CBD884CCA06}">
      <dgm:prSet/>
      <dgm:spPr/>
      <dgm:t>
        <a:bodyPr/>
        <a:lstStyle/>
        <a:p>
          <a:pPr latinLnBrk="1"/>
          <a:endParaRPr lang="ko-KR" altLang="en-US"/>
        </a:p>
      </dgm:t>
    </dgm:pt>
    <dgm:pt modelId="{4350B459-05DE-4BEA-817B-42368AEFEA46}" type="sibTrans" cxnId="{049672AB-19F7-4268-98FB-8CBD884CCA06}">
      <dgm:prSet/>
      <dgm:spPr/>
      <dgm:t>
        <a:bodyPr/>
        <a:lstStyle/>
        <a:p>
          <a:pPr latinLnBrk="1"/>
          <a:endParaRPr lang="ko-KR" altLang="en-US"/>
        </a:p>
      </dgm:t>
    </dgm:pt>
    <dgm:pt modelId="{C0B520C5-D628-4AD0-A824-1587B7D60272}">
      <dgm:prSet phldrT="[텍스트]"/>
      <dgm:spPr/>
      <dgm:t>
        <a:bodyPr/>
        <a:lstStyle/>
        <a:p>
          <a:pPr latinLnBrk="1"/>
          <a:r>
            <a:rPr lang="en-US" altLang="ko-KR" dirty="0" smtClean="0"/>
            <a:t>MS Windows 10 home Edition 64bit</a:t>
          </a:r>
          <a:endParaRPr lang="ko-KR" altLang="en-US" dirty="0"/>
        </a:p>
      </dgm:t>
    </dgm:pt>
    <dgm:pt modelId="{76EB96B9-A1A4-4479-84B2-B6AFB224E33A}" type="parTrans" cxnId="{32AD7B16-1F36-4BF4-B2AB-7557B87C1E30}">
      <dgm:prSet/>
      <dgm:spPr/>
      <dgm:t>
        <a:bodyPr/>
        <a:lstStyle/>
        <a:p>
          <a:pPr latinLnBrk="1"/>
          <a:endParaRPr lang="ko-KR" altLang="en-US"/>
        </a:p>
      </dgm:t>
    </dgm:pt>
    <dgm:pt modelId="{6686B8C0-75FC-4CD3-B274-F9D543869D4F}" type="sibTrans" cxnId="{32AD7B16-1F36-4BF4-B2AB-7557B87C1E30}">
      <dgm:prSet/>
      <dgm:spPr/>
      <dgm:t>
        <a:bodyPr/>
        <a:lstStyle/>
        <a:p>
          <a:pPr latinLnBrk="1"/>
          <a:endParaRPr lang="ko-KR" altLang="en-US"/>
        </a:p>
      </dgm:t>
    </dgm:pt>
    <dgm:pt modelId="{109663DD-2B48-48B6-A1AF-79B09BADA96E}">
      <dgm:prSet phldrT="[텍스트]"/>
      <dgm:spPr/>
      <dgm:t>
        <a:bodyPr/>
        <a:lstStyle/>
        <a:p>
          <a:pPr latinLnBrk="1"/>
          <a:r>
            <a:rPr lang="ko-KR" altLang="en-US" dirty="0" smtClean="0"/>
            <a:t>개발 </a:t>
          </a:r>
          <a:r>
            <a:rPr lang="en-US" altLang="ko-KR" dirty="0" smtClean="0"/>
            <a:t>Tool</a:t>
          </a:r>
          <a:endParaRPr lang="ko-KR" altLang="en-US" dirty="0"/>
        </a:p>
      </dgm:t>
    </dgm:pt>
    <dgm:pt modelId="{9D4A14D5-D714-4275-AC0A-47E80FD6BE89}" type="parTrans" cxnId="{250E6F25-6153-47CF-8F69-01BA6240FD7E}">
      <dgm:prSet/>
      <dgm:spPr/>
      <dgm:t>
        <a:bodyPr/>
        <a:lstStyle/>
        <a:p>
          <a:pPr latinLnBrk="1"/>
          <a:endParaRPr lang="ko-KR" altLang="en-US"/>
        </a:p>
      </dgm:t>
    </dgm:pt>
    <dgm:pt modelId="{2E86B4BE-2933-453D-892A-CBA976EEDE42}" type="sibTrans" cxnId="{250E6F25-6153-47CF-8F69-01BA6240FD7E}">
      <dgm:prSet/>
      <dgm:spPr/>
      <dgm:t>
        <a:bodyPr/>
        <a:lstStyle/>
        <a:p>
          <a:pPr latinLnBrk="1"/>
          <a:endParaRPr lang="ko-KR" altLang="en-US"/>
        </a:p>
      </dgm:t>
    </dgm:pt>
    <dgm:pt modelId="{F86A7A6E-A0A8-44FB-8364-688A6EAA2AE6}">
      <dgm:prSet phldrT="[텍스트]"/>
      <dgm:spPr/>
      <dgm:t>
        <a:bodyPr/>
        <a:lstStyle/>
        <a:p>
          <a:pPr latinLnBrk="1"/>
          <a:r>
            <a:rPr lang="en-US" altLang="ko-KR" dirty="0" smtClean="0"/>
            <a:t>Oracle SQL Developer 17.3.0.271</a:t>
          </a:r>
        </a:p>
      </dgm:t>
    </dgm:pt>
    <dgm:pt modelId="{D3A80FE4-BB31-4999-BFCF-163F25F6F67B}" type="parTrans" cxnId="{9E5A043A-C6B3-449D-85E2-F365261BF503}">
      <dgm:prSet/>
      <dgm:spPr/>
      <dgm:t>
        <a:bodyPr/>
        <a:lstStyle/>
        <a:p>
          <a:pPr latinLnBrk="1"/>
          <a:endParaRPr lang="ko-KR" altLang="en-US"/>
        </a:p>
      </dgm:t>
    </dgm:pt>
    <dgm:pt modelId="{2E303C9A-BDD0-40C7-8BE5-DF578531DDB2}" type="sibTrans" cxnId="{9E5A043A-C6B3-449D-85E2-F365261BF503}">
      <dgm:prSet/>
      <dgm:spPr/>
      <dgm:t>
        <a:bodyPr/>
        <a:lstStyle/>
        <a:p>
          <a:pPr latinLnBrk="1"/>
          <a:endParaRPr lang="ko-KR" altLang="en-US"/>
        </a:p>
      </dgm:t>
    </dgm:pt>
    <dgm:pt modelId="{2378A76F-D93D-4B28-BC9A-843B3AB17471}">
      <dgm:prSet phldrT="[텍스트]"/>
      <dgm:spPr/>
      <dgm:t>
        <a:bodyPr/>
        <a:lstStyle/>
        <a:p>
          <a:pPr latinLnBrk="1"/>
          <a:r>
            <a:rPr lang="ko-KR" altLang="en-US" dirty="0" smtClean="0"/>
            <a:t>개발 언어</a:t>
          </a:r>
          <a:endParaRPr lang="ko-KR" altLang="en-US" dirty="0"/>
        </a:p>
      </dgm:t>
    </dgm:pt>
    <dgm:pt modelId="{7D1CF3D3-4EF6-4E2E-84EF-ACFBD6395A00}" type="parTrans" cxnId="{AFD90B88-630F-4093-A60C-9C29260B5E24}">
      <dgm:prSet/>
      <dgm:spPr/>
      <dgm:t>
        <a:bodyPr/>
        <a:lstStyle/>
        <a:p>
          <a:pPr latinLnBrk="1"/>
          <a:endParaRPr lang="ko-KR" altLang="en-US"/>
        </a:p>
      </dgm:t>
    </dgm:pt>
    <dgm:pt modelId="{F780F0D1-3217-49E3-8A48-2ECBEE1B79F8}" type="sibTrans" cxnId="{AFD90B88-630F-4093-A60C-9C29260B5E24}">
      <dgm:prSet/>
      <dgm:spPr/>
      <dgm:t>
        <a:bodyPr/>
        <a:lstStyle/>
        <a:p>
          <a:pPr latinLnBrk="1"/>
          <a:endParaRPr lang="ko-KR" altLang="en-US"/>
        </a:p>
      </dgm:t>
    </dgm:pt>
    <dgm:pt modelId="{02674409-E6C1-494B-9203-1F77837666F9}">
      <dgm:prSet phldrT="[텍스트]"/>
      <dgm:spPr/>
      <dgm:t>
        <a:bodyPr/>
        <a:lstStyle/>
        <a:p>
          <a:pPr latinLnBrk="1"/>
          <a:r>
            <a:rPr lang="en-US" altLang="ko-KR" dirty="0" smtClean="0"/>
            <a:t>Java 9</a:t>
          </a:r>
          <a:endParaRPr lang="ko-KR" altLang="en-US" dirty="0"/>
        </a:p>
      </dgm:t>
    </dgm:pt>
    <dgm:pt modelId="{58511E63-10EC-4C6E-9381-F2AA2833B9D8}" type="parTrans" cxnId="{0FD186A4-EB2D-4BD7-8252-1DEF91BB245D}">
      <dgm:prSet/>
      <dgm:spPr/>
      <dgm:t>
        <a:bodyPr/>
        <a:lstStyle/>
        <a:p>
          <a:pPr latinLnBrk="1"/>
          <a:endParaRPr lang="ko-KR" altLang="en-US"/>
        </a:p>
      </dgm:t>
    </dgm:pt>
    <dgm:pt modelId="{A45DBA49-5E95-473D-B62E-8820FFF80614}" type="sibTrans" cxnId="{0FD186A4-EB2D-4BD7-8252-1DEF91BB245D}">
      <dgm:prSet/>
      <dgm:spPr/>
      <dgm:t>
        <a:bodyPr/>
        <a:lstStyle/>
        <a:p>
          <a:pPr latinLnBrk="1"/>
          <a:endParaRPr lang="ko-KR" altLang="en-US"/>
        </a:p>
      </dgm:t>
    </dgm:pt>
    <dgm:pt modelId="{C40C3FD0-2A64-4ABB-915D-0E8961F82C99}">
      <dgm:prSet phldrT="[텍스트]"/>
      <dgm:spPr/>
      <dgm:t>
        <a:bodyPr/>
        <a:lstStyle/>
        <a:p>
          <a:pPr latinLnBrk="1"/>
          <a:r>
            <a:rPr lang="en-US" altLang="ko-KR" dirty="0" smtClean="0"/>
            <a:t>Eclipse Oxygen.1a Release (4.7.1a)</a:t>
          </a:r>
        </a:p>
      </dgm:t>
    </dgm:pt>
    <dgm:pt modelId="{D9E2D3E0-7A03-41C9-86A1-3BAA1A94EC98}" type="parTrans" cxnId="{A7D645B5-BA78-46AB-A40A-EA4D13BCD166}">
      <dgm:prSet/>
      <dgm:spPr/>
      <dgm:t>
        <a:bodyPr/>
        <a:lstStyle/>
        <a:p>
          <a:pPr latinLnBrk="1"/>
          <a:endParaRPr lang="ko-KR" altLang="en-US"/>
        </a:p>
      </dgm:t>
    </dgm:pt>
    <dgm:pt modelId="{E0F344DA-EFDB-4CD6-AF67-CB1FC3FC3027}" type="sibTrans" cxnId="{A7D645B5-BA78-46AB-A40A-EA4D13BCD166}">
      <dgm:prSet/>
      <dgm:spPr/>
      <dgm:t>
        <a:bodyPr/>
        <a:lstStyle/>
        <a:p>
          <a:pPr latinLnBrk="1"/>
          <a:endParaRPr lang="ko-KR" altLang="en-US"/>
        </a:p>
      </dgm:t>
    </dgm:pt>
    <dgm:pt modelId="{1CCC47D4-CD17-474B-92C3-486A107C39D3}">
      <dgm:prSet phldrT="[텍스트]"/>
      <dgm:spPr/>
      <dgm:t>
        <a:bodyPr/>
        <a:lstStyle/>
        <a:p>
          <a:pPr latinLnBrk="1"/>
          <a:r>
            <a:rPr lang="en-US" altLang="ko-KR" dirty="0" smtClean="0"/>
            <a:t>UML</a:t>
          </a:r>
          <a:endParaRPr lang="ko-KR" altLang="en-US" dirty="0"/>
        </a:p>
      </dgm:t>
    </dgm:pt>
    <dgm:pt modelId="{0337EB2F-3451-4E6F-9583-24D9EA966254}" type="parTrans" cxnId="{2520CEE3-F007-4DB4-ABB3-2A265871AC00}">
      <dgm:prSet/>
      <dgm:spPr/>
      <dgm:t>
        <a:bodyPr/>
        <a:lstStyle/>
        <a:p>
          <a:pPr latinLnBrk="1"/>
          <a:endParaRPr lang="ko-KR" altLang="en-US"/>
        </a:p>
      </dgm:t>
    </dgm:pt>
    <dgm:pt modelId="{3D80F71E-1219-4CAA-8966-13BC1B844554}" type="sibTrans" cxnId="{2520CEE3-F007-4DB4-ABB3-2A265871AC00}">
      <dgm:prSet/>
      <dgm:spPr/>
      <dgm:t>
        <a:bodyPr/>
        <a:lstStyle/>
        <a:p>
          <a:pPr latinLnBrk="1"/>
          <a:endParaRPr lang="ko-KR" altLang="en-US"/>
        </a:p>
      </dgm:t>
    </dgm:pt>
    <dgm:pt modelId="{3DAEFF06-4064-431F-9F27-05ED31544A94}">
      <dgm:prSet phldrT="[텍스트]"/>
      <dgm:spPr/>
      <dgm:t>
        <a:bodyPr/>
        <a:lstStyle/>
        <a:p>
          <a:pPr latinLnBrk="1"/>
          <a:r>
            <a:rPr lang="en-US" altLang="ko-KR" dirty="0" smtClean="0"/>
            <a:t>DB</a:t>
          </a:r>
          <a:endParaRPr lang="ko-KR" altLang="en-US" dirty="0"/>
        </a:p>
      </dgm:t>
    </dgm:pt>
    <dgm:pt modelId="{F34EBF0E-CEED-4010-BC39-96D7DE003FC6}" type="parTrans" cxnId="{16B37799-201F-4498-9E18-3889087C9CF6}">
      <dgm:prSet/>
      <dgm:spPr/>
      <dgm:t>
        <a:bodyPr/>
        <a:lstStyle/>
        <a:p>
          <a:pPr latinLnBrk="1"/>
          <a:endParaRPr lang="ko-KR" altLang="en-US"/>
        </a:p>
      </dgm:t>
    </dgm:pt>
    <dgm:pt modelId="{86F8F377-FB0C-408A-9773-652960771FFB}" type="sibTrans" cxnId="{16B37799-201F-4498-9E18-3889087C9CF6}">
      <dgm:prSet/>
      <dgm:spPr/>
      <dgm:t>
        <a:bodyPr/>
        <a:lstStyle/>
        <a:p>
          <a:pPr latinLnBrk="1"/>
          <a:endParaRPr lang="ko-KR" altLang="en-US"/>
        </a:p>
      </dgm:t>
    </dgm:pt>
    <dgm:pt modelId="{A212D6E1-33C1-41C1-B3B7-8FBCD7EAE9E4}">
      <dgm:prSet phldrT="[텍스트]"/>
      <dgm:spPr/>
      <dgm:t>
        <a:bodyPr/>
        <a:lstStyle/>
        <a:p>
          <a:pPr latinLnBrk="1"/>
          <a:r>
            <a:rPr lang="en-US" altLang="ko-KR" dirty="0" smtClean="0"/>
            <a:t>Oracle 11.2g</a:t>
          </a:r>
          <a:endParaRPr lang="ko-KR" altLang="en-US" dirty="0"/>
        </a:p>
      </dgm:t>
    </dgm:pt>
    <dgm:pt modelId="{100BFC0C-7064-4D60-B2C2-D6D76C7144BF}" type="parTrans" cxnId="{BE0A5784-542E-417B-B5B0-ADE6F4982DB8}">
      <dgm:prSet/>
      <dgm:spPr/>
      <dgm:t>
        <a:bodyPr/>
        <a:lstStyle/>
        <a:p>
          <a:pPr latinLnBrk="1"/>
          <a:endParaRPr lang="ko-KR" altLang="en-US"/>
        </a:p>
      </dgm:t>
    </dgm:pt>
    <dgm:pt modelId="{E29F8E20-1A54-418F-B931-3B8837BFE653}" type="sibTrans" cxnId="{BE0A5784-542E-417B-B5B0-ADE6F4982DB8}">
      <dgm:prSet/>
      <dgm:spPr/>
      <dgm:t>
        <a:bodyPr/>
        <a:lstStyle/>
        <a:p>
          <a:pPr latinLnBrk="1"/>
          <a:endParaRPr lang="ko-KR" altLang="en-US"/>
        </a:p>
      </dgm:t>
    </dgm:pt>
    <dgm:pt modelId="{368A9854-4A69-4320-B4C0-3CE8737A172C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 베이스 모델링</a:t>
          </a:r>
          <a:endParaRPr lang="ko-KR" altLang="en-US" dirty="0"/>
        </a:p>
      </dgm:t>
    </dgm:pt>
    <dgm:pt modelId="{6045340E-B049-4A77-88CF-F6CA2FAADF71}" type="parTrans" cxnId="{B6B040B3-18AF-4C7B-88AD-6F6415781178}">
      <dgm:prSet/>
      <dgm:spPr/>
      <dgm:t>
        <a:bodyPr/>
        <a:lstStyle/>
        <a:p>
          <a:pPr latinLnBrk="1"/>
          <a:endParaRPr lang="ko-KR" altLang="en-US"/>
        </a:p>
      </dgm:t>
    </dgm:pt>
    <dgm:pt modelId="{852B3B25-A8A4-4CC5-A6B8-2062EFB1B1D1}" type="sibTrans" cxnId="{B6B040B3-18AF-4C7B-88AD-6F6415781178}">
      <dgm:prSet/>
      <dgm:spPr/>
      <dgm:t>
        <a:bodyPr/>
        <a:lstStyle/>
        <a:p>
          <a:pPr latinLnBrk="1"/>
          <a:endParaRPr lang="ko-KR" altLang="en-US"/>
        </a:p>
      </dgm:t>
    </dgm:pt>
    <dgm:pt modelId="{95AB1AD8-78CB-4CF5-BEB4-8F45ED463AB3}">
      <dgm:prSet phldrT="[텍스트]"/>
      <dgm:spPr/>
      <dgm:t>
        <a:bodyPr/>
        <a:lstStyle/>
        <a:p>
          <a:pPr latinLnBrk="1"/>
          <a:r>
            <a:rPr lang="en-US" altLang="ko-KR" dirty="0" smtClean="0"/>
            <a:t>ER Win 7.3.0.1666</a:t>
          </a:r>
          <a:endParaRPr lang="ko-KR" altLang="en-US" dirty="0"/>
        </a:p>
      </dgm:t>
    </dgm:pt>
    <dgm:pt modelId="{6D7CAB40-DF8D-463C-8164-D0598C82664F}" type="parTrans" cxnId="{36950930-F0D6-4834-BEDF-69C5C852B55C}">
      <dgm:prSet/>
      <dgm:spPr/>
      <dgm:t>
        <a:bodyPr/>
        <a:lstStyle/>
        <a:p>
          <a:pPr latinLnBrk="1"/>
          <a:endParaRPr lang="ko-KR" altLang="en-US"/>
        </a:p>
      </dgm:t>
    </dgm:pt>
    <dgm:pt modelId="{5A051959-58E5-4F1A-B196-AB0CC4BFF84B}" type="sibTrans" cxnId="{36950930-F0D6-4834-BEDF-69C5C852B55C}">
      <dgm:prSet/>
      <dgm:spPr/>
      <dgm:t>
        <a:bodyPr/>
        <a:lstStyle/>
        <a:p>
          <a:pPr latinLnBrk="1"/>
          <a:endParaRPr lang="ko-KR" altLang="en-US"/>
        </a:p>
      </dgm:t>
    </dgm:pt>
    <dgm:pt modelId="{BAF45B82-C26E-41D5-A651-09CA67FFEDE2}">
      <dgm:prSet phldrT="[텍스트]"/>
      <dgm:spPr/>
      <dgm:t>
        <a:bodyPr/>
        <a:lstStyle/>
        <a:p>
          <a:pPr latinLnBrk="1"/>
          <a:r>
            <a:rPr lang="ko-KR" altLang="en-US" dirty="0" smtClean="0"/>
            <a:t>문서화</a:t>
          </a:r>
          <a:endParaRPr lang="ko-KR" altLang="en-US" dirty="0"/>
        </a:p>
      </dgm:t>
    </dgm:pt>
    <dgm:pt modelId="{D26D7FEC-E856-4F89-B83C-75B0E3866CA6}" type="parTrans" cxnId="{A4ECB6D0-E284-4448-AF83-AC211BA48AE4}">
      <dgm:prSet/>
      <dgm:spPr/>
      <dgm:t>
        <a:bodyPr/>
        <a:lstStyle/>
        <a:p>
          <a:pPr latinLnBrk="1"/>
          <a:endParaRPr lang="ko-KR" altLang="en-US"/>
        </a:p>
      </dgm:t>
    </dgm:pt>
    <dgm:pt modelId="{05CB6770-D5DF-4699-9583-5E6BCB268CAA}" type="sibTrans" cxnId="{A4ECB6D0-E284-4448-AF83-AC211BA48AE4}">
      <dgm:prSet/>
      <dgm:spPr/>
      <dgm:t>
        <a:bodyPr/>
        <a:lstStyle/>
        <a:p>
          <a:pPr latinLnBrk="1"/>
          <a:endParaRPr lang="ko-KR" altLang="en-US"/>
        </a:p>
      </dgm:t>
    </dgm:pt>
    <dgm:pt modelId="{4705A46E-59E1-4F35-A09B-30DDE09A300D}">
      <dgm:prSet phldrT="[텍스트]"/>
      <dgm:spPr/>
      <dgm:t>
        <a:bodyPr/>
        <a:lstStyle/>
        <a:p>
          <a:pPr latinLnBrk="1"/>
          <a:r>
            <a:rPr lang="en-US" altLang="ko-KR" dirty="0" smtClean="0"/>
            <a:t>Microsoft Excel 2013</a:t>
          </a:r>
          <a:endParaRPr lang="ko-KR" altLang="en-US" dirty="0"/>
        </a:p>
      </dgm:t>
    </dgm:pt>
    <dgm:pt modelId="{7A03B5A6-11C4-459D-A3BB-486A600943C1}" type="parTrans" cxnId="{A4BBEA21-438F-46D8-8F49-57C4EF3440BB}">
      <dgm:prSet/>
      <dgm:spPr/>
      <dgm:t>
        <a:bodyPr/>
        <a:lstStyle/>
        <a:p>
          <a:pPr latinLnBrk="1"/>
          <a:endParaRPr lang="ko-KR" altLang="en-US"/>
        </a:p>
      </dgm:t>
    </dgm:pt>
    <dgm:pt modelId="{FEEFD754-7B6F-4CF0-83DC-27542B46040D}" type="sibTrans" cxnId="{A4BBEA21-438F-46D8-8F49-57C4EF3440BB}">
      <dgm:prSet/>
      <dgm:spPr/>
      <dgm:t>
        <a:bodyPr/>
        <a:lstStyle/>
        <a:p>
          <a:pPr latinLnBrk="1"/>
          <a:endParaRPr lang="ko-KR" altLang="en-US"/>
        </a:p>
      </dgm:t>
    </dgm:pt>
    <dgm:pt modelId="{BF6BB688-E9F2-41CA-9FCD-963E341082B7}">
      <dgm:prSet phldrT="[텍스트]"/>
      <dgm:spPr/>
      <dgm:t>
        <a:bodyPr/>
        <a:lstStyle/>
        <a:p>
          <a:pPr latinLnBrk="1"/>
          <a:r>
            <a:rPr lang="en-US" altLang="ko-KR" dirty="0" smtClean="0"/>
            <a:t>Microsoft Power point 2013</a:t>
          </a:r>
          <a:endParaRPr lang="ko-KR" altLang="en-US" dirty="0"/>
        </a:p>
      </dgm:t>
    </dgm:pt>
    <dgm:pt modelId="{E3BEA790-89C3-45F8-8CFA-C6EE032DC659}" type="parTrans" cxnId="{CFAAB2A6-E156-4E63-A394-4FDE75295F50}">
      <dgm:prSet/>
      <dgm:spPr/>
      <dgm:t>
        <a:bodyPr/>
        <a:lstStyle/>
        <a:p>
          <a:pPr latinLnBrk="1"/>
          <a:endParaRPr lang="ko-KR" altLang="en-US"/>
        </a:p>
      </dgm:t>
    </dgm:pt>
    <dgm:pt modelId="{7F84EA5F-02C4-4A4A-9819-5BE3DB1C2C10}" type="sibTrans" cxnId="{CFAAB2A6-E156-4E63-A394-4FDE75295F50}">
      <dgm:prSet/>
      <dgm:spPr/>
      <dgm:t>
        <a:bodyPr/>
        <a:lstStyle/>
        <a:p>
          <a:pPr latinLnBrk="1"/>
          <a:endParaRPr lang="ko-KR" altLang="en-US"/>
        </a:p>
      </dgm:t>
    </dgm:pt>
    <dgm:pt modelId="{6C12B6D5-7A86-4971-AD8A-85A868B4ADF2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ObjectAid</a:t>
          </a:r>
          <a:r>
            <a:rPr lang="en-US" altLang="ko-KR" dirty="0" smtClean="0"/>
            <a:t> UML Diagram</a:t>
          </a:r>
          <a:endParaRPr lang="ko-KR" altLang="en-US" dirty="0"/>
        </a:p>
      </dgm:t>
    </dgm:pt>
    <dgm:pt modelId="{297807D9-2003-49DB-8CF4-91A2549E980F}" type="sibTrans" cxnId="{FDF3AF05-9707-4335-96B9-876539432951}">
      <dgm:prSet/>
      <dgm:spPr/>
      <dgm:t>
        <a:bodyPr/>
        <a:lstStyle/>
        <a:p>
          <a:pPr latinLnBrk="1"/>
          <a:endParaRPr lang="ko-KR" altLang="en-US"/>
        </a:p>
      </dgm:t>
    </dgm:pt>
    <dgm:pt modelId="{BB2CF149-0B45-4971-9B2A-205AFADDCA8A}" type="parTrans" cxnId="{FDF3AF05-9707-4335-96B9-876539432951}">
      <dgm:prSet/>
      <dgm:spPr/>
      <dgm:t>
        <a:bodyPr/>
        <a:lstStyle/>
        <a:p>
          <a:pPr latinLnBrk="1"/>
          <a:endParaRPr lang="ko-KR" altLang="en-US"/>
        </a:p>
      </dgm:t>
    </dgm:pt>
    <dgm:pt modelId="{14882086-B0C1-42DE-848E-608C0542F8EE}" type="pres">
      <dgm:prSet presAssocID="{C92DB9AF-5EA3-4DBE-AA78-30777C6441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C8C056-6E8C-458E-9D39-157A2B915917}" type="pres">
      <dgm:prSet presAssocID="{F66CCD18-1F16-4D92-B0C6-9948AAD061FE}" presName="linNode" presStyleCnt="0"/>
      <dgm:spPr/>
    </dgm:pt>
    <dgm:pt modelId="{0A82EF4A-3436-4291-85C8-6985D6865370}" type="pres">
      <dgm:prSet presAssocID="{F66CCD18-1F16-4D92-B0C6-9948AAD061FE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87F35C-05DE-4C86-9281-884C50594B99}" type="pres">
      <dgm:prSet presAssocID="{F66CCD18-1F16-4D92-B0C6-9948AAD061FE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953CD6-F687-4C84-A895-B0C74CFA87D5}" type="pres">
      <dgm:prSet presAssocID="{4350B459-05DE-4BEA-817B-42368AEFEA46}" presName="sp" presStyleCnt="0"/>
      <dgm:spPr/>
    </dgm:pt>
    <dgm:pt modelId="{4D0209FC-A6E7-4244-BDD7-1C168404319A}" type="pres">
      <dgm:prSet presAssocID="{109663DD-2B48-48B6-A1AF-79B09BADA96E}" presName="linNode" presStyleCnt="0"/>
      <dgm:spPr/>
    </dgm:pt>
    <dgm:pt modelId="{CD3D05DD-19C9-43AE-A029-52E96F4DA424}" type="pres">
      <dgm:prSet presAssocID="{109663DD-2B48-48B6-A1AF-79B09BADA96E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BAFB99-D9D9-4481-BEC0-F9F2C0FF98CC}" type="pres">
      <dgm:prSet presAssocID="{109663DD-2B48-48B6-A1AF-79B09BADA96E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1F00F0-E3CC-411D-9D84-AB3A62D398A7}" type="pres">
      <dgm:prSet presAssocID="{2E86B4BE-2933-453D-892A-CBA976EEDE42}" presName="sp" presStyleCnt="0"/>
      <dgm:spPr/>
    </dgm:pt>
    <dgm:pt modelId="{730125B2-C981-4971-8EBD-0FC77E6BB298}" type="pres">
      <dgm:prSet presAssocID="{2378A76F-D93D-4B28-BC9A-843B3AB17471}" presName="linNode" presStyleCnt="0"/>
      <dgm:spPr/>
    </dgm:pt>
    <dgm:pt modelId="{77AA181F-94AF-445A-AE08-95A6837B10E3}" type="pres">
      <dgm:prSet presAssocID="{2378A76F-D93D-4B28-BC9A-843B3AB17471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57B9EC-1C52-4EF5-A755-5B544A52AF85}" type="pres">
      <dgm:prSet presAssocID="{2378A76F-D93D-4B28-BC9A-843B3AB17471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DECC84-F5A9-4845-AE72-33C8502E75CC}" type="pres">
      <dgm:prSet presAssocID="{F780F0D1-3217-49E3-8A48-2ECBEE1B79F8}" presName="sp" presStyleCnt="0"/>
      <dgm:spPr/>
    </dgm:pt>
    <dgm:pt modelId="{5DDE2235-830F-454A-9722-6E3A7CE03501}" type="pres">
      <dgm:prSet presAssocID="{1CCC47D4-CD17-474B-92C3-486A107C39D3}" presName="linNode" presStyleCnt="0"/>
      <dgm:spPr/>
    </dgm:pt>
    <dgm:pt modelId="{9D4E9CD5-A34B-4AFD-A625-3D431C6FB4A6}" type="pres">
      <dgm:prSet presAssocID="{1CCC47D4-CD17-474B-92C3-486A107C39D3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DAA699-31FB-47F3-A59B-B19DE70DDA20}" type="pres">
      <dgm:prSet presAssocID="{1CCC47D4-CD17-474B-92C3-486A107C39D3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3B13B8-94E0-408F-81AF-0229D573866C}" type="pres">
      <dgm:prSet presAssocID="{3D80F71E-1219-4CAA-8966-13BC1B844554}" presName="sp" presStyleCnt="0"/>
      <dgm:spPr/>
    </dgm:pt>
    <dgm:pt modelId="{F6AD7B09-6A75-42A7-BE33-33D0B48F251D}" type="pres">
      <dgm:prSet presAssocID="{3DAEFF06-4064-431F-9F27-05ED31544A94}" presName="linNode" presStyleCnt="0"/>
      <dgm:spPr/>
    </dgm:pt>
    <dgm:pt modelId="{BE472FF2-3831-442A-AC0A-449EB94B1C96}" type="pres">
      <dgm:prSet presAssocID="{3DAEFF06-4064-431F-9F27-05ED31544A94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CB288B-D290-44E2-9566-F71C8679C8BD}" type="pres">
      <dgm:prSet presAssocID="{3DAEFF06-4064-431F-9F27-05ED31544A94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A14D3A-5524-4369-A2DF-25E307DB30F1}" type="pres">
      <dgm:prSet presAssocID="{86F8F377-FB0C-408A-9773-652960771FFB}" presName="sp" presStyleCnt="0"/>
      <dgm:spPr/>
    </dgm:pt>
    <dgm:pt modelId="{F602D944-11FE-4456-BE43-A47CEAAA7BB6}" type="pres">
      <dgm:prSet presAssocID="{368A9854-4A69-4320-B4C0-3CE8737A172C}" presName="linNode" presStyleCnt="0"/>
      <dgm:spPr/>
    </dgm:pt>
    <dgm:pt modelId="{B3A42DF9-09C0-4D91-B173-76E4A4095513}" type="pres">
      <dgm:prSet presAssocID="{368A9854-4A69-4320-B4C0-3CE8737A172C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03857B-938D-48BF-9FD0-D01EEFB4967C}" type="pres">
      <dgm:prSet presAssocID="{368A9854-4A69-4320-B4C0-3CE8737A172C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B11793-624B-410E-BA19-886FA9327B88}" type="pres">
      <dgm:prSet presAssocID="{852B3B25-A8A4-4CC5-A6B8-2062EFB1B1D1}" presName="sp" presStyleCnt="0"/>
      <dgm:spPr/>
    </dgm:pt>
    <dgm:pt modelId="{5D371E2A-A3AD-4977-8958-B557C0A0634A}" type="pres">
      <dgm:prSet presAssocID="{BAF45B82-C26E-41D5-A651-09CA67FFEDE2}" presName="linNode" presStyleCnt="0"/>
      <dgm:spPr/>
    </dgm:pt>
    <dgm:pt modelId="{E2F8B9D1-68FD-4CA2-8050-614334281C84}" type="pres">
      <dgm:prSet presAssocID="{BAF45B82-C26E-41D5-A651-09CA67FFEDE2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4D00F9-CD8E-45FE-9896-D1FB2CE21BC8}" type="pres">
      <dgm:prSet presAssocID="{BAF45B82-C26E-41D5-A651-09CA67FFEDE2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DF3AF05-9707-4335-96B9-876539432951}" srcId="{1CCC47D4-CD17-474B-92C3-486A107C39D3}" destId="{6C12B6D5-7A86-4971-AD8A-85A868B4ADF2}" srcOrd="0" destOrd="0" parTransId="{BB2CF149-0B45-4971-9B2A-205AFADDCA8A}" sibTransId="{297807D9-2003-49DB-8CF4-91A2549E980F}"/>
    <dgm:cxn modelId="{3DC9A153-1541-43E2-BA98-913455B33676}" type="presOf" srcId="{BAF45B82-C26E-41D5-A651-09CA67FFEDE2}" destId="{E2F8B9D1-68FD-4CA2-8050-614334281C84}" srcOrd="0" destOrd="0" presId="urn:microsoft.com/office/officeart/2005/8/layout/vList5"/>
    <dgm:cxn modelId="{A4BBEA21-438F-46D8-8F49-57C4EF3440BB}" srcId="{BAF45B82-C26E-41D5-A651-09CA67FFEDE2}" destId="{4705A46E-59E1-4F35-A09B-30DDE09A300D}" srcOrd="0" destOrd="0" parTransId="{7A03B5A6-11C4-459D-A3BB-486A600943C1}" sibTransId="{FEEFD754-7B6F-4CF0-83DC-27542B46040D}"/>
    <dgm:cxn modelId="{049672AB-19F7-4268-98FB-8CBD884CCA06}" srcId="{C92DB9AF-5EA3-4DBE-AA78-30777C6441D3}" destId="{F66CCD18-1F16-4D92-B0C6-9948AAD061FE}" srcOrd="0" destOrd="0" parTransId="{863C1E92-84F2-4270-A63B-8EEA1B298954}" sibTransId="{4350B459-05DE-4BEA-817B-42368AEFEA46}"/>
    <dgm:cxn modelId="{F0C90686-276F-4887-BE5B-A18360C296E4}" type="presOf" srcId="{F66CCD18-1F16-4D92-B0C6-9948AAD061FE}" destId="{0A82EF4A-3436-4291-85C8-6985D6865370}" srcOrd="0" destOrd="0" presId="urn:microsoft.com/office/officeart/2005/8/layout/vList5"/>
    <dgm:cxn modelId="{A4ECB6D0-E284-4448-AF83-AC211BA48AE4}" srcId="{C92DB9AF-5EA3-4DBE-AA78-30777C6441D3}" destId="{BAF45B82-C26E-41D5-A651-09CA67FFEDE2}" srcOrd="6" destOrd="0" parTransId="{D26D7FEC-E856-4F89-B83C-75B0E3866CA6}" sibTransId="{05CB6770-D5DF-4699-9583-5E6BCB268CAA}"/>
    <dgm:cxn modelId="{9E5A043A-C6B3-449D-85E2-F365261BF503}" srcId="{109663DD-2B48-48B6-A1AF-79B09BADA96E}" destId="{F86A7A6E-A0A8-44FB-8364-688A6EAA2AE6}" srcOrd="0" destOrd="0" parTransId="{D3A80FE4-BB31-4999-BFCF-163F25F6F67B}" sibTransId="{2E303C9A-BDD0-40C7-8BE5-DF578531DDB2}"/>
    <dgm:cxn modelId="{56453611-081A-464F-8880-780DB00C4B79}" type="presOf" srcId="{3DAEFF06-4064-431F-9F27-05ED31544A94}" destId="{BE472FF2-3831-442A-AC0A-449EB94B1C96}" srcOrd="0" destOrd="0" presId="urn:microsoft.com/office/officeart/2005/8/layout/vList5"/>
    <dgm:cxn modelId="{E81288F7-C312-4DC0-A4A8-71C4445B6A73}" type="presOf" srcId="{C92DB9AF-5EA3-4DBE-AA78-30777C6441D3}" destId="{14882086-B0C1-42DE-848E-608C0542F8EE}" srcOrd="0" destOrd="0" presId="urn:microsoft.com/office/officeart/2005/8/layout/vList5"/>
    <dgm:cxn modelId="{BE0A5784-542E-417B-B5B0-ADE6F4982DB8}" srcId="{3DAEFF06-4064-431F-9F27-05ED31544A94}" destId="{A212D6E1-33C1-41C1-B3B7-8FBCD7EAE9E4}" srcOrd="0" destOrd="0" parTransId="{100BFC0C-7064-4D60-B2C2-D6D76C7144BF}" sibTransId="{E29F8E20-1A54-418F-B931-3B8837BFE653}"/>
    <dgm:cxn modelId="{5B7EC681-BCB2-40C7-9315-06A3B3568C7A}" type="presOf" srcId="{4705A46E-59E1-4F35-A09B-30DDE09A300D}" destId="{5A4D00F9-CD8E-45FE-9896-D1FB2CE21BC8}" srcOrd="0" destOrd="0" presId="urn:microsoft.com/office/officeart/2005/8/layout/vList5"/>
    <dgm:cxn modelId="{B6B040B3-18AF-4C7B-88AD-6F6415781178}" srcId="{C92DB9AF-5EA3-4DBE-AA78-30777C6441D3}" destId="{368A9854-4A69-4320-B4C0-3CE8737A172C}" srcOrd="5" destOrd="0" parTransId="{6045340E-B049-4A77-88CF-F6CA2FAADF71}" sibTransId="{852B3B25-A8A4-4CC5-A6B8-2062EFB1B1D1}"/>
    <dgm:cxn modelId="{CFAAB2A6-E156-4E63-A394-4FDE75295F50}" srcId="{BAF45B82-C26E-41D5-A651-09CA67FFEDE2}" destId="{BF6BB688-E9F2-41CA-9FCD-963E341082B7}" srcOrd="1" destOrd="0" parTransId="{E3BEA790-89C3-45F8-8CFA-C6EE032DC659}" sibTransId="{7F84EA5F-02C4-4A4A-9819-5BE3DB1C2C10}"/>
    <dgm:cxn modelId="{92A6D672-E697-4BC0-8369-B3FD9614826E}" type="presOf" srcId="{6C12B6D5-7A86-4971-AD8A-85A868B4ADF2}" destId="{0ADAA699-31FB-47F3-A59B-B19DE70DDA20}" srcOrd="0" destOrd="0" presId="urn:microsoft.com/office/officeart/2005/8/layout/vList5"/>
    <dgm:cxn modelId="{9E5C9795-A5EA-4D33-B9E0-C6C9C9395D6A}" type="presOf" srcId="{02674409-E6C1-494B-9203-1F77837666F9}" destId="{4557B9EC-1C52-4EF5-A755-5B544A52AF85}" srcOrd="0" destOrd="0" presId="urn:microsoft.com/office/officeart/2005/8/layout/vList5"/>
    <dgm:cxn modelId="{36950930-F0D6-4834-BEDF-69C5C852B55C}" srcId="{368A9854-4A69-4320-B4C0-3CE8737A172C}" destId="{95AB1AD8-78CB-4CF5-BEB4-8F45ED463AB3}" srcOrd="0" destOrd="0" parTransId="{6D7CAB40-DF8D-463C-8164-D0598C82664F}" sibTransId="{5A051959-58E5-4F1A-B196-AB0CC4BFF84B}"/>
    <dgm:cxn modelId="{2520CEE3-F007-4DB4-ABB3-2A265871AC00}" srcId="{C92DB9AF-5EA3-4DBE-AA78-30777C6441D3}" destId="{1CCC47D4-CD17-474B-92C3-486A107C39D3}" srcOrd="3" destOrd="0" parTransId="{0337EB2F-3451-4E6F-9583-24D9EA966254}" sibTransId="{3D80F71E-1219-4CAA-8966-13BC1B844554}"/>
    <dgm:cxn modelId="{0FD186A4-EB2D-4BD7-8252-1DEF91BB245D}" srcId="{2378A76F-D93D-4B28-BC9A-843B3AB17471}" destId="{02674409-E6C1-494B-9203-1F77837666F9}" srcOrd="0" destOrd="0" parTransId="{58511E63-10EC-4C6E-9381-F2AA2833B9D8}" sibTransId="{A45DBA49-5E95-473D-B62E-8820FFF80614}"/>
    <dgm:cxn modelId="{5CB79A1C-0CAF-4C4B-9084-B85F248EC9B1}" type="presOf" srcId="{BF6BB688-E9F2-41CA-9FCD-963E341082B7}" destId="{5A4D00F9-CD8E-45FE-9896-D1FB2CE21BC8}" srcOrd="0" destOrd="1" presId="urn:microsoft.com/office/officeart/2005/8/layout/vList5"/>
    <dgm:cxn modelId="{250E6F25-6153-47CF-8F69-01BA6240FD7E}" srcId="{C92DB9AF-5EA3-4DBE-AA78-30777C6441D3}" destId="{109663DD-2B48-48B6-A1AF-79B09BADA96E}" srcOrd="1" destOrd="0" parTransId="{9D4A14D5-D714-4275-AC0A-47E80FD6BE89}" sibTransId="{2E86B4BE-2933-453D-892A-CBA976EEDE42}"/>
    <dgm:cxn modelId="{47163A26-E485-4755-8840-34F80F875938}" type="presOf" srcId="{2378A76F-D93D-4B28-BC9A-843B3AB17471}" destId="{77AA181F-94AF-445A-AE08-95A6837B10E3}" srcOrd="0" destOrd="0" presId="urn:microsoft.com/office/officeart/2005/8/layout/vList5"/>
    <dgm:cxn modelId="{02F5D26A-A481-4ACA-86FD-9DB85A01DCF5}" type="presOf" srcId="{C40C3FD0-2A64-4ABB-915D-0E8961F82C99}" destId="{E2BAFB99-D9D9-4481-BEC0-F9F2C0FF98CC}" srcOrd="0" destOrd="1" presId="urn:microsoft.com/office/officeart/2005/8/layout/vList5"/>
    <dgm:cxn modelId="{F0526899-757E-41E9-B341-11073EE1DA6D}" type="presOf" srcId="{368A9854-4A69-4320-B4C0-3CE8737A172C}" destId="{B3A42DF9-09C0-4D91-B173-76E4A4095513}" srcOrd="0" destOrd="0" presId="urn:microsoft.com/office/officeart/2005/8/layout/vList5"/>
    <dgm:cxn modelId="{AFD90B88-630F-4093-A60C-9C29260B5E24}" srcId="{C92DB9AF-5EA3-4DBE-AA78-30777C6441D3}" destId="{2378A76F-D93D-4B28-BC9A-843B3AB17471}" srcOrd="2" destOrd="0" parTransId="{7D1CF3D3-4EF6-4E2E-84EF-ACFBD6395A00}" sibTransId="{F780F0D1-3217-49E3-8A48-2ECBEE1B79F8}"/>
    <dgm:cxn modelId="{356F1972-26D0-4645-A935-2460ECAC9C86}" type="presOf" srcId="{1CCC47D4-CD17-474B-92C3-486A107C39D3}" destId="{9D4E9CD5-A34B-4AFD-A625-3D431C6FB4A6}" srcOrd="0" destOrd="0" presId="urn:microsoft.com/office/officeart/2005/8/layout/vList5"/>
    <dgm:cxn modelId="{16B37799-201F-4498-9E18-3889087C9CF6}" srcId="{C92DB9AF-5EA3-4DBE-AA78-30777C6441D3}" destId="{3DAEFF06-4064-431F-9F27-05ED31544A94}" srcOrd="4" destOrd="0" parTransId="{F34EBF0E-CEED-4010-BC39-96D7DE003FC6}" sibTransId="{86F8F377-FB0C-408A-9773-652960771FFB}"/>
    <dgm:cxn modelId="{C9DB88D4-F0E1-452C-AE0F-46AFE03DB207}" type="presOf" srcId="{109663DD-2B48-48B6-A1AF-79B09BADA96E}" destId="{CD3D05DD-19C9-43AE-A029-52E96F4DA424}" srcOrd="0" destOrd="0" presId="urn:microsoft.com/office/officeart/2005/8/layout/vList5"/>
    <dgm:cxn modelId="{A7D645B5-BA78-46AB-A40A-EA4D13BCD166}" srcId="{109663DD-2B48-48B6-A1AF-79B09BADA96E}" destId="{C40C3FD0-2A64-4ABB-915D-0E8961F82C99}" srcOrd="1" destOrd="0" parTransId="{D9E2D3E0-7A03-41C9-86A1-3BAA1A94EC98}" sibTransId="{E0F344DA-EFDB-4CD6-AF67-CB1FC3FC3027}"/>
    <dgm:cxn modelId="{BDDBE187-4D1D-41F5-BC25-4CDFA87FC6DF}" type="presOf" srcId="{95AB1AD8-78CB-4CF5-BEB4-8F45ED463AB3}" destId="{1503857B-938D-48BF-9FD0-D01EEFB4967C}" srcOrd="0" destOrd="0" presId="urn:microsoft.com/office/officeart/2005/8/layout/vList5"/>
    <dgm:cxn modelId="{4691ADC3-A8C9-401C-8443-C6AB05EC8B45}" type="presOf" srcId="{A212D6E1-33C1-41C1-B3B7-8FBCD7EAE9E4}" destId="{D7CB288B-D290-44E2-9566-F71C8679C8BD}" srcOrd="0" destOrd="0" presId="urn:microsoft.com/office/officeart/2005/8/layout/vList5"/>
    <dgm:cxn modelId="{B1566E90-F7D9-4315-8811-486E92D60012}" type="presOf" srcId="{C0B520C5-D628-4AD0-A824-1587B7D60272}" destId="{EA87F35C-05DE-4C86-9281-884C50594B99}" srcOrd="0" destOrd="0" presId="urn:microsoft.com/office/officeart/2005/8/layout/vList5"/>
    <dgm:cxn modelId="{32AD7B16-1F36-4BF4-B2AB-7557B87C1E30}" srcId="{F66CCD18-1F16-4D92-B0C6-9948AAD061FE}" destId="{C0B520C5-D628-4AD0-A824-1587B7D60272}" srcOrd="0" destOrd="0" parTransId="{76EB96B9-A1A4-4479-84B2-B6AFB224E33A}" sibTransId="{6686B8C0-75FC-4CD3-B274-F9D543869D4F}"/>
    <dgm:cxn modelId="{87D12492-A209-46F0-A37C-94311506F8C3}" type="presOf" srcId="{F86A7A6E-A0A8-44FB-8364-688A6EAA2AE6}" destId="{E2BAFB99-D9D9-4481-BEC0-F9F2C0FF98CC}" srcOrd="0" destOrd="0" presId="urn:microsoft.com/office/officeart/2005/8/layout/vList5"/>
    <dgm:cxn modelId="{13D25350-87FD-4C43-907C-ACFAF33D34C2}" type="presParOf" srcId="{14882086-B0C1-42DE-848E-608C0542F8EE}" destId="{03C8C056-6E8C-458E-9D39-157A2B915917}" srcOrd="0" destOrd="0" presId="urn:microsoft.com/office/officeart/2005/8/layout/vList5"/>
    <dgm:cxn modelId="{51C1A1A9-B40A-4FF8-BBC9-FB771109119F}" type="presParOf" srcId="{03C8C056-6E8C-458E-9D39-157A2B915917}" destId="{0A82EF4A-3436-4291-85C8-6985D6865370}" srcOrd="0" destOrd="0" presId="urn:microsoft.com/office/officeart/2005/8/layout/vList5"/>
    <dgm:cxn modelId="{70D07E85-664A-4620-934D-7F5EF9F7FD03}" type="presParOf" srcId="{03C8C056-6E8C-458E-9D39-157A2B915917}" destId="{EA87F35C-05DE-4C86-9281-884C50594B99}" srcOrd="1" destOrd="0" presId="urn:microsoft.com/office/officeart/2005/8/layout/vList5"/>
    <dgm:cxn modelId="{8B8510EC-B3A6-415D-A00B-A9FDDF7ECE0D}" type="presParOf" srcId="{14882086-B0C1-42DE-848E-608C0542F8EE}" destId="{1C953CD6-F687-4C84-A895-B0C74CFA87D5}" srcOrd="1" destOrd="0" presId="urn:microsoft.com/office/officeart/2005/8/layout/vList5"/>
    <dgm:cxn modelId="{A540C07E-41E0-4B45-9AE5-056CC14C833C}" type="presParOf" srcId="{14882086-B0C1-42DE-848E-608C0542F8EE}" destId="{4D0209FC-A6E7-4244-BDD7-1C168404319A}" srcOrd="2" destOrd="0" presId="urn:microsoft.com/office/officeart/2005/8/layout/vList5"/>
    <dgm:cxn modelId="{2ADE9F6A-685D-423C-A9B4-0048D40D2C30}" type="presParOf" srcId="{4D0209FC-A6E7-4244-BDD7-1C168404319A}" destId="{CD3D05DD-19C9-43AE-A029-52E96F4DA424}" srcOrd="0" destOrd="0" presId="urn:microsoft.com/office/officeart/2005/8/layout/vList5"/>
    <dgm:cxn modelId="{13689AF7-C0C9-4130-B54A-1F90E3A9950E}" type="presParOf" srcId="{4D0209FC-A6E7-4244-BDD7-1C168404319A}" destId="{E2BAFB99-D9D9-4481-BEC0-F9F2C0FF98CC}" srcOrd="1" destOrd="0" presId="urn:microsoft.com/office/officeart/2005/8/layout/vList5"/>
    <dgm:cxn modelId="{CDF014F2-257E-4C11-987C-C334A51FBA74}" type="presParOf" srcId="{14882086-B0C1-42DE-848E-608C0542F8EE}" destId="{851F00F0-E3CC-411D-9D84-AB3A62D398A7}" srcOrd="3" destOrd="0" presId="urn:microsoft.com/office/officeart/2005/8/layout/vList5"/>
    <dgm:cxn modelId="{E962C5F5-541C-41F2-A5A1-1D1604F00C6C}" type="presParOf" srcId="{14882086-B0C1-42DE-848E-608C0542F8EE}" destId="{730125B2-C981-4971-8EBD-0FC77E6BB298}" srcOrd="4" destOrd="0" presId="urn:microsoft.com/office/officeart/2005/8/layout/vList5"/>
    <dgm:cxn modelId="{404EEB23-629E-49C5-A9DB-FF064552BCAB}" type="presParOf" srcId="{730125B2-C981-4971-8EBD-0FC77E6BB298}" destId="{77AA181F-94AF-445A-AE08-95A6837B10E3}" srcOrd="0" destOrd="0" presId="urn:microsoft.com/office/officeart/2005/8/layout/vList5"/>
    <dgm:cxn modelId="{D734C7FC-1128-4EE2-A377-9967C8BAAEC1}" type="presParOf" srcId="{730125B2-C981-4971-8EBD-0FC77E6BB298}" destId="{4557B9EC-1C52-4EF5-A755-5B544A52AF85}" srcOrd="1" destOrd="0" presId="urn:microsoft.com/office/officeart/2005/8/layout/vList5"/>
    <dgm:cxn modelId="{F6E4ACDB-014B-48F4-8DC3-12E4DA47BDE0}" type="presParOf" srcId="{14882086-B0C1-42DE-848E-608C0542F8EE}" destId="{C3DECC84-F5A9-4845-AE72-33C8502E75CC}" srcOrd="5" destOrd="0" presId="urn:microsoft.com/office/officeart/2005/8/layout/vList5"/>
    <dgm:cxn modelId="{D192EF4E-65A6-45E1-AB81-636E1B119ECD}" type="presParOf" srcId="{14882086-B0C1-42DE-848E-608C0542F8EE}" destId="{5DDE2235-830F-454A-9722-6E3A7CE03501}" srcOrd="6" destOrd="0" presId="urn:microsoft.com/office/officeart/2005/8/layout/vList5"/>
    <dgm:cxn modelId="{678E6AFF-D24B-4FED-B12F-F5820A6A9232}" type="presParOf" srcId="{5DDE2235-830F-454A-9722-6E3A7CE03501}" destId="{9D4E9CD5-A34B-4AFD-A625-3D431C6FB4A6}" srcOrd="0" destOrd="0" presId="urn:microsoft.com/office/officeart/2005/8/layout/vList5"/>
    <dgm:cxn modelId="{1DA42948-99FC-45C9-93F2-2E6E36D6369A}" type="presParOf" srcId="{5DDE2235-830F-454A-9722-6E3A7CE03501}" destId="{0ADAA699-31FB-47F3-A59B-B19DE70DDA20}" srcOrd="1" destOrd="0" presId="urn:microsoft.com/office/officeart/2005/8/layout/vList5"/>
    <dgm:cxn modelId="{4DB3F951-FFE3-4EAB-863F-59592C7B937F}" type="presParOf" srcId="{14882086-B0C1-42DE-848E-608C0542F8EE}" destId="{D83B13B8-94E0-408F-81AF-0229D573866C}" srcOrd="7" destOrd="0" presId="urn:microsoft.com/office/officeart/2005/8/layout/vList5"/>
    <dgm:cxn modelId="{E5867C91-A882-41DA-B30B-A464EEACAC83}" type="presParOf" srcId="{14882086-B0C1-42DE-848E-608C0542F8EE}" destId="{F6AD7B09-6A75-42A7-BE33-33D0B48F251D}" srcOrd="8" destOrd="0" presId="urn:microsoft.com/office/officeart/2005/8/layout/vList5"/>
    <dgm:cxn modelId="{30014130-587A-4A28-942A-2322EDE9760D}" type="presParOf" srcId="{F6AD7B09-6A75-42A7-BE33-33D0B48F251D}" destId="{BE472FF2-3831-442A-AC0A-449EB94B1C96}" srcOrd="0" destOrd="0" presId="urn:microsoft.com/office/officeart/2005/8/layout/vList5"/>
    <dgm:cxn modelId="{7CBF6124-9E6E-45DD-989E-1DFDA46CF859}" type="presParOf" srcId="{F6AD7B09-6A75-42A7-BE33-33D0B48F251D}" destId="{D7CB288B-D290-44E2-9566-F71C8679C8BD}" srcOrd="1" destOrd="0" presId="urn:microsoft.com/office/officeart/2005/8/layout/vList5"/>
    <dgm:cxn modelId="{D62D5DB5-FD95-4275-AECF-1D8B00FE738C}" type="presParOf" srcId="{14882086-B0C1-42DE-848E-608C0542F8EE}" destId="{35A14D3A-5524-4369-A2DF-25E307DB30F1}" srcOrd="9" destOrd="0" presId="urn:microsoft.com/office/officeart/2005/8/layout/vList5"/>
    <dgm:cxn modelId="{9DA28709-BDAF-4EA1-BE8E-E9FD59091485}" type="presParOf" srcId="{14882086-B0C1-42DE-848E-608C0542F8EE}" destId="{F602D944-11FE-4456-BE43-A47CEAAA7BB6}" srcOrd="10" destOrd="0" presId="urn:microsoft.com/office/officeart/2005/8/layout/vList5"/>
    <dgm:cxn modelId="{0B8514BC-7C6E-49A4-B991-134BA8C92C2A}" type="presParOf" srcId="{F602D944-11FE-4456-BE43-A47CEAAA7BB6}" destId="{B3A42DF9-09C0-4D91-B173-76E4A4095513}" srcOrd="0" destOrd="0" presId="urn:microsoft.com/office/officeart/2005/8/layout/vList5"/>
    <dgm:cxn modelId="{D64E29FB-D987-4D54-99F2-D469F2EBDD85}" type="presParOf" srcId="{F602D944-11FE-4456-BE43-A47CEAAA7BB6}" destId="{1503857B-938D-48BF-9FD0-D01EEFB4967C}" srcOrd="1" destOrd="0" presId="urn:microsoft.com/office/officeart/2005/8/layout/vList5"/>
    <dgm:cxn modelId="{AE77271F-094C-403D-9226-1A8A5073427D}" type="presParOf" srcId="{14882086-B0C1-42DE-848E-608C0542F8EE}" destId="{D2B11793-624B-410E-BA19-886FA9327B88}" srcOrd="11" destOrd="0" presId="urn:microsoft.com/office/officeart/2005/8/layout/vList5"/>
    <dgm:cxn modelId="{B827066B-CC6F-449D-A89A-022649AEE5DE}" type="presParOf" srcId="{14882086-B0C1-42DE-848E-608C0542F8EE}" destId="{5D371E2A-A3AD-4977-8958-B557C0A0634A}" srcOrd="12" destOrd="0" presId="urn:microsoft.com/office/officeart/2005/8/layout/vList5"/>
    <dgm:cxn modelId="{89C4DE94-4C0E-4D80-95CC-08470EB78CC2}" type="presParOf" srcId="{5D371E2A-A3AD-4977-8958-B557C0A0634A}" destId="{E2F8B9D1-68FD-4CA2-8050-614334281C84}" srcOrd="0" destOrd="0" presId="urn:microsoft.com/office/officeart/2005/8/layout/vList5"/>
    <dgm:cxn modelId="{2C1083E7-7757-4D8C-B81A-DB85B9098085}" type="presParOf" srcId="{5D371E2A-A3AD-4977-8958-B557C0A0634A}" destId="{5A4D00F9-CD8E-45FE-9896-D1FB2CE21B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CE46B-A58F-46F0-8D71-10A6C96900B8}">
      <dsp:nvSpPr>
        <dsp:cNvPr id="0" name=""/>
        <dsp:cNvSpPr/>
      </dsp:nvSpPr>
      <dsp:spPr>
        <a:xfrm>
          <a:off x="0" y="612828"/>
          <a:ext cx="8923894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21151-7215-4DBC-B0D9-997FB75F160A}">
      <dsp:nvSpPr>
        <dsp:cNvPr id="0" name=""/>
        <dsp:cNvSpPr/>
      </dsp:nvSpPr>
      <dsp:spPr>
        <a:xfrm>
          <a:off x="446194" y="7668"/>
          <a:ext cx="6246725" cy="12103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6111" tIns="0" rIns="236111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1. </a:t>
          </a:r>
          <a:r>
            <a:rPr lang="ko-KR" altLang="en-US" sz="20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예약 정보를 등록</a:t>
          </a:r>
          <a:r>
            <a:rPr lang="en-US" altLang="ko-KR" sz="20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, </a:t>
          </a:r>
          <a:r>
            <a:rPr lang="ko-KR" altLang="en-US" sz="20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조회</a:t>
          </a:r>
          <a:r>
            <a:rPr lang="en-US" altLang="ko-KR" sz="20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, </a:t>
          </a:r>
          <a:r>
            <a:rPr lang="ko-KR" altLang="en-US" sz="20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수정 그리고 삭제 </a:t>
          </a:r>
          <a:endParaRPr lang="en-US" altLang="ko-KR" sz="2000" kern="1200" dirty="0" smtClean="0"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05277" y="66751"/>
        <a:ext cx="6128559" cy="1092154"/>
      </dsp:txXfrm>
    </dsp:sp>
    <dsp:sp modelId="{89ED59C6-FF34-46DC-A6F6-31BD8147D383}">
      <dsp:nvSpPr>
        <dsp:cNvPr id="0" name=""/>
        <dsp:cNvSpPr/>
      </dsp:nvSpPr>
      <dsp:spPr>
        <a:xfrm>
          <a:off x="0" y="2472588"/>
          <a:ext cx="8923894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799431"/>
              <a:satOff val="3301"/>
              <a:lumOff val="282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3720F-8D07-4D65-BDC9-D249CCB0889A}">
      <dsp:nvSpPr>
        <dsp:cNvPr id="0" name=""/>
        <dsp:cNvSpPr/>
      </dsp:nvSpPr>
      <dsp:spPr>
        <a:xfrm>
          <a:off x="446194" y="1867428"/>
          <a:ext cx="6246725" cy="1210320"/>
        </a:xfrm>
        <a:prstGeom prst="roundRect">
          <a:avLst/>
        </a:prstGeom>
        <a:gradFill rotWithShape="0">
          <a:gsLst>
            <a:gs pos="0">
              <a:schemeClr val="accent4">
                <a:hueOff val="-799431"/>
                <a:satOff val="3301"/>
                <a:lumOff val="28234"/>
                <a:alphaOff val="0"/>
                <a:tint val="50000"/>
                <a:satMod val="300000"/>
              </a:schemeClr>
            </a:gs>
            <a:gs pos="35000">
              <a:schemeClr val="accent4">
                <a:hueOff val="-799431"/>
                <a:satOff val="3301"/>
                <a:lumOff val="28234"/>
                <a:alphaOff val="0"/>
                <a:tint val="37000"/>
                <a:satMod val="300000"/>
              </a:schemeClr>
            </a:gs>
            <a:gs pos="100000">
              <a:schemeClr val="accent4">
                <a:hueOff val="-799431"/>
                <a:satOff val="3301"/>
                <a:lumOff val="2823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6111" tIns="0" rIns="236111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2. </a:t>
          </a:r>
          <a:r>
            <a:rPr lang="ko-KR" altLang="en-US" sz="20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상품 정보를 등록</a:t>
          </a:r>
          <a:r>
            <a:rPr lang="en-US" altLang="ko-KR" sz="20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, </a:t>
          </a:r>
          <a:r>
            <a:rPr lang="ko-KR" altLang="en-US" sz="20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조회</a:t>
          </a:r>
          <a:r>
            <a:rPr lang="en-US" altLang="ko-KR" sz="20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, </a:t>
          </a:r>
          <a:r>
            <a:rPr lang="ko-KR" altLang="en-US" sz="20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수정 그리고 삭제</a:t>
          </a:r>
          <a:endParaRPr lang="en-US" altLang="ko-KR" sz="2000" kern="1200" dirty="0" smtClean="0"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05277" y="1926511"/>
        <a:ext cx="6128559" cy="1092154"/>
      </dsp:txXfrm>
    </dsp:sp>
    <dsp:sp modelId="{7895AF4B-DFB5-4D9A-9054-7F6D30481470}">
      <dsp:nvSpPr>
        <dsp:cNvPr id="0" name=""/>
        <dsp:cNvSpPr/>
      </dsp:nvSpPr>
      <dsp:spPr>
        <a:xfrm>
          <a:off x="0" y="4332348"/>
          <a:ext cx="8923894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598862"/>
              <a:satOff val="6603"/>
              <a:lumOff val="564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EACDB-3A07-46F5-8AD1-7377952708F8}">
      <dsp:nvSpPr>
        <dsp:cNvPr id="0" name=""/>
        <dsp:cNvSpPr/>
      </dsp:nvSpPr>
      <dsp:spPr>
        <a:xfrm>
          <a:off x="446194" y="3727188"/>
          <a:ext cx="6246725" cy="1210320"/>
        </a:xfrm>
        <a:prstGeom prst="roundRect">
          <a:avLst/>
        </a:prstGeom>
        <a:gradFill rotWithShape="0">
          <a:gsLst>
            <a:gs pos="0">
              <a:schemeClr val="accent4">
                <a:hueOff val="-1598862"/>
                <a:satOff val="6603"/>
                <a:lumOff val="56468"/>
                <a:alphaOff val="0"/>
                <a:tint val="50000"/>
                <a:satMod val="300000"/>
              </a:schemeClr>
            </a:gs>
            <a:gs pos="35000">
              <a:schemeClr val="accent4">
                <a:hueOff val="-1598862"/>
                <a:satOff val="6603"/>
                <a:lumOff val="56468"/>
                <a:alphaOff val="0"/>
                <a:tint val="37000"/>
                <a:satMod val="300000"/>
              </a:schemeClr>
            </a:gs>
            <a:gs pos="100000">
              <a:schemeClr val="accent4">
                <a:hueOff val="-1598862"/>
                <a:satOff val="6603"/>
                <a:lumOff val="5646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6111" tIns="0" rIns="236111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3. </a:t>
          </a:r>
          <a:r>
            <a:rPr lang="ko-KR" altLang="en-US" sz="2000" kern="1200" dirty="0" smtClean="0">
              <a:latin typeface="휴먼엑스포" panose="02030504000101010101" pitchFamily="18" charset="-127"/>
              <a:ea typeface="휴먼엑스포" panose="02030504000101010101" pitchFamily="18" charset="-127"/>
            </a:rPr>
            <a:t>총 매출 정보에 대한 조회 및 통계 차트 제공</a:t>
          </a:r>
          <a:endParaRPr lang="ko-KR" altLang="en-US" sz="2000" kern="1200" dirty="0">
            <a:latin typeface="휴먼엑스포" panose="02030504000101010101" pitchFamily="18" charset="-127"/>
            <a:ea typeface="휴먼엑스포" panose="02030504000101010101" pitchFamily="18" charset="-127"/>
          </a:endParaRPr>
        </a:p>
      </dsp:txBody>
      <dsp:txXfrm>
        <a:off x="505277" y="3786271"/>
        <a:ext cx="6128559" cy="109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7F35C-05DE-4C86-9281-884C50594B99}">
      <dsp:nvSpPr>
        <dsp:cNvPr id="0" name=""/>
        <dsp:cNvSpPr/>
      </dsp:nvSpPr>
      <dsp:spPr>
        <a:xfrm rot="5400000">
          <a:off x="5900856" y="-2550058"/>
          <a:ext cx="580855" cy="582709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MS Windows 10 home Edition 64bit</a:t>
          </a:r>
          <a:endParaRPr lang="ko-KR" altLang="en-US" sz="1500" kern="1200" dirty="0"/>
        </a:p>
      </dsp:txBody>
      <dsp:txXfrm rot="-5400000">
        <a:off x="3277739" y="101414"/>
        <a:ext cx="5798736" cy="524145"/>
      </dsp:txXfrm>
    </dsp:sp>
    <dsp:sp modelId="{0A82EF4A-3436-4291-85C8-6985D6865370}">
      <dsp:nvSpPr>
        <dsp:cNvPr id="0" name=""/>
        <dsp:cNvSpPr/>
      </dsp:nvSpPr>
      <dsp:spPr>
        <a:xfrm>
          <a:off x="0" y="452"/>
          <a:ext cx="3277738" cy="7260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개발 </a:t>
          </a:r>
          <a:r>
            <a:rPr lang="en-US" altLang="ko-KR" sz="2500" kern="1200" dirty="0" smtClean="0"/>
            <a:t>OS</a:t>
          </a:r>
          <a:endParaRPr lang="ko-KR" altLang="en-US" sz="2500" kern="1200" dirty="0"/>
        </a:p>
      </dsp:txBody>
      <dsp:txXfrm>
        <a:off x="35444" y="35896"/>
        <a:ext cx="3206850" cy="655180"/>
      </dsp:txXfrm>
    </dsp:sp>
    <dsp:sp modelId="{E2BAFB99-D9D9-4481-BEC0-F9F2C0FF98CC}">
      <dsp:nvSpPr>
        <dsp:cNvPr id="0" name=""/>
        <dsp:cNvSpPr/>
      </dsp:nvSpPr>
      <dsp:spPr>
        <a:xfrm rot="5400000">
          <a:off x="5900856" y="-1787686"/>
          <a:ext cx="580855" cy="582709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Oracle SQL Developer 17.3.0.271</a:t>
          </a:r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Eclipse Oxygen.1a Release (4.7.1a)</a:t>
          </a:r>
        </a:p>
      </dsp:txBody>
      <dsp:txXfrm rot="-5400000">
        <a:off x="3277739" y="863786"/>
        <a:ext cx="5798736" cy="524145"/>
      </dsp:txXfrm>
    </dsp:sp>
    <dsp:sp modelId="{CD3D05DD-19C9-43AE-A029-52E96F4DA424}">
      <dsp:nvSpPr>
        <dsp:cNvPr id="0" name=""/>
        <dsp:cNvSpPr/>
      </dsp:nvSpPr>
      <dsp:spPr>
        <a:xfrm>
          <a:off x="0" y="762825"/>
          <a:ext cx="3277738" cy="7260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개발 </a:t>
          </a:r>
          <a:r>
            <a:rPr lang="en-US" altLang="ko-KR" sz="2500" kern="1200" dirty="0" smtClean="0"/>
            <a:t>Tool</a:t>
          </a:r>
          <a:endParaRPr lang="ko-KR" altLang="en-US" sz="2500" kern="1200" dirty="0"/>
        </a:p>
      </dsp:txBody>
      <dsp:txXfrm>
        <a:off x="35444" y="798269"/>
        <a:ext cx="3206850" cy="655180"/>
      </dsp:txXfrm>
    </dsp:sp>
    <dsp:sp modelId="{4557B9EC-1C52-4EF5-A755-5B544A52AF85}">
      <dsp:nvSpPr>
        <dsp:cNvPr id="0" name=""/>
        <dsp:cNvSpPr/>
      </dsp:nvSpPr>
      <dsp:spPr>
        <a:xfrm rot="5400000">
          <a:off x="5900856" y="-1025313"/>
          <a:ext cx="580855" cy="582709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Java 9</a:t>
          </a:r>
          <a:endParaRPr lang="ko-KR" altLang="en-US" sz="1500" kern="1200" dirty="0"/>
        </a:p>
      </dsp:txBody>
      <dsp:txXfrm rot="-5400000">
        <a:off x="3277739" y="1626159"/>
        <a:ext cx="5798736" cy="524145"/>
      </dsp:txXfrm>
    </dsp:sp>
    <dsp:sp modelId="{77AA181F-94AF-445A-AE08-95A6837B10E3}">
      <dsp:nvSpPr>
        <dsp:cNvPr id="0" name=""/>
        <dsp:cNvSpPr/>
      </dsp:nvSpPr>
      <dsp:spPr>
        <a:xfrm>
          <a:off x="0" y="1525197"/>
          <a:ext cx="3277738" cy="7260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개발 언어</a:t>
          </a:r>
          <a:endParaRPr lang="ko-KR" altLang="en-US" sz="2500" kern="1200" dirty="0"/>
        </a:p>
      </dsp:txBody>
      <dsp:txXfrm>
        <a:off x="35444" y="1560641"/>
        <a:ext cx="3206850" cy="655180"/>
      </dsp:txXfrm>
    </dsp:sp>
    <dsp:sp modelId="{0ADAA699-31FB-47F3-A59B-B19DE70DDA20}">
      <dsp:nvSpPr>
        <dsp:cNvPr id="0" name=""/>
        <dsp:cNvSpPr/>
      </dsp:nvSpPr>
      <dsp:spPr>
        <a:xfrm rot="5400000">
          <a:off x="5900856" y="-262941"/>
          <a:ext cx="580855" cy="582709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err="1" smtClean="0"/>
            <a:t>ObjectAid</a:t>
          </a:r>
          <a:r>
            <a:rPr lang="en-US" altLang="ko-KR" sz="1500" kern="1200" dirty="0" smtClean="0"/>
            <a:t> UML Diagram</a:t>
          </a:r>
          <a:endParaRPr lang="ko-KR" altLang="en-US" sz="1500" kern="1200" dirty="0"/>
        </a:p>
      </dsp:txBody>
      <dsp:txXfrm rot="-5400000">
        <a:off x="3277739" y="2388531"/>
        <a:ext cx="5798736" cy="524145"/>
      </dsp:txXfrm>
    </dsp:sp>
    <dsp:sp modelId="{9D4E9CD5-A34B-4AFD-A625-3D431C6FB4A6}">
      <dsp:nvSpPr>
        <dsp:cNvPr id="0" name=""/>
        <dsp:cNvSpPr/>
      </dsp:nvSpPr>
      <dsp:spPr>
        <a:xfrm>
          <a:off x="0" y="2287569"/>
          <a:ext cx="3277738" cy="7260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UML</a:t>
          </a:r>
          <a:endParaRPr lang="ko-KR" altLang="en-US" sz="2500" kern="1200" dirty="0"/>
        </a:p>
      </dsp:txBody>
      <dsp:txXfrm>
        <a:off x="35444" y="2323013"/>
        <a:ext cx="3206850" cy="655180"/>
      </dsp:txXfrm>
    </dsp:sp>
    <dsp:sp modelId="{D7CB288B-D290-44E2-9566-F71C8679C8BD}">
      <dsp:nvSpPr>
        <dsp:cNvPr id="0" name=""/>
        <dsp:cNvSpPr/>
      </dsp:nvSpPr>
      <dsp:spPr>
        <a:xfrm rot="5400000">
          <a:off x="5900856" y="499430"/>
          <a:ext cx="580855" cy="582709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Oracle 11.2g</a:t>
          </a:r>
          <a:endParaRPr lang="ko-KR" altLang="en-US" sz="1500" kern="1200" dirty="0"/>
        </a:p>
      </dsp:txBody>
      <dsp:txXfrm rot="-5400000">
        <a:off x="3277739" y="3150903"/>
        <a:ext cx="5798736" cy="524145"/>
      </dsp:txXfrm>
    </dsp:sp>
    <dsp:sp modelId="{BE472FF2-3831-442A-AC0A-449EB94B1C96}">
      <dsp:nvSpPr>
        <dsp:cNvPr id="0" name=""/>
        <dsp:cNvSpPr/>
      </dsp:nvSpPr>
      <dsp:spPr>
        <a:xfrm>
          <a:off x="0" y="3049941"/>
          <a:ext cx="3277738" cy="7260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DB</a:t>
          </a:r>
          <a:endParaRPr lang="ko-KR" altLang="en-US" sz="2500" kern="1200" dirty="0"/>
        </a:p>
      </dsp:txBody>
      <dsp:txXfrm>
        <a:off x="35444" y="3085385"/>
        <a:ext cx="3206850" cy="655180"/>
      </dsp:txXfrm>
    </dsp:sp>
    <dsp:sp modelId="{1503857B-938D-48BF-9FD0-D01EEFB4967C}">
      <dsp:nvSpPr>
        <dsp:cNvPr id="0" name=""/>
        <dsp:cNvSpPr/>
      </dsp:nvSpPr>
      <dsp:spPr>
        <a:xfrm rot="5400000">
          <a:off x="5900856" y="1261802"/>
          <a:ext cx="580855" cy="582709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ER Win 7.3.0.1666</a:t>
          </a:r>
          <a:endParaRPr lang="ko-KR" altLang="en-US" sz="1500" kern="1200" dirty="0"/>
        </a:p>
      </dsp:txBody>
      <dsp:txXfrm rot="-5400000">
        <a:off x="3277739" y="3913275"/>
        <a:ext cx="5798736" cy="524145"/>
      </dsp:txXfrm>
    </dsp:sp>
    <dsp:sp modelId="{B3A42DF9-09C0-4D91-B173-76E4A4095513}">
      <dsp:nvSpPr>
        <dsp:cNvPr id="0" name=""/>
        <dsp:cNvSpPr/>
      </dsp:nvSpPr>
      <dsp:spPr>
        <a:xfrm>
          <a:off x="0" y="3812314"/>
          <a:ext cx="3277738" cy="7260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데이터 베이스 모델링</a:t>
          </a:r>
          <a:endParaRPr lang="ko-KR" altLang="en-US" sz="2500" kern="1200" dirty="0"/>
        </a:p>
      </dsp:txBody>
      <dsp:txXfrm>
        <a:off x="35444" y="3847758"/>
        <a:ext cx="3206850" cy="655180"/>
      </dsp:txXfrm>
    </dsp:sp>
    <dsp:sp modelId="{5A4D00F9-CD8E-45FE-9896-D1FB2CE21BC8}">
      <dsp:nvSpPr>
        <dsp:cNvPr id="0" name=""/>
        <dsp:cNvSpPr/>
      </dsp:nvSpPr>
      <dsp:spPr>
        <a:xfrm rot="5400000">
          <a:off x="5900856" y="2024175"/>
          <a:ext cx="580855" cy="582709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Microsoft Excel 2013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Microsoft Power point 2013</a:t>
          </a:r>
          <a:endParaRPr lang="ko-KR" altLang="en-US" sz="1500" kern="1200" dirty="0"/>
        </a:p>
      </dsp:txBody>
      <dsp:txXfrm rot="-5400000">
        <a:off x="3277739" y="4675648"/>
        <a:ext cx="5798736" cy="524145"/>
      </dsp:txXfrm>
    </dsp:sp>
    <dsp:sp modelId="{E2F8B9D1-68FD-4CA2-8050-614334281C84}">
      <dsp:nvSpPr>
        <dsp:cNvPr id="0" name=""/>
        <dsp:cNvSpPr/>
      </dsp:nvSpPr>
      <dsp:spPr>
        <a:xfrm>
          <a:off x="0" y="4574686"/>
          <a:ext cx="3277738" cy="7260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문서화</a:t>
          </a:r>
          <a:endParaRPr lang="ko-KR" altLang="en-US" sz="2500" kern="1200" dirty="0"/>
        </a:p>
      </dsp:txBody>
      <dsp:txXfrm>
        <a:off x="35444" y="4610130"/>
        <a:ext cx="3206850" cy="65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F3F2F6-4E4A-4F4B-9D09-ECD618C1EE8D}" type="datetimeFigureOut">
              <a:rPr lang="en-GB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ABA6B65-4AF0-4ADB-9994-F77692045C1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5488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050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8821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15579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8758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0816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562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3114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4071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2092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4219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53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5686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3403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3704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9781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1777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3107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6495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1727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89464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466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35451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6212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141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5594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8828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2290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2612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6755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57B34-D918-46C1-88FA-0CDE72AEBF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655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574675" y="5480050"/>
            <a:ext cx="8569325" cy="1368425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64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410" y="5536625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250" y="6259136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BCEF9-9DF8-41C3-8CCA-07819441B94E}" type="datetimeFigureOut">
              <a:rPr lang="en-GB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240879-F1FD-4BC1-B779-8BFABEC8431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710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CE121-D04B-4FF4-99E2-53FD2CCB9176}" type="datetimeFigureOut">
              <a:rPr lang="en-GB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EF754-82E3-46EE-8AD3-2C3A9EBC184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31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B543C-178F-43A0-932F-B9F251FF17BD}" type="datetimeFigureOut">
              <a:rPr lang="en-GB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6886E-2638-480C-A669-55D8B0ABBE9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576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C6C6-8FA2-4D6F-A478-C9BD70AF4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8859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fld id="{B1BA5178-5D66-4468-A817-B3904106F727}" type="datetimeFigureOut">
              <a:rPr lang="en-GB" smtClean="0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DA47E1FF-B4A0-4C06-9F63-EC911796F6C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1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A5178-5D66-4468-A817-B3904106F727}" type="datetimeFigureOut">
              <a:rPr lang="en-GB" smtClean="0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7E1FF-B4A0-4C06-9F63-EC911796F6C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6176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A5178-5D66-4468-A817-B3904106F727}" type="datetimeFigureOut">
              <a:rPr lang="en-GB" smtClean="0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7E1FF-B4A0-4C06-9F63-EC911796F6C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538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A5178-5D66-4468-A817-B3904106F727}" type="datetimeFigureOut">
              <a:rPr lang="en-GB" smtClean="0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7E1FF-B4A0-4C06-9F63-EC911796F6C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0343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A5178-5D66-4468-A817-B3904106F727}" type="datetimeFigureOut">
              <a:rPr lang="en-GB" smtClean="0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7E1FF-B4A0-4C06-9F63-EC911796F6C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55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A5178-5D66-4468-A817-B3904106F727}" type="datetimeFigureOut">
              <a:rPr lang="en-GB" smtClean="0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7E1FF-B4A0-4C06-9F63-EC911796F6C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92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A5178-5D66-4468-A817-B3904106F727}" type="datetimeFigureOut">
              <a:rPr lang="en-GB" smtClean="0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7E1FF-B4A0-4C06-9F63-EC911796F6C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109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D079A-BB3F-4F54-A51D-12BBAA5F225D}" type="datetimeFigureOut">
              <a:rPr lang="en-GB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BD27A-9D78-4BD4-A6BA-4AFB9EE5235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7646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A5178-5D66-4468-A817-B3904106F727}" type="datetimeFigureOut">
              <a:rPr lang="en-GB" smtClean="0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7E1FF-B4A0-4C06-9F63-EC911796F6C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74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A5178-5D66-4468-A817-B3904106F727}" type="datetimeFigureOut">
              <a:rPr lang="en-GB" smtClean="0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7E1FF-B4A0-4C06-9F63-EC911796F6C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30617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A5178-5D66-4468-A817-B3904106F727}" type="datetimeFigureOut">
              <a:rPr lang="en-GB" smtClean="0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7E1FF-B4A0-4C06-9F63-EC911796F6C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8915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A5178-5D66-4468-A817-B3904106F727}" type="datetimeFigureOut">
              <a:rPr lang="en-GB" smtClean="0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7E1FF-B4A0-4C06-9F63-EC911796F6C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65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A5178-5D66-4468-A817-B3904106F727}" type="datetimeFigureOut">
              <a:rPr lang="en-GB" smtClean="0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7E1FF-B4A0-4C06-9F63-EC911796F6C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458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A5178-5D66-4468-A817-B3904106F727}" type="datetimeFigureOut">
              <a:rPr lang="en-GB" smtClean="0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7E1FF-B4A0-4C06-9F63-EC911796F6C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21514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A5178-5D66-4468-A817-B3904106F727}" type="datetimeFigureOut">
              <a:rPr lang="en-GB" smtClean="0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7E1FF-B4A0-4C06-9F63-EC911796F6C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153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A5178-5D66-4468-A817-B3904106F727}" type="datetimeFigureOut">
              <a:rPr lang="en-GB" smtClean="0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7E1FF-B4A0-4C06-9F63-EC911796F6C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31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A5178-5D66-4468-A817-B3904106F727}" type="datetimeFigureOut">
              <a:rPr lang="en-GB" smtClean="0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7E1FF-B4A0-4C06-9F63-EC911796F6C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6329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BA5178-5D66-4468-A817-B3904106F727}" type="datetimeFigureOut">
              <a:rPr lang="en-GB" smtClean="0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7E1FF-B4A0-4C06-9F63-EC911796F6C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24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0FAE8-9DA8-4F1F-9BA7-574CC6143FDA}" type="datetimeFigureOut">
              <a:rPr lang="en-GB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2184C-FB80-4454-9485-CFE2449ABC2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026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4B451-1038-4972-B4CB-CC0DF19EFA1D}" type="datetimeFigureOut">
              <a:rPr lang="en-GB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0C2E7-20A8-4665-A451-518A774FCCC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62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261E2-2BD5-49E6-9C8C-F4180B323077}" type="datetimeFigureOut">
              <a:rPr lang="en-GB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E20E5-774F-4502-AB93-1D5777AC146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722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7119E-0DA8-4E48-B2B0-C62FBEDF0DB5}" type="datetimeFigureOut">
              <a:rPr lang="en-GB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F3426-B1C2-4E99-8668-6BF52E570E1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793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7D1B9-FD61-4FCA-AD18-10EED4D3D41E}" type="datetimeFigureOut">
              <a:rPr lang="en-GB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32359-394E-438F-BCF7-A827A24BE8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47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8EC60-6382-4E37-A7D2-E31C6DE27F99}" type="datetimeFigureOut">
              <a:rPr lang="en-GB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ACF13-6242-4A4C-B756-E1E7915C6BE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5944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68E93-94B5-4E46-966B-3A720B06F6A1}" type="datetimeFigureOut">
              <a:rPr lang="en-GB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79AA6-EB3C-42F0-9438-7E2D1EC95D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813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BA5178-5D66-4468-A817-B3904106F727}" type="datetimeFigureOut">
              <a:rPr lang="en-GB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A47E1FF-B4A0-4C06-9F63-EC911796F6C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32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9525"/>
            <a:ext cx="1931987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B1BA5178-5D66-4468-A817-B3904106F727}" type="datetimeFigureOut">
              <a:rPr lang="en-GB" smtClean="0"/>
              <a:pPr>
                <a:defRPr/>
              </a:pPr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DA47E1FF-B4A0-4C06-9F63-EC911796F6C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2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13" y="-9525"/>
            <a:ext cx="1931987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6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 smtClean="0"/>
              <a:t>Ohgee</a:t>
            </a:r>
            <a:r>
              <a:rPr lang="en-US" altLang="en-US" dirty="0" smtClean="0"/>
              <a:t> Travel Agency</a:t>
            </a:r>
            <a:endParaRPr lang="en-GB" altLang="en-US" dirty="0" smtClean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예약 및 매출관리 프로그램</a:t>
            </a:r>
            <a:endParaRPr lang="en-GB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920183" y="4077072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/>
              <a:t>개발기간 </a:t>
            </a:r>
            <a:r>
              <a:rPr lang="en-US" altLang="ko-KR" sz="1600" dirty="0" smtClean="0"/>
              <a:t>: 2017/11/01 ~ 2017/11/19</a:t>
            </a:r>
          </a:p>
          <a:p>
            <a:pPr algn="ctr"/>
            <a:r>
              <a:rPr lang="ko-KR" altLang="en-US" sz="1600" dirty="0" smtClean="0"/>
              <a:t>개발자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오 기훈</a:t>
            </a: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5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DB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구조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8238" y="1739514"/>
            <a:ext cx="464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&lt;Physical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테이블 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Modeling&gt;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9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10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08656" y="1469348"/>
            <a:ext cx="26609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Physical</a:t>
            </a:r>
          </a:p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Table</a:t>
            </a:r>
          </a:p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Model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69" y="2450964"/>
            <a:ext cx="8469797" cy="4000156"/>
          </a:xfrm>
          <a:prstGeom prst="rect">
            <a:avLst/>
          </a:prstGeom>
        </p:spPr>
      </p:pic>
      <p:grpSp>
        <p:nvGrpSpPr>
          <p:cNvPr id="15" name="Group 12"/>
          <p:cNvGrpSpPr/>
          <p:nvPr/>
        </p:nvGrpSpPr>
        <p:grpSpPr>
          <a:xfrm flipH="1">
            <a:off x="2986879" y="529146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16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7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97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6.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프로그램 구조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9792" y="1746347"/>
            <a:ext cx="364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&lt;Use-Case Diagram&gt;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9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10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08656" y="1469348"/>
            <a:ext cx="26609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Use-</a:t>
            </a:r>
          </a:p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Case</a:t>
            </a:r>
          </a:p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Diagram</a:t>
            </a: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10" descr="applicant, employee, unblock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956" y="381251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599505" y="51062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빙그레체" pitchFamily="18" charset="-127"/>
                <a:ea typeface="빙그레체" pitchFamily="18" charset="-127"/>
              </a:rPr>
              <a:t>관리자</a:t>
            </a:r>
            <a:endParaRPr lang="ko-KR" altLang="en-US" dirty="0">
              <a:latin typeface="빙그레체" pitchFamily="18" charset="-127"/>
              <a:ea typeface="빙그레체" pitchFamily="18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603047" y="2594758"/>
            <a:ext cx="1080120" cy="7920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빙그레체" pitchFamily="18" charset="-127"/>
                <a:ea typeface="빙그레체" pitchFamily="18" charset="-127"/>
              </a:rPr>
              <a:t>등록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빙그레체" pitchFamily="18" charset="-127"/>
              <a:ea typeface="빙그레체" pitchFamily="18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5625661" y="5626148"/>
            <a:ext cx="1080120" cy="7920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빙그레체" pitchFamily="18" charset="-127"/>
                <a:ea typeface="빙그레체" pitchFamily="18" charset="-127"/>
              </a:rPr>
              <a:t>삭제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빙그레체" pitchFamily="18" charset="-127"/>
              <a:ea typeface="빙그레체" pitchFamily="18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603047" y="3584868"/>
            <a:ext cx="1080120" cy="7920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빙그레체" pitchFamily="18" charset="-127"/>
                <a:ea typeface="빙그레체" pitchFamily="18" charset="-127"/>
              </a:rPr>
              <a:t>수정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빙그레체" pitchFamily="18" charset="-127"/>
              <a:ea typeface="빙그레체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625661" y="4605508"/>
            <a:ext cx="1080120" cy="7920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빙그레체" pitchFamily="18" charset="-127"/>
                <a:ea typeface="빙그레체" pitchFamily="18" charset="-127"/>
              </a:rPr>
              <a:t>조회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빙그레체" pitchFamily="18" charset="-127"/>
              <a:ea typeface="빙그레체" pitchFamily="18" charset="-127"/>
            </a:endParaRPr>
          </a:p>
        </p:txBody>
      </p:sp>
      <p:cxnSp>
        <p:nvCxnSpPr>
          <p:cNvPr id="79" name="직선 연결선 78"/>
          <p:cNvCxnSpPr>
            <a:stCxn id="83" idx="6"/>
            <a:endCxn id="75" idx="2"/>
          </p:cNvCxnSpPr>
          <p:nvPr/>
        </p:nvCxnSpPr>
        <p:spPr>
          <a:xfrm flipV="1">
            <a:off x="4139952" y="2990802"/>
            <a:ext cx="1463095" cy="3960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3" idx="3"/>
            <a:endCxn id="83" idx="2"/>
          </p:cNvCxnSpPr>
          <p:nvPr/>
        </p:nvCxnSpPr>
        <p:spPr>
          <a:xfrm flipV="1">
            <a:off x="2672156" y="3386846"/>
            <a:ext cx="387676" cy="10352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83" idx="6"/>
            <a:endCxn id="77" idx="2"/>
          </p:cNvCxnSpPr>
          <p:nvPr/>
        </p:nvCxnSpPr>
        <p:spPr>
          <a:xfrm>
            <a:off x="4139952" y="3386846"/>
            <a:ext cx="1463095" cy="59406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3" idx="3"/>
            <a:endCxn id="84" idx="2"/>
          </p:cNvCxnSpPr>
          <p:nvPr/>
        </p:nvCxnSpPr>
        <p:spPr>
          <a:xfrm>
            <a:off x="2672156" y="4422116"/>
            <a:ext cx="406352" cy="107806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3059832" y="2990802"/>
            <a:ext cx="1080120" cy="7920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빙그레체" pitchFamily="18" charset="-127"/>
                <a:ea typeface="빙그레체" pitchFamily="18" charset="-127"/>
              </a:rPr>
              <a:t>고객예약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빙그레체" pitchFamily="18" charset="-127"/>
              <a:ea typeface="빙그레체" pitchFamily="18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3078508" y="5104140"/>
            <a:ext cx="1080120" cy="7920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빙그레체" pitchFamily="18" charset="-127"/>
                <a:ea typeface="빙그레체" pitchFamily="18" charset="-127"/>
              </a:rPr>
              <a:t>상품</a:t>
            </a:r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빙그레체" pitchFamily="18" charset="-127"/>
              <a:ea typeface="빙그레체" pitchFamily="18" charset="-127"/>
            </a:endParaRPr>
          </a:p>
        </p:txBody>
      </p:sp>
      <p:cxnSp>
        <p:nvCxnSpPr>
          <p:cNvPr id="85" name="직선 연결선 84"/>
          <p:cNvCxnSpPr>
            <a:stCxn id="83" idx="6"/>
            <a:endCxn id="78" idx="2"/>
          </p:cNvCxnSpPr>
          <p:nvPr/>
        </p:nvCxnSpPr>
        <p:spPr>
          <a:xfrm>
            <a:off x="4139952" y="3386846"/>
            <a:ext cx="1485709" cy="16147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83" idx="6"/>
            <a:endCxn id="76" idx="2"/>
          </p:cNvCxnSpPr>
          <p:nvPr/>
        </p:nvCxnSpPr>
        <p:spPr>
          <a:xfrm>
            <a:off x="4139952" y="3386846"/>
            <a:ext cx="1485709" cy="263534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84" idx="6"/>
            <a:endCxn id="75" idx="2"/>
          </p:cNvCxnSpPr>
          <p:nvPr/>
        </p:nvCxnSpPr>
        <p:spPr>
          <a:xfrm flipV="1">
            <a:off x="4158628" y="2990802"/>
            <a:ext cx="1444419" cy="25093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84" idx="6"/>
            <a:endCxn id="77" idx="2"/>
          </p:cNvCxnSpPr>
          <p:nvPr/>
        </p:nvCxnSpPr>
        <p:spPr>
          <a:xfrm flipV="1">
            <a:off x="4158628" y="3980912"/>
            <a:ext cx="1444419" cy="151927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84" idx="6"/>
            <a:endCxn id="78" idx="2"/>
          </p:cNvCxnSpPr>
          <p:nvPr/>
        </p:nvCxnSpPr>
        <p:spPr>
          <a:xfrm flipV="1">
            <a:off x="4158628" y="5001552"/>
            <a:ext cx="1467033" cy="4986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4" idx="6"/>
            <a:endCxn id="76" idx="2"/>
          </p:cNvCxnSpPr>
          <p:nvPr/>
        </p:nvCxnSpPr>
        <p:spPr>
          <a:xfrm>
            <a:off x="4158628" y="5500184"/>
            <a:ext cx="1467033" cy="5220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3072772" y="4018549"/>
            <a:ext cx="1080120" cy="7920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빙그레체" pitchFamily="18" charset="-127"/>
                <a:ea typeface="빙그레체" pitchFamily="18" charset="-127"/>
              </a:rPr>
              <a:t>매출관리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빙그레체" pitchFamily="18" charset="-127"/>
              <a:ea typeface="빙그레체" pitchFamily="18" charset="-127"/>
            </a:endParaRPr>
          </a:p>
        </p:txBody>
      </p:sp>
      <p:cxnSp>
        <p:nvCxnSpPr>
          <p:cNvPr id="92" name="직선 연결선 91"/>
          <p:cNvCxnSpPr>
            <a:stCxn id="91" idx="6"/>
            <a:endCxn id="78" idx="2"/>
          </p:cNvCxnSpPr>
          <p:nvPr/>
        </p:nvCxnSpPr>
        <p:spPr>
          <a:xfrm>
            <a:off x="4152892" y="4414593"/>
            <a:ext cx="1472769" cy="58695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73" idx="3"/>
            <a:endCxn id="91" idx="2"/>
          </p:cNvCxnSpPr>
          <p:nvPr/>
        </p:nvCxnSpPr>
        <p:spPr>
          <a:xfrm flipV="1">
            <a:off x="2672156" y="4414593"/>
            <a:ext cx="400616" cy="752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12"/>
          <p:cNvGrpSpPr/>
          <p:nvPr/>
        </p:nvGrpSpPr>
        <p:grpSpPr>
          <a:xfrm flipH="1">
            <a:off x="4257829" y="535521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95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6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7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828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6.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프로그램 구조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9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10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08656" y="1469348"/>
            <a:ext cx="983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Program</a:t>
            </a:r>
          </a:p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Structure</a:t>
            </a: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130" y="2254321"/>
            <a:ext cx="2095500" cy="375769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039130" y="1545980"/>
            <a:ext cx="1461654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Total</a:t>
            </a:r>
          </a:p>
          <a:p>
            <a:r>
              <a:rPr lang="en-US" altLang="ko-KR" dirty="0" smtClean="0">
                <a:latin typeface="Arial Black" panose="020B0A04020102020204" pitchFamily="34" charset="0"/>
              </a:rPr>
              <a:t>Structure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83968" y="1545981"/>
            <a:ext cx="1461654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MVC</a:t>
            </a:r>
          </a:p>
          <a:p>
            <a:r>
              <a:rPr lang="en-US" altLang="ko-KR" dirty="0" smtClean="0">
                <a:latin typeface="Arial Black" panose="020B0A04020102020204" pitchFamily="34" charset="0"/>
              </a:rPr>
              <a:t>Structure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878" y="2235654"/>
            <a:ext cx="2038350" cy="45529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528806" y="1730958"/>
            <a:ext cx="1461654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Black" panose="020B0A04020102020204" pitchFamily="34" charset="0"/>
              </a:rPr>
              <a:t>lib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58" y="2235654"/>
            <a:ext cx="2307943" cy="3757696"/>
          </a:xfrm>
          <a:prstGeom prst="rect">
            <a:avLst/>
          </a:prstGeom>
        </p:spPr>
      </p:pic>
      <p:grpSp>
        <p:nvGrpSpPr>
          <p:cNvPr id="40" name="Group 12"/>
          <p:cNvGrpSpPr/>
          <p:nvPr/>
        </p:nvGrpSpPr>
        <p:grpSpPr>
          <a:xfrm flipH="1">
            <a:off x="4267185" y="530514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41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2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3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371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6.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프로그램 구조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9" name="Group 12"/>
          <p:cNvGrpSpPr/>
          <p:nvPr/>
        </p:nvGrpSpPr>
        <p:grpSpPr>
          <a:xfrm flipH="1">
            <a:off x="2267744" y="2867130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10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7524" y="1916832"/>
            <a:ext cx="30816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Class Diagram</a:t>
            </a:r>
          </a:p>
          <a:p>
            <a:r>
              <a:rPr lang="en-US" altLang="ko-KR" sz="4000" b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(Controller)</a:t>
            </a:r>
            <a:endParaRPr lang="ko-KR" altLang="en-US" sz="4000" b="1" dirty="0">
              <a:latin typeface="Adobe Ming Std L" panose="02020300000000000000" pitchFamily="18" charset="-128"/>
              <a:ea typeface="나눔고딕 ExtraBold" panose="020D0904000000000000" pitchFamily="50" charset="-127"/>
            </a:endParaRPr>
          </a:p>
        </p:txBody>
      </p:sp>
      <p:grpSp>
        <p:nvGrpSpPr>
          <p:cNvPr id="18" name="Group 12"/>
          <p:cNvGrpSpPr/>
          <p:nvPr/>
        </p:nvGrpSpPr>
        <p:grpSpPr>
          <a:xfrm flipH="1">
            <a:off x="1628335" y="2220557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19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0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377" y="1465641"/>
            <a:ext cx="4800048" cy="5356497"/>
          </a:xfrm>
          <a:prstGeom prst="rect">
            <a:avLst/>
          </a:prstGeom>
        </p:spPr>
      </p:pic>
      <p:grpSp>
        <p:nvGrpSpPr>
          <p:cNvPr id="23" name="Group 12"/>
          <p:cNvGrpSpPr/>
          <p:nvPr/>
        </p:nvGrpSpPr>
        <p:grpSpPr>
          <a:xfrm flipH="1">
            <a:off x="4274314" y="530514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4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6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556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6.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프로그램 구조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9" name="Group 12"/>
          <p:cNvGrpSpPr/>
          <p:nvPr/>
        </p:nvGrpSpPr>
        <p:grpSpPr>
          <a:xfrm flipH="1">
            <a:off x="2267744" y="2867130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10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7524" y="1916832"/>
            <a:ext cx="30816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Class Diagram</a:t>
            </a:r>
          </a:p>
          <a:p>
            <a:r>
              <a:rPr lang="en-US" altLang="ko-KR" sz="4000" b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(Model)</a:t>
            </a:r>
            <a:endParaRPr lang="ko-KR" altLang="en-US" sz="4000" b="1" dirty="0">
              <a:latin typeface="Adobe Ming Std L" panose="02020300000000000000" pitchFamily="18" charset="-128"/>
              <a:ea typeface="나눔고딕 ExtraBold" panose="020D0904000000000000" pitchFamily="50" charset="-127"/>
            </a:endParaRPr>
          </a:p>
        </p:txBody>
      </p:sp>
      <p:grpSp>
        <p:nvGrpSpPr>
          <p:cNvPr id="18" name="Group 12"/>
          <p:cNvGrpSpPr/>
          <p:nvPr/>
        </p:nvGrpSpPr>
        <p:grpSpPr>
          <a:xfrm flipH="1">
            <a:off x="1628335" y="2220557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19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0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439985"/>
            <a:ext cx="5194788" cy="5418015"/>
          </a:xfrm>
          <a:prstGeom prst="rect">
            <a:avLst/>
          </a:prstGeom>
        </p:spPr>
      </p:pic>
      <p:grpSp>
        <p:nvGrpSpPr>
          <p:cNvPr id="23" name="Group 12"/>
          <p:cNvGrpSpPr/>
          <p:nvPr/>
        </p:nvGrpSpPr>
        <p:grpSpPr>
          <a:xfrm flipH="1">
            <a:off x="4283626" y="530514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4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6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018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6.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프로그램 구조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9" name="Group 12"/>
          <p:cNvGrpSpPr/>
          <p:nvPr/>
        </p:nvGrpSpPr>
        <p:grpSpPr>
          <a:xfrm flipH="1">
            <a:off x="2267744" y="2867130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10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7524" y="1916832"/>
            <a:ext cx="30816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Class Diagram</a:t>
            </a:r>
          </a:p>
          <a:p>
            <a:r>
              <a:rPr lang="en-US" altLang="ko-KR" sz="4000" b="1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(Total)</a:t>
            </a:r>
            <a:endParaRPr lang="ko-KR" altLang="en-US" sz="4000" b="1" dirty="0">
              <a:latin typeface="Adobe Ming Std L" panose="02020300000000000000" pitchFamily="18" charset="-128"/>
              <a:ea typeface="나눔고딕 ExtraBold" panose="020D0904000000000000" pitchFamily="50" charset="-127"/>
            </a:endParaRPr>
          </a:p>
        </p:txBody>
      </p:sp>
      <p:grpSp>
        <p:nvGrpSpPr>
          <p:cNvPr id="18" name="Group 12"/>
          <p:cNvGrpSpPr/>
          <p:nvPr/>
        </p:nvGrpSpPr>
        <p:grpSpPr>
          <a:xfrm flipH="1">
            <a:off x="1628335" y="2220557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19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0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501330"/>
            <a:ext cx="5544616" cy="5346361"/>
          </a:xfrm>
          <a:prstGeom prst="rect">
            <a:avLst/>
          </a:prstGeom>
        </p:spPr>
      </p:pic>
      <p:grpSp>
        <p:nvGrpSpPr>
          <p:cNvPr id="23" name="Group 12"/>
          <p:cNvGrpSpPr/>
          <p:nvPr/>
        </p:nvGrpSpPr>
        <p:grpSpPr>
          <a:xfrm flipH="1">
            <a:off x="4283626" y="530514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4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6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368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6" y="1469348"/>
            <a:ext cx="1127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1. 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로그인 창</a:t>
            </a:r>
            <a:endParaRPr lang="en-US" altLang="ko-KR" sz="14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로그인 화면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86191"/>
              </p:ext>
            </p:extLst>
          </p:nvPr>
        </p:nvGraphicFramePr>
        <p:xfrm>
          <a:off x="87524" y="2032625"/>
          <a:ext cx="2534326" cy="37093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8098">
                  <a:extLst>
                    <a:ext uri="{9D8B030D-6E8A-4147-A177-3AD203B41FA5}">
                      <a16:colId xmlns="" xmlns:a16="http://schemas.microsoft.com/office/drawing/2014/main" val="3358503000"/>
                    </a:ext>
                  </a:extLst>
                </a:gridCol>
                <a:gridCol w="1996228">
                  <a:extLst>
                    <a:ext uri="{9D8B030D-6E8A-4147-A177-3AD203B41FA5}">
                      <a16:colId xmlns="" xmlns:a16="http://schemas.microsoft.com/office/drawing/2014/main" val="1409630111"/>
                    </a:ext>
                  </a:extLst>
                </a:gridCol>
              </a:tblGrid>
              <a:tr h="511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04499738"/>
                  </a:ext>
                </a:extLst>
              </a:tr>
              <a:tr h="56536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프로그램을 실행하면 로그인 화면이 나타난다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02689730"/>
                  </a:ext>
                </a:extLst>
              </a:tr>
              <a:tr h="1030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관리자의 </a:t>
                      </a:r>
                      <a:r>
                        <a:rPr lang="en-US" altLang="ko-KR" sz="1200" dirty="0" smtClean="0"/>
                        <a:t>ID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en-US" altLang="ko-KR" sz="1200" dirty="0" smtClean="0"/>
                        <a:t>PW</a:t>
                      </a:r>
                      <a:r>
                        <a:rPr lang="ko-KR" altLang="en-US" sz="1200" dirty="0" smtClean="0"/>
                        <a:t>를 입력한 후 로그인 버튼 혹은 </a:t>
                      </a:r>
                      <a:r>
                        <a:rPr lang="en-US" altLang="ko-KR" sz="1200" dirty="0" smtClean="0"/>
                        <a:t>Enter </a:t>
                      </a:r>
                      <a:r>
                        <a:rPr lang="ko-KR" altLang="en-US" sz="1200" dirty="0" smtClean="0"/>
                        <a:t>키를 누르면 메인 화면으로 넘어간다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4679303"/>
                  </a:ext>
                </a:extLst>
              </a:tr>
              <a:tr h="779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닫기를 클릭 할 경우에는 프로그램이 종료된다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1300897"/>
                  </a:ext>
                </a:extLst>
              </a:tr>
              <a:tr h="815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관리자의 </a:t>
                      </a:r>
                      <a:r>
                        <a:rPr lang="en-US" altLang="ko-KR" sz="1200" dirty="0" smtClean="0"/>
                        <a:t>ID </a:t>
                      </a:r>
                      <a:r>
                        <a:rPr lang="ko-KR" altLang="en-US" sz="1200" dirty="0" smtClean="0"/>
                        <a:t>또는 </a:t>
                      </a:r>
                      <a:r>
                        <a:rPr lang="en-US" altLang="ko-KR" sz="1200" dirty="0" smtClean="0"/>
                        <a:t>PW </a:t>
                      </a:r>
                      <a:r>
                        <a:rPr lang="ko-KR" altLang="en-US" sz="1200" dirty="0" smtClean="0"/>
                        <a:t>둘 중 하나라도 일치하지 않을 경우에 오류 창이 뜬다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53811826"/>
                  </a:ext>
                </a:extLst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026275"/>
            <a:ext cx="3108229" cy="3708555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3839650" y="6101144"/>
            <a:ext cx="312420" cy="3276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4277800" y="6101144"/>
            <a:ext cx="312420" cy="3276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7045765" y="6101144"/>
            <a:ext cx="312420" cy="3276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2" idx="0"/>
          </p:cNvCxnSpPr>
          <p:nvPr/>
        </p:nvCxnSpPr>
        <p:spPr>
          <a:xfrm>
            <a:off x="3995860" y="5529090"/>
            <a:ext cx="0" cy="57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33" idx="0"/>
          </p:cNvCxnSpPr>
          <p:nvPr/>
        </p:nvCxnSpPr>
        <p:spPr>
          <a:xfrm>
            <a:off x="4434010" y="5515933"/>
            <a:ext cx="0" cy="58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575" y="2026275"/>
            <a:ext cx="3101698" cy="3714171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>
            <a:off x="7201975" y="5529090"/>
            <a:ext cx="0" cy="57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7" name="Group 12"/>
          <p:cNvGrpSpPr/>
          <p:nvPr/>
        </p:nvGrpSpPr>
        <p:grpSpPr>
          <a:xfrm flipH="1">
            <a:off x="3995860" y="600693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48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9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857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5" y="1469348"/>
            <a:ext cx="17031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1. 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예약고객관리 창</a:t>
            </a:r>
            <a:endParaRPr lang="en-US" altLang="ko-KR" sz="14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예약고객 관리</a:t>
            </a:r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72111"/>
              </p:ext>
            </p:extLst>
          </p:nvPr>
        </p:nvGraphicFramePr>
        <p:xfrm>
          <a:off x="87524" y="1988840"/>
          <a:ext cx="3548372" cy="42586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3405">
                  <a:extLst>
                    <a:ext uri="{9D8B030D-6E8A-4147-A177-3AD203B41FA5}">
                      <a16:colId xmlns="" xmlns:a16="http://schemas.microsoft.com/office/drawing/2014/main" val="3358503000"/>
                    </a:ext>
                  </a:extLst>
                </a:gridCol>
                <a:gridCol w="2794967">
                  <a:extLst>
                    <a:ext uri="{9D8B030D-6E8A-4147-A177-3AD203B41FA5}">
                      <a16:colId xmlns="" xmlns:a16="http://schemas.microsoft.com/office/drawing/2014/main" val="1409630111"/>
                    </a:ext>
                  </a:extLst>
                </a:gridCol>
              </a:tblGrid>
              <a:tr h="515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04499738"/>
                  </a:ext>
                </a:extLst>
              </a:tr>
              <a:tr h="58256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첫 메인 화면은 예약고객관리 화면이다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02689730"/>
                  </a:ext>
                </a:extLst>
              </a:tr>
              <a:tr h="1062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예약고객을 등록 하는 날짜를 나타낸다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첫 메인 화면이 뜨는 순간 현재 날짜를 나타낸다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4679303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다음 고객 번호를 고객번호 </a:t>
                      </a:r>
                      <a:r>
                        <a:rPr lang="en-US" altLang="ko-KR" sz="1200" dirty="0" err="1" smtClean="0"/>
                        <a:t>TextField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에 </a:t>
                      </a:r>
                      <a:r>
                        <a:rPr lang="ko-KR" altLang="en-US" sz="1200" dirty="0" err="1" smtClean="0"/>
                        <a:t>입력받는다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1300897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대인과 소인과 상품코드에</a:t>
                      </a:r>
                      <a:r>
                        <a:rPr lang="ko-KR" altLang="en-US" sz="1200" baseline="0" dirty="0" smtClean="0"/>
                        <a:t> 값이 입력 되어있으면 그 상품에 대한 가격을 가져와서 </a:t>
                      </a:r>
                      <a:r>
                        <a:rPr lang="ko-KR" altLang="en-US" sz="1200" baseline="0" dirty="0" err="1" smtClean="0"/>
                        <a:t>총금액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TextField</a:t>
                      </a:r>
                      <a:r>
                        <a:rPr lang="ko-KR" altLang="en-US" sz="1200" baseline="0" dirty="0" smtClean="0"/>
                        <a:t>에 금액을 입력 받는다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5381182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모든 </a:t>
                      </a:r>
                      <a:r>
                        <a:rPr lang="en-US" altLang="ko-KR" sz="1200" dirty="0" err="1" smtClean="0"/>
                        <a:t>TextField</a:t>
                      </a:r>
                      <a:r>
                        <a:rPr lang="ko-KR" altLang="en-US" sz="1200" dirty="0" smtClean="0"/>
                        <a:t>를 초기화한다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단 날짜 </a:t>
                      </a:r>
                      <a:r>
                        <a:rPr lang="en-US" altLang="ko-KR" sz="1200" dirty="0" err="1" smtClean="0"/>
                        <a:t>DatePicker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는 현재 날짜로 초기화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308" y="1960185"/>
            <a:ext cx="4885987" cy="4675704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4408184" y="2852936"/>
            <a:ext cx="185849" cy="19486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5695578" y="3332023"/>
            <a:ext cx="3882" cy="112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4931186" y="3329217"/>
            <a:ext cx="76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6" idx="0"/>
          </p:cNvCxnSpPr>
          <p:nvPr/>
        </p:nvCxnSpPr>
        <p:spPr>
          <a:xfrm flipH="1" flipV="1">
            <a:off x="5290504" y="2492896"/>
            <a:ext cx="1" cy="951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4788024" y="2492896"/>
            <a:ext cx="525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5197580" y="3444082"/>
            <a:ext cx="185849" cy="19486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5602515" y="3444082"/>
            <a:ext cx="185849" cy="19486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6008126" y="3444081"/>
            <a:ext cx="185849" cy="19486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50" name="Group 12"/>
          <p:cNvGrpSpPr/>
          <p:nvPr/>
        </p:nvGrpSpPr>
        <p:grpSpPr>
          <a:xfrm flipH="1">
            <a:off x="4001308" y="600693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51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2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3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921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5" y="1469348"/>
            <a:ext cx="17031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1. 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예약고객관리 창</a:t>
            </a:r>
            <a:endParaRPr lang="en-US" altLang="ko-KR" sz="14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예약고객 관리</a:t>
            </a:r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944244"/>
            <a:ext cx="5062554" cy="4844672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6643445" y="3449445"/>
            <a:ext cx="211086" cy="185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107504" y="1992547"/>
          <a:ext cx="3489445" cy="4364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0893">
                  <a:extLst>
                    <a:ext uri="{9D8B030D-6E8A-4147-A177-3AD203B41FA5}">
                      <a16:colId xmlns="" xmlns:a16="http://schemas.microsoft.com/office/drawing/2014/main" val="3358503000"/>
                    </a:ext>
                  </a:extLst>
                </a:gridCol>
                <a:gridCol w="2748552">
                  <a:extLst>
                    <a:ext uri="{9D8B030D-6E8A-4147-A177-3AD203B41FA5}">
                      <a16:colId xmlns="" xmlns:a16="http://schemas.microsoft.com/office/drawing/2014/main" val="1409630111"/>
                    </a:ext>
                  </a:extLst>
                </a:gridCol>
              </a:tblGrid>
              <a:tr h="465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04499738"/>
                  </a:ext>
                </a:extLst>
              </a:tr>
              <a:tr h="52596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예약 고객 관리 화면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02689730"/>
                  </a:ext>
                </a:extLst>
              </a:tr>
              <a:tr h="67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고객 </a:t>
                      </a:r>
                      <a:r>
                        <a:rPr lang="en-US" altLang="ko-KR" sz="1200" dirty="0" err="1" smtClean="0"/>
                        <a:t>TableView</a:t>
                      </a:r>
                      <a:r>
                        <a:rPr lang="ko-KR" altLang="en-US" sz="1200" dirty="0" smtClean="0"/>
                        <a:t>와 예약 </a:t>
                      </a:r>
                      <a:r>
                        <a:rPr lang="en-US" altLang="ko-KR" sz="1200" dirty="0" err="1" smtClean="0"/>
                        <a:t>TableView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에서 같은 </a:t>
                      </a:r>
                      <a:r>
                        <a:rPr lang="en-US" altLang="ko-KR" sz="1200" dirty="0" smtClean="0"/>
                        <a:t>Index</a:t>
                      </a:r>
                      <a:r>
                        <a:rPr lang="ko-KR" altLang="en-US" sz="1200" dirty="0" smtClean="0"/>
                        <a:t>에 있는 데이터를 클릭 후에 누르면</a:t>
                      </a:r>
                      <a:r>
                        <a:rPr lang="ko-KR" altLang="en-US" sz="1200" baseline="0" dirty="0" smtClean="0"/>
                        <a:t> 삭제된다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4679303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전체 정보를 정확히 입력 후 버튼을 누르면 등록된다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1300897"/>
                  </a:ext>
                </a:extLst>
              </a:tr>
              <a:tr h="467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종료 버튼으로 프로그램이 종료된다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53811826"/>
                  </a:ext>
                </a:extLst>
              </a:tr>
              <a:tr h="467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상품코드를 검색하기 위해 새로운 </a:t>
                      </a:r>
                      <a:r>
                        <a:rPr lang="ko-KR" altLang="en-US" sz="1200" dirty="0" err="1" smtClean="0"/>
                        <a:t>모달</a:t>
                      </a:r>
                      <a:r>
                        <a:rPr lang="ko-KR" altLang="en-US" sz="1200" dirty="0" smtClean="0"/>
                        <a:t> 창을 띄운다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67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정보수정을 위해 새로운 </a:t>
                      </a:r>
                      <a:r>
                        <a:rPr lang="ko-KR" altLang="en-US" sz="1200" dirty="0" err="1" smtClean="0"/>
                        <a:t>모달</a:t>
                      </a:r>
                      <a:r>
                        <a:rPr lang="ko-KR" altLang="en-US" sz="1200" dirty="0" smtClean="0"/>
                        <a:t> 창을 띄운다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67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휴대폰 번호 또는 고객이름을 받아와 예약고객 정보를 </a:t>
                      </a:r>
                      <a:r>
                        <a:rPr lang="en-US" altLang="ko-KR" sz="1200" dirty="0" err="1" smtClean="0"/>
                        <a:t>TableView</a:t>
                      </a:r>
                      <a:r>
                        <a:rPr lang="ko-KR" altLang="en-US" sz="1200" dirty="0" smtClean="0"/>
                        <a:t>에 출력한다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79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전체 정보를 출력한다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7206299" y="2132856"/>
            <a:ext cx="211086" cy="185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7274260" y="3456760"/>
            <a:ext cx="211086" cy="185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958852" y="3449445"/>
            <a:ext cx="211086" cy="185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283274" y="3449445"/>
            <a:ext cx="211086" cy="185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220072" y="3906509"/>
            <a:ext cx="211086" cy="185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5580112" y="3906509"/>
            <a:ext cx="211086" cy="185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pSp>
        <p:nvGrpSpPr>
          <p:cNvPr id="55" name="Group 12"/>
          <p:cNvGrpSpPr/>
          <p:nvPr/>
        </p:nvGrpSpPr>
        <p:grpSpPr>
          <a:xfrm flipH="1">
            <a:off x="3995936" y="597612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56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7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741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5" y="1469348"/>
            <a:ext cx="1942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</a:t>
            </a:r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 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예약고객관리 등록</a:t>
            </a:r>
            <a:endParaRPr lang="en-US" altLang="ko-KR" sz="14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예약고객 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관리</a:t>
            </a:r>
            <a:r>
              <a:rPr lang="en-US" altLang="ko-KR" sz="2000" spc="554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37" y="1916118"/>
            <a:ext cx="5062554" cy="4844672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3326969" y="3421319"/>
            <a:ext cx="211086" cy="185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55" name="Group 12"/>
          <p:cNvGrpSpPr/>
          <p:nvPr/>
        </p:nvGrpSpPr>
        <p:grpSpPr>
          <a:xfrm flipH="1">
            <a:off x="3995936" y="597612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56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7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81" y="5724326"/>
            <a:ext cx="1862684" cy="9313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847" y="1910764"/>
            <a:ext cx="3485119" cy="3340494"/>
          </a:xfrm>
          <a:prstGeom prst="rect">
            <a:avLst/>
          </a:prstGeom>
        </p:spPr>
      </p:pic>
      <p:sp>
        <p:nvSpPr>
          <p:cNvPr id="62" name="오른쪽 화살표 61"/>
          <p:cNvSpPr/>
          <p:nvPr/>
        </p:nvSpPr>
        <p:spPr>
          <a:xfrm>
            <a:off x="5436096" y="5949280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위쪽 화살표 62"/>
          <p:cNvSpPr/>
          <p:nvPr/>
        </p:nvSpPr>
        <p:spPr>
          <a:xfrm>
            <a:off x="7070394" y="5343868"/>
            <a:ext cx="216024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979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목차</a:t>
            </a:r>
            <a:endParaRPr lang="en-US" altLang="en-US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229600" cy="4368800"/>
          </a:xfrm>
        </p:spPr>
        <p:txBody>
          <a:bodyPr/>
          <a:lstStyle/>
          <a:p>
            <a:pPr marL="514350" indent="-514350" algn="ctr" eaLnBrk="1" hangingPunct="1">
              <a:buFont typeface="+mj-lt"/>
              <a:buAutoNum type="arabicPeriod"/>
            </a:pP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개발 목적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514350" indent="-514350" algn="ctr" eaLnBrk="1" hangingPunct="1">
              <a:buFont typeface="+mj-lt"/>
              <a:buAutoNum type="arabicPeriod"/>
            </a:pP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요구 사항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514350" indent="-514350" algn="ctr" eaLnBrk="1" hangingPunct="1">
              <a:buFont typeface="+mj-lt"/>
              <a:buAutoNum type="arabicPeriod"/>
            </a:pP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개발 일정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514350" indent="-514350" algn="ctr" eaLnBrk="1" hangingPunct="1">
              <a:buFont typeface="+mj-lt"/>
              <a:buAutoNum type="arabicPeriod"/>
            </a:pP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개발 환경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514350" indent="-514350" algn="ctr" eaLnBrk="1" hangingPunct="1">
              <a:buFont typeface="+mj-lt"/>
              <a:buAutoNum type="arabicPeriod"/>
            </a:pPr>
            <a:r>
              <a:rPr lang="en-US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DB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구조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514350" indent="-514350" algn="ctr" eaLnBrk="1" hangingPunct="1">
              <a:buFont typeface="+mj-lt"/>
              <a:buAutoNum type="arabicPeriod"/>
            </a:pP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프로그램 구조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514350" indent="-514350" algn="ctr" eaLnBrk="1" hangingPunct="1">
              <a:buFont typeface="+mj-lt"/>
              <a:buAutoNum type="arabicPeriod"/>
            </a:pPr>
            <a:r>
              <a:rPr lang="en-US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UI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설명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514350" indent="-514350" algn="ctr" eaLnBrk="1" hangingPunct="1">
              <a:buFont typeface="+mj-lt"/>
              <a:buAutoNum type="arabicPeriod"/>
            </a:pP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후기</a:t>
            </a:r>
            <a:endParaRPr lang="en-US" altLang="en-US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grpSp>
        <p:nvGrpSpPr>
          <p:cNvPr id="4" name="Group 12"/>
          <p:cNvGrpSpPr/>
          <p:nvPr/>
        </p:nvGrpSpPr>
        <p:grpSpPr>
          <a:xfrm flipH="1">
            <a:off x="1259632" y="601595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5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7" y="1889623"/>
            <a:ext cx="5039108" cy="4829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5" y="1469348"/>
            <a:ext cx="1942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</a:t>
            </a:r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 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예약고객관리 삭제</a:t>
            </a:r>
            <a:endParaRPr lang="en-US" altLang="ko-KR" sz="14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예약고객 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관리</a:t>
            </a:r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011562" y="3421319"/>
            <a:ext cx="211086" cy="185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55" name="Group 12"/>
          <p:cNvGrpSpPr/>
          <p:nvPr/>
        </p:nvGrpSpPr>
        <p:grpSpPr>
          <a:xfrm flipH="1">
            <a:off x="3995936" y="597612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56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7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53" y="5685072"/>
            <a:ext cx="1865242" cy="103454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54" y="1887842"/>
            <a:ext cx="3466975" cy="3323103"/>
          </a:xfrm>
          <a:prstGeom prst="rect">
            <a:avLst/>
          </a:prstGeom>
        </p:spPr>
      </p:pic>
      <p:sp>
        <p:nvSpPr>
          <p:cNvPr id="43" name="오른쪽 화살표 42"/>
          <p:cNvSpPr/>
          <p:nvPr/>
        </p:nvSpPr>
        <p:spPr>
          <a:xfrm>
            <a:off x="5436096" y="5949280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7092280" y="5301208"/>
            <a:ext cx="216024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59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5" y="1469348"/>
            <a:ext cx="2765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4</a:t>
            </a:r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 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예약고객관리 상품코드 검색</a:t>
            </a:r>
            <a:endParaRPr lang="en-US" altLang="ko-KR" sz="14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예약고객 관리</a:t>
            </a:r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5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55" name="Group 12"/>
          <p:cNvGrpSpPr/>
          <p:nvPr/>
        </p:nvGrpSpPr>
        <p:grpSpPr>
          <a:xfrm flipH="1">
            <a:off x="3995936" y="597612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56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7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62" name="오른쪽 화살표 61"/>
          <p:cNvSpPr/>
          <p:nvPr/>
        </p:nvSpPr>
        <p:spPr>
          <a:xfrm>
            <a:off x="5269704" y="3974951"/>
            <a:ext cx="576064" cy="187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4" y="1837883"/>
            <a:ext cx="5062554" cy="4844672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3474493" y="2026495"/>
            <a:ext cx="211086" cy="185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485" y="1818909"/>
            <a:ext cx="3100238" cy="486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46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5" y="1469348"/>
            <a:ext cx="30712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4</a:t>
            </a:r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 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예약고객관리 상품코드 검색</a:t>
            </a:r>
            <a:endParaRPr lang="en-US" altLang="ko-KR" sz="14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예약고객 관리</a:t>
            </a:r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6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818909"/>
            <a:ext cx="5174507" cy="4730517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6886564" y="1859968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53495"/>
              </p:ext>
            </p:extLst>
          </p:nvPr>
        </p:nvGraphicFramePr>
        <p:xfrm>
          <a:off x="87524" y="1964584"/>
          <a:ext cx="3499713" cy="3912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3073">
                  <a:extLst>
                    <a:ext uri="{9D8B030D-6E8A-4147-A177-3AD203B41FA5}">
                      <a16:colId xmlns="" xmlns:a16="http://schemas.microsoft.com/office/drawing/2014/main" val="3358503000"/>
                    </a:ext>
                  </a:extLst>
                </a:gridCol>
                <a:gridCol w="2756640">
                  <a:extLst>
                    <a:ext uri="{9D8B030D-6E8A-4147-A177-3AD203B41FA5}">
                      <a16:colId xmlns="" xmlns:a16="http://schemas.microsoft.com/office/drawing/2014/main" val="1409630111"/>
                    </a:ext>
                  </a:extLst>
                </a:gridCol>
              </a:tblGrid>
              <a:tr h="515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04499738"/>
                  </a:ext>
                </a:extLst>
              </a:tr>
              <a:tr h="58324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상품코드 검색 창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02689730"/>
                  </a:ext>
                </a:extLst>
              </a:tr>
              <a:tr h="1063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 err="1" smtClean="0"/>
                        <a:t>TableView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안에 있는 상품을 </a:t>
                      </a:r>
                      <a:r>
                        <a:rPr lang="ko-KR" altLang="en-US" sz="1200" baseline="0" dirty="0" err="1" smtClean="0"/>
                        <a:t>계절명</a:t>
                      </a:r>
                      <a:r>
                        <a:rPr lang="ko-KR" altLang="en-US" sz="1200" baseline="0" dirty="0" smtClean="0"/>
                        <a:t> 또는 상품번호 또는 출발 날짜로 검색해서 상품을 </a:t>
                      </a:r>
                      <a:r>
                        <a:rPr lang="en-US" altLang="ko-KR" sz="1200" baseline="0" dirty="0" err="1" smtClean="0"/>
                        <a:t>TableView</a:t>
                      </a:r>
                      <a:r>
                        <a:rPr lang="ko-KR" altLang="en-US" sz="1200" baseline="0" dirty="0" smtClean="0"/>
                        <a:t>에 출력한다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4679303"/>
                  </a:ext>
                </a:extLst>
              </a:tr>
              <a:tr h="804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전체 상품을 </a:t>
                      </a:r>
                      <a:r>
                        <a:rPr lang="en-US" altLang="ko-KR" sz="1200" dirty="0" err="1" smtClean="0"/>
                        <a:t>TableView</a:t>
                      </a:r>
                      <a:r>
                        <a:rPr lang="ko-KR" altLang="en-US" sz="1200" dirty="0" smtClean="0"/>
                        <a:t>에 보여준다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1300897"/>
                  </a:ext>
                </a:extLst>
              </a:tr>
              <a:tr h="945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TableView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안에 있는 상품을 선택해서 누르면 그림 </a:t>
                      </a:r>
                      <a:r>
                        <a:rPr lang="en-US" altLang="ko-KR" sz="1200" baseline="0" dirty="0" smtClean="0"/>
                        <a:t>(4) </a:t>
                      </a:r>
                      <a:r>
                        <a:rPr lang="ko-KR" altLang="en-US" sz="1200" baseline="0" dirty="0" smtClean="0"/>
                        <a:t>처럼 예약고객관리 기본 창 안에 있는 상품코드에 번호가 입력된다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53811826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7829982" y="1853482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7346398" y="1861850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217" y="3771201"/>
            <a:ext cx="2508656" cy="353569"/>
          </a:xfrm>
          <a:prstGeom prst="rect">
            <a:avLst/>
          </a:prstGeom>
        </p:spPr>
      </p:pic>
      <p:cxnSp>
        <p:nvCxnSpPr>
          <p:cNvPr id="41" name="직선 연결선 40"/>
          <p:cNvCxnSpPr>
            <a:stCxn id="29" idx="6"/>
          </p:cNvCxnSpPr>
          <p:nvPr/>
        </p:nvCxnSpPr>
        <p:spPr>
          <a:xfrm>
            <a:off x="8059899" y="1958098"/>
            <a:ext cx="598234" cy="32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58133" y="1990546"/>
            <a:ext cx="0" cy="1989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40" idx="3"/>
          </p:cNvCxnSpPr>
          <p:nvPr/>
        </p:nvCxnSpPr>
        <p:spPr>
          <a:xfrm flipH="1" flipV="1">
            <a:off x="8210873" y="3947986"/>
            <a:ext cx="444429" cy="3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5585843" y="3715891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46" name="Group 12"/>
          <p:cNvGrpSpPr/>
          <p:nvPr/>
        </p:nvGrpSpPr>
        <p:grpSpPr>
          <a:xfrm flipH="1">
            <a:off x="3995936" y="587437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47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8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9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756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1" y="1816033"/>
            <a:ext cx="5042259" cy="4833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5" y="1469348"/>
            <a:ext cx="2765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5. 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예약고객관리 수정 창</a:t>
            </a:r>
            <a:endParaRPr lang="en-US" altLang="ko-KR" sz="14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예약고객 관리</a:t>
            </a:r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55" name="Group 12"/>
          <p:cNvGrpSpPr/>
          <p:nvPr/>
        </p:nvGrpSpPr>
        <p:grpSpPr>
          <a:xfrm flipH="1">
            <a:off x="3995936" y="597612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56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7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62" name="오른쪽 화살표 61"/>
          <p:cNvSpPr/>
          <p:nvPr/>
        </p:nvSpPr>
        <p:spPr>
          <a:xfrm>
            <a:off x="5269704" y="3974951"/>
            <a:ext cx="576064" cy="187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576104" y="3356992"/>
            <a:ext cx="211086" cy="185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586286"/>
            <a:ext cx="2978283" cy="29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84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979252"/>
            <a:ext cx="5334000" cy="3854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5" y="1469348"/>
            <a:ext cx="21351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5. 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예약고객관리 수정 창</a:t>
            </a:r>
            <a:endParaRPr lang="en-US" altLang="ko-KR" sz="14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예약고객 관리</a:t>
            </a:r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8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76456" y="2132856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88042"/>
              </p:ext>
            </p:extLst>
          </p:nvPr>
        </p:nvGraphicFramePr>
        <p:xfrm>
          <a:off x="147141" y="1916832"/>
          <a:ext cx="3438696" cy="40156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0118">
                  <a:extLst>
                    <a:ext uri="{9D8B030D-6E8A-4147-A177-3AD203B41FA5}">
                      <a16:colId xmlns="" xmlns:a16="http://schemas.microsoft.com/office/drawing/2014/main" val="3358503000"/>
                    </a:ext>
                  </a:extLst>
                </a:gridCol>
                <a:gridCol w="2708578">
                  <a:extLst>
                    <a:ext uri="{9D8B030D-6E8A-4147-A177-3AD203B41FA5}">
                      <a16:colId xmlns="" xmlns:a16="http://schemas.microsoft.com/office/drawing/2014/main" val="1409630111"/>
                    </a:ext>
                  </a:extLst>
                </a:gridCol>
              </a:tblGrid>
              <a:tr h="544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04499738"/>
                  </a:ext>
                </a:extLst>
              </a:tr>
              <a:tr h="6152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예약정보 수정 창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02689730"/>
                  </a:ext>
                </a:extLst>
              </a:tr>
              <a:tr h="1010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dirty="0" smtClean="0"/>
                        <a:t>상품코드를 검색하는 버튼으로 뒷장에 있는 상품코드 검색 창을 </a:t>
                      </a:r>
                      <a:r>
                        <a:rPr lang="ko-KR" altLang="en-US" sz="1200" baseline="0" dirty="0" err="1" smtClean="0"/>
                        <a:t>모달</a:t>
                      </a:r>
                      <a:r>
                        <a:rPr lang="ko-KR" altLang="en-US" sz="1200" baseline="0" dirty="0" smtClean="0"/>
                        <a:t> 창으로 띄워준다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err="1" smtClean="0"/>
                        <a:t>모달</a:t>
                      </a:r>
                      <a:r>
                        <a:rPr lang="ko-KR" altLang="en-US" sz="1200" baseline="0" dirty="0" smtClean="0"/>
                        <a:t> 창의 기능은 같다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4679303"/>
                  </a:ext>
                </a:extLst>
              </a:tr>
              <a:tr h="848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전과 같이 상품코드와 대인인원과 소인 인원을 입력하면 그에 맞는 상품코드에 맞춰 총 금액이 입력된다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1300897"/>
                  </a:ext>
                </a:extLst>
              </a:tr>
              <a:tr h="498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안에 있는 정보로 예약정보를 수정해서 다시 </a:t>
                      </a:r>
                      <a:r>
                        <a:rPr lang="en-US" altLang="ko-KR" sz="1200" dirty="0" err="1" smtClean="0"/>
                        <a:t>TableView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에 나타낸다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53811826"/>
                  </a:ext>
                </a:extLst>
              </a:tr>
              <a:tr h="498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모달창을</a:t>
                      </a:r>
                      <a:r>
                        <a:rPr lang="ko-KR" altLang="en-US" sz="1200" dirty="0" smtClean="0"/>
                        <a:t> 닫는다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6444208" y="5085184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940152" y="5085184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881664" y="5085184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pSp>
        <p:nvGrpSpPr>
          <p:cNvPr id="37" name="Group 12"/>
          <p:cNvGrpSpPr/>
          <p:nvPr/>
        </p:nvGrpSpPr>
        <p:grpSpPr>
          <a:xfrm flipH="1">
            <a:off x="3995936" y="587437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38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5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6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연결선 10"/>
          <p:cNvCxnSpPr>
            <a:stCxn id="34" idx="0"/>
          </p:cNvCxnSpPr>
          <p:nvPr/>
        </p:nvCxnSpPr>
        <p:spPr>
          <a:xfrm flipH="1" flipV="1">
            <a:off x="6012160" y="4941168"/>
            <a:ext cx="42951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148064" y="4941168"/>
            <a:ext cx="86409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557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52" y="2116861"/>
            <a:ext cx="1821936" cy="1010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5" y="1469348"/>
            <a:ext cx="2765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5. 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예약고객관리 수정 창</a:t>
            </a:r>
            <a:endParaRPr lang="en-US" altLang="ko-KR" sz="14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예약고객 관리</a:t>
            </a:r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9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55" name="Group 12"/>
          <p:cNvGrpSpPr/>
          <p:nvPr/>
        </p:nvGrpSpPr>
        <p:grpSpPr>
          <a:xfrm flipH="1">
            <a:off x="3995936" y="597612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56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7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62" name="오른쪽 화살표 61"/>
          <p:cNvSpPr/>
          <p:nvPr/>
        </p:nvSpPr>
        <p:spPr>
          <a:xfrm>
            <a:off x="3328995" y="2553832"/>
            <a:ext cx="576064" cy="187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2" y="2150180"/>
            <a:ext cx="2978283" cy="35076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09" y="2128916"/>
            <a:ext cx="1800200" cy="998472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5951148" y="2553831"/>
            <a:ext cx="576064" cy="187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019341" y="3284984"/>
            <a:ext cx="243297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059" y="3736759"/>
            <a:ext cx="4774913" cy="2831014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1709178" y="5380885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593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411" y="1819476"/>
            <a:ext cx="5042557" cy="4831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5" y="1469348"/>
            <a:ext cx="17031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1. 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상품등록관리 창</a:t>
            </a:r>
            <a:endParaRPr lang="en-US" altLang="ko-KR" sz="14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상품등록 관리</a:t>
            </a:r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353472" y="4081792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59224"/>
              </p:ext>
            </p:extLst>
          </p:nvPr>
        </p:nvGraphicFramePr>
        <p:xfrm>
          <a:off x="220036" y="1901823"/>
          <a:ext cx="3487867" cy="45515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0558">
                  <a:extLst>
                    <a:ext uri="{9D8B030D-6E8A-4147-A177-3AD203B41FA5}">
                      <a16:colId xmlns="" xmlns:a16="http://schemas.microsoft.com/office/drawing/2014/main" val="3358503000"/>
                    </a:ext>
                  </a:extLst>
                </a:gridCol>
                <a:gridCol w="2747309">
                  <a:extLst>
                    <a:ext uri="{9D8B030D-6E8A-4147-A177-3AD203B41FA5}">
                      <a16:colId xmlns="" xmlns:a16="http://schemas.microsoft.com/office/drawing/2014/main" val="1409630111"/>
                    </a:ext>
                  </a:extLst>
                </a:gridCol>
              </a:tblGrid>
              <a:tr h="567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04499738"/>
                  </a:ext>
                </a:extLst>
              </a:tr>
              <a:tr h="64232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메인뷰</a:t>
                      </a:r>
                      <a:r>
                        <a:rPr lang="ko-KR" altLang="en-US" sz="1200" dirty="0" smtClean="0"/>
                        <a:t> 의 두 번째 탭으로 상품등록관리 화면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02689730"/>
                  </a:ext>
                </a:extLst>
              </a:tr>
              <a:tr h="1054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dirty="0" smtClean="0"/>
                        <a:t>현재 입력 되어있는 상품번호가 아닌 비어있는 상품 번호를 입력해준다</a:t>
                      </a:r>
                      <a:r>
                        <a:rPr lang="en-US" altLang="ko-KR" sz="1200" baseline="0" dirty="0" smtClean="0"/>
                        <a:t>. (</a:t>
                      </a:r>
                      <a:r>
                        <a:rPr lang="ko-KR" altLang="en-US" sz="1200" baseline="0" dirty="0" smtClean="0"/>
                        <a:t>최대 상품코드 보다 </a:t>
                      </a:r>
                      <a:r>
                        <a:rPr lang="en-US" altLang="ko-KR" sz="1200" baseline="0" dirty="0" smtClean="0"/>
                        <a:t>1 </a:t>
                      </a:r>
                      <a:r>
                        <a:rPr lang="ko-KR" altLang="en-US" sz="1200" baseline="0" dirty="0" smtClean="0"/>
                        <a:t>이 큰 값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4679303"/>
                  </a:ext>
                </a:extLst>
              </a:tr>
              <a:tr h="493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모든 </a:t>
                      </a:r>
                      <a:r>
                        <a:rPr lang="en-US" altLang="ko-KR" sz="1200" dirty="0" err="1" smtClean="0"/>
                        <a:t>TextField</a:t>
                      </a:r>
                      <a:r>
                        <a:rPr lang="en-US" altLang="ko-KR" sz="1200" dirty="0" smtClean="0"/>
                        <a:t>  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en-US" altLang="ko-KR" sz="1200" dirty="0" err="1" smtClean="0"/>
                        <a:t>datePicker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를 초기화 해준다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1300897"/>
                  </a:ext>
                </a:extLst>
              </a:tr>
              <a:tr h="520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새로운 수정 </a:t>
                      </a:r>
                      <a:r>
                        <a:rPr lang="ko-KR" altLang="en-US" sz="1200" dirty="0" err="1" smtClean="0"/>
                        <a:t>모달</a:t>
                      </a:r>
                      <a:r>
                        <a:rPr lang="ko-KR" altLang="en-US" sz="1200" dirty="0" smtClean="0"/>
                        <a:t> 창을 띄운다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53811826"/>
                  </a:ext>
                </a:extLst>
              </a:tr>
              <a:tr h="477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/>
                        <a:t>TableView</a:t>
                      </a:r>
                      <a:r>
                        <a:rPr lang="ko-KR" altLang="en-US" sz="1200" dirty="0" smtClean="0"/>
                        <a:t>에서 상품을 선택 후 누르면 상품에 대한 정보가 삭제된다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09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전체 정보를 입력</a:t>
                      </a:r>
                      <a:r>
                        <a:rPr lang="ko-KR" altLang="en-US" sz="1200" baseline="0" dirty="0" smtClean="0"/>
                        <a:t> 후 누르면 정보가 저장되어 </a:t>
                      </a:r>
                      <a:r>
                        <a:rPr lang="en-US" altLang="ko-KR" sz="1200" baseline="0" dirty="0" err="1" smtClean="0"/>
                        <a:t>TableView</a:t>
                      </a:r>
                      <a:r>
                        <a:rPr lang="ko-KR" altLang="en-US" sz="1200" baseline="0" dirty="0" smtClean="0"/>
                        <a:t>에 출력된다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6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프로그램을 종료한다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타원 20"/>
          <p:cNvSpPr/>
          <p:nvPr/>
        </p:nvSpPr>
        <p:spPr>
          <a:xfrm>
            <a:off x="6150868" y="4081792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782324" y="4081792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6482637" y="4081792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810098" y="4081792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139480" y="4081792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38" name="직선 연결선 37"/>
          <p:cNvCxnSpPr>
            <a:endCxn id="41" idx="1"/>
          </p:cNvCxnSpPr>
          <p:nvPr/>
        </p:nvCxnSpPr>
        <p:spPr>
          <a:xfrm>
            <a:off x="7283322" y="2566598"/>
            <a:ext cx="370411" cy="25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41" idx="1"/>
          </p:cNvCxnSpPr>
          <p:nvPr/>
        </p:nvCxnSpPr>
        <p:spPr>
          <a:xfrm flipV="1">
            <a:off x="7342100" y="2591874"/>
            <a:ext cx="311633" cy="219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7342100" y="2607455"/>
            <a:ext cx="311633" cy="406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53733" y="2207153"/>
            <a:ext cx="1256317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모든 날짜는 처음에 현재날짜로 초기화 되어있다</a:t>
            </a:r>
            <a:r>
              <a:rPr lang="en-US" altLang="ko-KR" sz="11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11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42" name="직선 화살표 연결선 41"/>
          <p:cNvCxnSpPr>
            <a:endCxn id="41" idx="2"/>
          </p:cNvCxnSpPr>
          <p:nvPr/>
        </p:nvCxnSpPr>
        <p:spPr>
          <a:xfrm flipH="1">
            <a:off x="8281892" y="2975468"/>
            <a:ext cx="1432" cy="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6" idx="1"/>
          </p:cNvCxnSpPr>
          <p:nvPr/>
        </p:nvCxnSpPr>
        <p:spPr>
          <a:xfrm flipV="1">
            <a:off x="7040015" y="4473116"/>
            <a:ext cx="727253" cy="2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67268" y="4257672"/>
            <a:ext cx="1200700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TableView</a:t>
            </a:r>
            <a:r>
              <a:rPr lang="en-US" altLang="ko-KR" sz="11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1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에 전체 정보 출력</a:t>
            </a:r>
            <a:endParaRPr lang="ko-KR" altLang="en-US" sz="11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6380785" y="4752489"/>
            <a:ext cx="0" cy="1268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55" idx="1"/>
          </p:cNvCxnSpPr>
          <p:nvPr/>
        </p:nvCxnSpPr>
        <p:spPr>
          <a:xfrm>
            <a:off x="6380785" y="6021288"/>
            <a:ext cx="376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757415" y="5661248"/>
            <a:ext cx="2019704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계절명</a:t>
            </a:r>
            <a:r>
              <a:rPr lang="ko-KR" altLang="en-US" sz="11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또는 상품코드 또는 날짜를 이용해서 검색해 상품에 대한 정보를 </a:t>
            </a:r>
            <a:r>
              <a:rPr lang="en-US" altLang="ko-KR" sz="11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TableView</a:t>
            </a:r>
            <a:r>
              <a:rPr lang="ko-KR" altLang="en-US" sz="11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에 나타낸다</a:t>
            </a:r>
            <a:r>
              <a:rPr lang="en-US" altLang="ko-KR" sz="11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11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61" name="Group 12"/>
          <p:cNvGrpSpPr/>
          <p:nvPr/>
        </p:nvGrpSpPr>
        <p:grpSpPr>
          <a:xfrm flipH="1">
            <a:off x="3995936" y="57821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62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3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4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직선 연결선 66"/>
          <p:cNvCxnSpPr>
            <a:stCxn id="19" idx="0"/>
          </p:cNvCxnSpPr>
          <p:nvPr/>
        </p:nvCxnSpPr>
        <p:spPr>
          <a:xfrm flipH="1" flipV="1">
            <a:off x="5436096" y="2348880"/>
            <a:ext cx="32335" cy="173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4788024" y="234888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37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235" y="1927529"/>
            <a:ext cx="3467630" cy="33237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81" y="5741913"/>
            <a:ext cx="2142597" cy="9137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7" y="1927528"/>
            <a:ext cx="5062305" cy="4852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5" y="1469348"/>
            <a:ext cx="1942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</a:t>
            </a:r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 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상품등록관리 등록</a:t>
            </a:r>
            <a:endParaRPr lang="en-US" altLang="ko-KR" sz="14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상품등록 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관리</a:t>
            </a:r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131840" y="4221088"/>
            <a:ext cx="211086" cy="185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55" name="Group 12"/>
          <p:cNvGrpSpPr/>
          <p:nvPr/>
        </p:nvGrpSpPr>
        <p:grpSpPr>
          <a:xfrm flipH="1">
            <a:off x="3995936" y="597612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56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7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62" name="오른쪽 화살표 61"/>
          <p:cNvSpPr/>
          <p:nvPr/>
        </p:nvSpPr>
        <p:spPr>
          <a:xfrm>
            <a:off x="5436096" y="5949280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위쪽 화살표 62"/>
          <p:cNvSpPr/>
          <p:nvPr/>
        </p:nvSpPr>
        <p:spPr>
          <a:xfrm>
            <a:off x="7070394" y="5343868"/>
            <a:ext cx="216024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37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235" y="1935659"/>
            <a:ext cx="3455577" cy="33121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7" y="1927528"/>
            <a:ext cx="5062305" cy="4852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5" y="1469348"/>
            <a:ext cx="1942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</a:t>
            </a:r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 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상품등록관리 삭제</a:t>
            </a:r>
            <a:endParaRPr lang="en-US" altLang="ko-KR" sz="14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상품등록 관리</a:t>
            </a:r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80329" y="4182141"/>
            <a:ext cx="211086" cy="185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pSp>
        <p:nvGrpSpPr>
          <p:cNvPr id="55" name="Group 12"/>
          <p:cNvGrpSpPr/>
          <p:nvPr/>
        </p:nvGrpSpPr>
        <p:grpSpPr>
          <a:xfrm flipH="1">
            <a:off x="3995936" y="597612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56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7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62" name="오른쪽 화살표 61"/>
          <p:cNvSpPr/>
          <p:nvPr/>
        </p:nvSpPr>
        <p:spPr>
          <a:xfrm>
            <a:off x="5436096" y="5949280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위쪽 화살표 62"/>
          <p:cNvSpPr/>
          <p:nvPr/>
        </p:nvSpPr>
        <p:spPr>
          <a:xfrm>
            <a:off x="7025265" y="5342157"/>
            <a:ext cx="216024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930" y="5652501"/>
            <a:ext cx="1646695" cy="9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51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544027"/>
            <a:ext cx="2978283" cy="31910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5" y="1921946"/>
            <a:ext cx="4823291" cy="4623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5" y="1469348"/>
            <a:ext cx="2765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4. 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상품등록관리 수정 창</a:t>
            </a:r>
            <a:endParaRPr lang="en-US" altLang="ko-KR" sz="14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상품등록 관리</a:t>
            </a:r>
            <a:r>
              <a:rPr lang="en-US" altLang="ko-KR" sz="2000" spc="554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55" name="Group 12"/>
          <p:cNvGrpSpPr/>
          <p:nvPr/>
        </p:nvGrpSpPr>
        <p:grpSpPr>
          <a:xfrm flipH="1">
            <a:off x="3995936" y="597612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56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7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62" name="오른쪽 화살표 61"/>
          <p:cNvSpPr/>
          <p:nvPr/>
        </p:nvSpPr>
        <p:spPr>
          <a:xfrm>
            <a:off x="5243416" y="4045560"/>
            <a:ext cx="576064" cy="187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39752" y="4075678"/>
            <a:ext cx="211086" cy="1852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232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"/>
          <a:stretch/>
        </p:blipFill>
        <p:spPr>
          <a:xfrm>
            <a:off x="0" y="1873328"/>
            <a:ext cx="4572000" cy="3162672"/>
          </a:xfrm>
          <a:prstGeom prst="rect">
            <a:avLst/>
          </a:prstGeom>
        </p:spPr>
      </p:pic>
      <p:cxnSp>
        <p:nvCxnSpPr>
          <p:cNvPr id="17" name="Straight Connector 21"/>
          <p:cNvCxnSpPr/>
          <p:nvPr/>
        </p:nvCxnSpPr>
        <p:spPr>
          <a:xfrm>
            <a:off x="4457700" y="722435"/>
            <a:ext cx="3930162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554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개발 목적</a:t>
            </a:r>
          </a:p>
        </p:txBody>
      </p:sp>
      <p:cxnSp>
        <p:nvCxnSpPr>
          <p:cNvPr id="24" name="Straight Connector 2"/>
          <p:cNvCxnSpPr/>
          <p:nvPr/>
        </p:nvCxnSpPr>
        <p:spPr>
          <a:xfrm>
            <a:off x="252046" y="6320204"/>
            <a:ext cx="8639908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8085" y="6064513"/>
            <a:ext cx="8683869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9" spc="554">
                <a:solidFill>
                  <a:schemeClr val="bg1">
                    <a:alpha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2017 MY TRAVEL STORY</a:t>
            </a:r>
            <a:endParaRPr lang="ko-KR" altLang="en-US" sz="969" spc="554">
              <a:solidFill>
                <a:schemeClr val="bg1">
                  <a:alpha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7" name="Group 12"/>
          <p:cNvGrpSpPr/>
          <p:nvPr/>
        </p:nvGrpSpPr>
        <p:grpSpPr>
          <a:xfrm flipH="1">
            <a:off x="4971882" y="2729657"/>
            <a:ext cx="395654" cy="247773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8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77">
                <a:solidFill>
                  <a:schemeClr val="tx1"/>
                </a:solidFill>
              </a:endParaRPr>
            </a:p>
          </p:txBody>
        </p:sp>
        <p:sp>
          <p:nvSpPr>
            <p:cNvPr id="29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77">
                <a:solidFill>
                  <a:schemeClr val="tx1"/>
                </a:solidFill>
              </a:endParaRPr>
            </a:p>
          </p:txBody>
        </p:sp>
        <p:sp>
          <p:nvSpPr>
            <p:cNvPr id="30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77">
                <a:solidFill>
                  <a:schemeClr val="tx1"/>
                </a:solidFill>
              </a:endParaRPr>
            </a:p>
          </p:txBody>
        </p:sp>
      </p:grpSp>
      <p:sp>
        <p:nvSpPr>
          <p:cNvPr id="31" name="Rectangle 42"/>
          <p:cNvSpPr/>
          <p:nvPr/>
        </p:nvSpPr>
        <p:spPr>
          <a:xfrm>
            <a:off x="4971882" y="3697172"/>
            <a:ext cx="37131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여행사의 관리자가 날짜 별 종류별 상품의 예약 및 매출을 효율적으로 관리 하는</a:t>
            </a:r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시스템 개발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402434" y="2622712"/>
            <a:ext cx="2852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프로그램 개발 목적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445224"/>
            <a:ext cx="9144000" cy="141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Group 12"/>
          <p:cNvGrpSpPr/>
          <p:nvPr/>
        </p:nvGrpSpPr>
        <p:grpSpPr>
          <a:xfrm flipH="1">
            <a:off x="3203848" y="563243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39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0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1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85" y="1981070"/>
            <a:ext cx="4349547" cy="4660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5" y="1469348"/>
            <a:ext cx="22071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4. </a:t>
            </a:r>
            <a:r>
              <a:rPr lang="ko-KR" altLang="en-US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상품등록관리 수정 창</a:t>
            </a:r>
            <a:endParaRPr lang="en-US" altLang="ko-KR" sz="1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상품등록 관리</a:t>
            </a:r>
            <a:r>
              <a:rPr lang="en-US" altLang="ko-KR" sz="2000" spc="554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5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026415" y="6021288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36911"/>
              </p:ext>
            </p:extLst>
          </p:nvPr>
        </p:nvGraphicFramePr>
        <p:xfrm>
          <a:off x="156444" y="2112900"/>
          <a:ext cx="3551459" cy="36203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4060">
                  <a:extLst>
                    <a:ext uri="{9D8B030D-6E8A-4147-A177-3AD203B41FA5}">
                      <a16:colId xmlns="" xmlns:a16="http://schemas.microsoft.com/office/drawing/2014/main" val="3358503000"/>
                    </a:ext>
                  </a:extLst>
                </a:gridCol>
                <a:gridCol w="2797399">
                  <a:extLst>
                    <a:ext uri="{9D8B030D-6E8A-4147-A177-3AD203B41FA5}">
                      <a16:colId xmlns="" xmlns:a16="http://schemas.microsoft.com/office/drawing/2014/main" val="1409630111"/>
                    </a:ext>
                  </a:extLst>
                </a:gridCol>
              </a:tblGrid>
              <a:tr h="871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04499738"/>
                  </a:ext>
                </a:extLst>
              </a:tr>
              <a:tr h="79249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상품등록 관리 수정 창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02689730"/>
                  </a:ext>
                </a:extLst>
              </a:tr>
              <a:tr h="1199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dirty="0" smtClean="0"/>
                        <a:t>안에 있는 상품으로 상품을 수정해서 다시 </a:t>
                      </a:r>
                      <a:r>
                        <a:rPr lang="en-US" altLang="ko-KR" sz="1400" baseline="0" dirty="0" err="1" smtClean="0"/>
                        <a:t>TableView</a:t>
                      </a:r>
                      <a:r>
                        <a:rPr lang="ko-KR" altLang="en-US" sz="1400" baseline="0" dirty="0" smtClean="0"/>
                        <a:t>에 등록한다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4679303"/>
                  </a:ext>
                </a:extLst>
              </a:tr>
              <a:tr h="75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/>
                        <a:t>모달창을</a:t>
                      </a:r>
                      <a:r>
                        <a:rPr lang="ko-KR" altLang="en-US" sz="1400" dirty="0" smtClean="0"/>
                        <a:t> 닫아준다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1300897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6444208" y="6021288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6882272" y="2708920"/>
            <a:ext cx="135201" cy="314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6876441" y="3015229"/>
            <a:ext cx="141032" cy="7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 flipV="1">
            <a:off x="6879356" y="3023694"/>
            <a:ext cx="138118" cy="29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68344" y="4437112"/>
            <a:ext cx="1259175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정보에서 날짜를 받아온다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47" name="직선 화살표 연결선 46"/>
          <p:cNvCxnSpPr>
            <a:endCxn id="44" idx="1"/>
          </p:cNvCxnSpPr>
          <p:nvPr/>
        </p:nvCxnSpPr>
        <p:spPr>
          <a:xfrm>
            <a:off x="6876256" y="465255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6873030" y="3023226"/>
            <a:ext cx="186" cy="1629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88024" y="1818909"/>
            <a:ext cx="1259175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smtClean="0"/>
              <a:t>상품 번호는 수정 불가</a:t>
            </a:r>
            <a:endParaRPr lang="ko-KR" altLang="en-US" sz="1100" dirty="0"/>
          </a:p>
        </p:txBody>
      </p:sp>
      <p:grpSp>
        <p:nvGrpSpPr>
          <p:cNvPr id="61" name="Group 12"/>
          <p:cNvGrpSpPr/>
          <p:nvPr/>
        </p:nvGrpSpPr>
        <p:grpSpPr>
          <a:xfrm flipH="1">
            <a:off x="3995936" y="578547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62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3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4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298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470" y="3736759"/>
            <a:ext cx="4743501" cy="28310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32" y="1992547"/>
            <a:ext cx="3295348" cy="3530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5" y="1469348"/>
            <a:ext cx="27658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4. 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상품등록관리 수정 창</a:t>
            </a:r>
            <a:endParaRPr lang="en-US" altLang="ko-KR" sz="14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상품등록 관리</a:t>
            </a:r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6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55" name="Group 12"/>
          <p:cNvGrpSpPr/>
          <p:nvPr/>
        </p:nvGrpSpPr>
        <p:grpSpPr>
          <a:xfrm flipH="1">
            <a:off x="3995936" y="597612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56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7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8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62" name="오른쪽 화살표 61"/>
          <p:cNvSpPr/>
          <p:nvPr/>
        </p:nvSpPr>
        <p:spPr>
          <a:xfrm>
            <a:off x="3707904" y="2365069"/>
            <a:ext cx="936104" cy="154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019341" y="3212707"/>
            <a:ext cx="243297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637794" y="5380885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741" y="1975344"/>
            <a:ext cx="2785587" cy="10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20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그림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439" y="1554830"/>
            <a:ext cx="5498278" cy="5273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5" y="1469348"/>
            <a:ext cx="17031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1. 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매출관리 창</a:t>
            </a:r>
            <a:endParaRPr lang="en-US" altLang="ko-KR" sz="14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매출 관리</a:t>
            </a:r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1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081259" y="1882350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7" name="타원 66"/>
          <p:cNvSpPr/>
          <p:nvPr/>
        </p:nvSpPr>
        <p:spPr>
          <a:xfrm>
            <a:off x="4515447" y="1882350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5079327" y="1882350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6032619" y="1882350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6870952" y="1882350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7409967" y="1885170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7886688" y="1882350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45854"/>
              </p:ext>
            </p:extLst>
          </p:nvPr>
        </p:nvGraphicFramePr>
        <p:xfrm>
          <a:off x="187376" y="1907593"/>
          <a:ext cx="2944464" cy="47380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5181">
                  <a:extLst>
                    <a:ext uri="{9D8B030D-6E8A-4147-A177-3AD203B41FA5}">
                      <a16:colId xmlns="" xmlns:a16="http://schemas.microsoft.com/office/drawing/2014/main" val="3358503000"/>
                    </a:ext>
                  </a:extLst>
                </a:gridCol>
                <a:gridCol w="2319283">
                  <a:extLst>
                    <a:ext uri="{9D8B030D-6E8A-4147-A177-3AD203B41FA5}">
                      <a16:colId xmlns="" xmlns:a16="http://schemas.microsoft.com/office/drawing/2014/main" val="1409630111"/>
                    </a:ext>
                  </a:extLst>
                </a:gridCol>
              </a:tblGrid>
              <a:tr h="653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04499738"/>
                  </a:ext>
                </a:extLst>
              </a:tr>
              <a:tr h="10136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메인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뷰의</a:t>
                      </a:r>
                      <a:r>
                        <a:rPr lang="ko-KR" altLang="en-US" sz="1200" baseline="0" dirty="0" smtClean="0"/>
                        <a:t> 세 번째 탭으로 매출 관리 화면</a:t>
                      </a:r>
                      <a:r>
                        <a:rPr lang="en-US" altLang="ko-KR" sz="1200" baseline="0" dirty="0" smtClean="0"/>
                        <a:t>. (</a:t>
                      </a:r>
                      <a:r>
                        <a:rPr lang="ko-KR" altLang="en-US" sz="1200" baseline="0" dirty="0" smtClean="0"/>
                        <a:t>예약고객관리에서 고객이 예약을 하게 되면 이 </a:t>
                      </a:r>
                      <a:r>
                        <a:rPr lang="en-US" altLang="ko-KR" sz="1200" baseline="0" dirty="0" err="1" smtClean="0"/>
                        <a:t>TableView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에 상품코드에 대한 전체 금액과 인원이 등록된다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02689730"/>
                  </a:ext>
                </a:extLst>
              </a:tr>
              <a:tr h="581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aseline="0" dirty="0" smtClean="0"/>
                        <a:t>코드명으로 상품을 검색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14679303"/>
                  </a:ext>
                </a:extLst>
              </a:tr>
              <a:tr h="336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전체 상품에 대한 </a:t>
                      </a:r>
                      <a:r>
                        <a:rPr lang="en-US" altLang="ko-KR" sz="1200" dirty="0" err="1" smtClean="0"/>
                        <a:t>TableView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출력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1300897"/>
                  </a:ext>
                </a:extLst>
              </a:tr>
              <a:tr h="561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Excel</a:t>
                      </a:r>
                      <a:r>
                        <a:rPr lang="ko-KR" altLang="en-US" sz="1200" dirty="0" smtClean="0"/>
                        <a:t>이나 </a:t>
                      </a:r>
                      <a:r>
                        <a:rPr lang="en-US" altLang="ko-KR" sz="1200" dirty="0" smtClean="0"/>
                        <a:t>PDF </a:t>
                      </a:r>
                      <a:r>
                        <a:rPr lang="ko-KR" altLang="en-US" sz="1200" dirty="0" smtClean="0"/>
                        <a:t>파일로 저장 할 폴더를 선택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6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폴더 명</a:t>
                      </a:r>
                      <a:r>
                        <a:rPr lang="ko-KR" altLang="en-US" sz="1200" baseline="0" dirty="0" smtClean="0"/>
                        <a:t>이 입력됨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6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폴더 안에</a:t>
                      </a:r>
                      <a:r>
                        <a:rPr lang="en-US" altLang="ko-KR" sz="1200" dirty="0" smtClean="0"/>
                        <a:t>Excel </a:t>
                      </a:r>
                      <a:r>
                        <a:rPr lang="ko-KR" altLang="en-US" sz="1200" dirty="0" smtClean="0"/>
                        <a:t>파일</a:t>
                      </a:r>
                      <a:r>
                        <a:rPr lang="ko-KR" altLang="en-US" sz="1200" baseline="0" dirty="0" smtClean="0"/>
                        <a:t> 생성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60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모달</a:t>
                      </a:r>
                      <a:r>
                        <a:rPr lang="ko-KR" altLang="en-US" sz="1200" dirty="0" smtClean="0"/>
                        <a:t> 창으로 확인 뒤 </a:t>
                      </a:r>
                      <a:r>
                        <a:rPr lang="en-US" altLang="ko-KR" sz="1200" dirty="0" smtClean="0"/>
                        <a:t>PDF </a:t>
                      </a:r>
                      <a:r>
                        <a:rPr lang="ko-KR" altLang="en-US" sz="1200" dirty="0" smtClean="0"/>
                        <a:t>파일 생성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36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Bar</a:t>
                      </a:r>
                      <a:r>
                        <a:rPr lang="en-US" altLang="ko-KR" sz="1200" baseline="0" dirty="0" smtClean="0"/>
                        <a:t> Chart</a:t>
                      </a:r>
                      <a:r>
                        <a:rPr lang="ko-KR" altLang="en-US" sz="1200" baseline="0" dirty="0" smtClean="0"/>
                        <a:t>를 </a:t>
                      </a:r>
                      <a:r>
                        <a:rPr lang="ko-KR" altLang="en-US" sz="1200" baseline="0" dirty="0" err="1" smtClean="0"/>
                        <a:t>모달</a:t>
                      </a:r>
                      <a:r>
                        <a:rPr lang="ko-KR" altLang="en-US" sz="1200" baseline="0" dirty="0" smtClean="0"/>
                        <a:t> 창으로 띄움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2" name="Group 12"/>
          <p:cNvGrpSpPr/>
          <p:nvPr/>
        </p:nvGrpSpPr>
        <p:grpSpPr>
          <a:xfrm flipH="1">
            <a:off x="3981904" y="594243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9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439" y="5056373"/>
            <a:ext cx="5498278" cy="825584"/>
          </a:xfrm>
          <a:prstGeom prst="rect">
            <a:avLst/>
          </a:prstGeom>
        </p:spPr>
      </p:pic>
      <p:sp>
        <p:nvSpPr>
          <p:cNvPr id="97" name="타원 96"/>
          <p:cNvSpPr/>
          <p:nvPr/>
        </p:nvSpPr>
        <p:spPr>
          <a:xfrm>
            <a:off x="4745364" y="4233839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079327" y="4191616"/>
            <a:ext cx="2299276" cy="281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코드를 이용해 검색</a:t>
            </a:r>
            <a:endParaRPr lang="ko-KR" altLang="en-US" sz="1400" dirty="0"/>
          </a:p>
        </p:txBody>
      </p:sp>
      <p:sp>
        <p:nvSpPr>
          <p:cNvPr id="4" name="아래쪽 화살표 3"/>
          <p:cNvSpPr/>
          <p:nvPr/>
        </p:nvSpPr>
        <p:spPr>
          <a:xfrm>
            <a:off x="5646173" y="4514235"/>
            <a:ext cx="1002808" cy="505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4745364" y="3748083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5079327" y="3705860"/>
            <a:ext cx="2299276" cy="281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전체 보기</a:t>
            </a:r>
            <a:endParaRPr lang="ko-KR" altLang="en-US" sz="1400" dirty="0"/>
          </a:p>
        </p:txBody>
      </p:sp>
      <p:sp>
        <p:nvSpPr>
          <p:cNvPr id="102" name="아래쪽 화살표 101"/>
          <p:cNvSpPr/>
          <p:nvPr/>
        </p:nvSpPr>
        <p:spPr>
          <a:xfrm rot="10800000">
            <a:off x="5646173" y="3158510"/>
            <a:ext cx="1002808" cy="505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rot="5400000">
            <a:off x="8017852" y="2122327"/>
            <a:ext cx="675075" cy="3541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49" y="2689996"/>
            <a:ext cx="1628756" cy="176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21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5" y="1469348"/>
            <a:ext cx="17031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2. 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엑셀파일 만들기</a:t>
            </a:r>
            <a:endParaRPr lang="en-US" altLang="ko-KR" sz="14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매출 관리</a:t>
            </a:r>
            <a:r>
              <a:rPr lang="en-US" altLang="ko-KR" sz="2000" spc="554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92" name="Group 12"/>
          <p:cNvGrpSpPr/>
          <p:nvPr/>
        </p:nvGrpSpPr>
        <p:grpSpPr>
          <a:xfrm flipH="1">
            <a:off x="3981904" y="594243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9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95" y="1927528"/>
            <a:ext cx="8655585" cy="854536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2987824" y="2253394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4449728" y="2253394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796673" y="2253394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07224" y="3131074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5" y="3121182"/>
            <a:ext cx="4430090" cy="276880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974" y="3116313"/>
            <a:ext cx="1638300" cy="314325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5586072" y="3120991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221450" y="3183668"/>
            <a:ext cx="288032" cy="114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9989" y="3635717"/>
            <a:ext cx="567027" cy="581203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5586070" y="3817447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5635416" y="3430638"/>
            <a:ext cx="131227" cy="286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92446" y="3635717"/>
            <a:ext cx="1602827" cy="581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바탕화면에 </a:t>
            </a:r>
            <a:r>
              <a:rPr lang="en-US" altLang="ko-KR" sz="1200" dirty="0" smtClean="0"/>
              <a:t>Sales_1511162942206 </a:t>
            </a:r>
            <a:r>
              <a:rPr lang="ko-KR" altLang="en-US" sz="1200" dirty="0" smtClean="0"/>
              <a:t>라는 </a:t>
            </a:r>
            <a:r>
              <a:rPr lang="en-US" altLang="ko-KR" sz="1200" dirty="0" smtClean="0"/>
              <a:t>Excel</a:t>
            </a:r>
            <a:r>
              <a:rPr lang="ko-KR" altLang="en-US" sz="1200" dirty="0" smtClean="0"/>
              <a:t>파일 생성</a:t>
            </a:r>
            <a:endParaRPr lang="ko-KR" altLang="en-US" sz="1200" dirty="0"/>
          </a:p>
        </p:txBody>
      </p:sp>
      <p:sp>
        <p:nvSpPr>
          <p:cNvPr id="12" name="오른쪽 화살표 11"/>
          <p:cNvSpPr/>
          <p:nvPr/>
        </p:nvSpPr>
        <p:spPr>
          <a:xfrm>
            <a:off x="7700348" y="3817447"/>
            <a:ext cx="289094" cy="209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1028" y="5000663"/>
            <a:ext cx="2849812" cy="1309178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>
            <a:off x="6486150" y="4485207"/>
            <a:ext cx="1256671" cy="383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36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835003" y="3086209"/>
            <a:ext cx="1002141" cy="581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전과 똑같이 반복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5" y="1469348"/>
            <a:ext cx="1847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3. PDF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파일 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만들기 </a:t>
            </a:r>
            <a:endParaRPr lang="en-US" altLang="ko-KR" sz="14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매출 관리</a:t>
            </a:r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92" name="Group 12"/>
          <p:cNvGrpSpPr/>
          <p:nvPr/>
        </p:nvGrpSpPr>
        <p:grpSpPr>
          <a:xfrm flipH="1">
            <a:off x="3981904" y="594243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9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95" y="1927528"/>
            <a:ext cx="8655585" cy="854536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2987824" y="2253394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4449728" y="2253394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6661165" y="2271304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267035" y="3266146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51019" y="3267266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2385708" y="3273995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370637" y="3131251"/>
            <a:ext cx="1567354" cy="581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바탕화면에 </a:t>
            </a:r>
            <a:r>
              <a:rPr lang="en-US" altLang="ko-KR" sz="1200" dirty="0" smtClean="0"/>
              <a:t>Sales_1511171301499 </a:t>
            </a:r>
            <a:r>
              <a:rPr lang="ko-KR" altLang="en-US" sz="1200" dirty="0" smtClean="0"/>
              <a:t>라는 </a:t>
            </a:r>
            <a:r>
              <a:rPr lang="en-US" altLang="ko-KR" sz="1200" dirty="0" smtClean="0"/>
              <a:t>PDF</a:t>
            </a:r>
            <a:r>
              <a:rPr lang="ko-KR" altLang="en-US" sz="1200" dirty="0" smtClean="0"/>
              <a:t>파일 생성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43" y="2952265"/>
            <a:ext cx="1120842" cy="836992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1939507" y="3248624"/>
            <a:ext cx="393728" cy="24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3887647" y="3250195"/>
            <a:ext cx="393728" cy="24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6027253" y="3257087"/>
            <a:ext cx="393728" cy="24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43" y="3124791"/>
            <a:ext cx="599186" cy="587663"/>
          </a:xfrm>
          <a:prstGeom prst="rect">
            <a:avLst/>
          </a:prstGeom>
        </p:spPr>
      </p:pic>
      <p:sp>
        <p:nvSpPr>
          <p:cNvPr id="17" name="굽은 화살표 16"/>
          <p:cNvSpPr/>
          <p:nvPr/>
        </p:nvSpPr>
        <p:spPr>
          <a:xfrm rot="5400000">
            <a:off x="7321103" y="3196111"/>
            <a:ext cx="523111" cy="6999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1" y="4044892"/>
            <a:ext cx="89820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78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543" y="2955072"/>
            <a:ext cx="1117084" cy="83418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35003" y="3086209"/>
            <a:ext cx="1002141" cy="581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전과 똑같이 반복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7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기능 설명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08655" y="1469348"/>
            <a:ext cx="19069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3. PDF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파일 </a:t>
            </a:r>
            <a:r>
              <a:rPr lang="ko-KR" altLang="en-US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만들기</a:t>
            </a:r>
            <a:endParaRPr lang="en-US" altLang="ko-KR" sz="1400" dirty="0" smtClean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8656" y="969176"/>
            <a:ext cx="379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매출 </a:t>
            </a:r>
            <a:r>
              <a:rPr lang="ko-KR" altLang="en-US" sz="20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관리</a:t>
            </a:r>
            <a:r>
              <a:rPr lang="en-US" altLang="ko-KR" sz="2000" spc="554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endParaRPr lang="ko-KR" altLang="en-US" sz="20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92" name="Group 12"/>
          <p:cNvGrpSpPr/>
          <p:nvPr/>
        </p:nvGrpSpPr>
        <p:grpSpPr>
          <a:xfrm flipH="1">
            <a:off x="3981904" y="594243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9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95" y="1927528"/>
            <a:ext cx="8655585" cy="854536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2987824" y="2253394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4449728" y="2253394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6661165" y="2271304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267035" y="3266146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51019" y="3267266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2385708" y="3273995"/>
            <a:ext cx="229917" cy="2092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370637" y="3131251"/>
            <a:ext cx="1567354" cy="5812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바탕화면에 </a:t>
            </a:r>
            <a:r>
              <a:rPr lang="en-US" altLang="ko-KR" sz="1200" dirty="0" smtClean="0"/>
              <a:t>Sales_1511171301499 </a:t>
            </a:r>
            <a:r>
              <a:rPr lang="ko-KR" altLang="en-US" sz="1200" dirty="0" smtClean="0"/>
              <a:t>라는 </a:t>
            </a:r>
            <a:r>
              <a:rPr lang="en-US" altLang="ko-KR" sz="1200" dirty="0" smtClean="0"/>
              <a:t>PDF</a:t>
            </a:r>
            <a:r>
              <a:rPr lang="ko-KR" altLang="en-US" sz="1200" dirty="0" smtClean="0"/>
              <a:t>파일 생성</a:t>
            </a:r>
            <a:endParaRPr lang="ko-KR" altLang="en-US" sz="1200" dirty="0"/>
          </a:p>
        </p:txBody>
      </p:sp>
      <p:sp>
        <p:nvSpPr>
          <p:cNvPr id="3" name="오른쪽 화살표 2"/>
          <p:cNvSpPr/>
          <p:nvPr/>
        </p:nvSpPr>
        <p:spPr>
          <a:xfrm>
            <a:off x="1939507" y="3248624"/>
            <a:ext cx="393728" cy="24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3887647" y="3250195"/>
            <a:ext cx="393728" cy="24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6027253" y="3257087"/>
            <a:ext cx="393728" cy="24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43" y="3124791"/>
            <a:ext cx="599186" cy="587663"/>
          </a:xfrm>
          <a:prstGeom prst="rect">
            <a:avLst/>
          </a:prstGeom>
        </p:spPr>
      </p:pic>
      <p:sp>
        <p:nvSpPr>
          <p:cNvPr id="17" name="굽은 화살표 16"/>
          <p:cNvSpPr/>
          <p:nvPr/>
        </p:nvSpPr>
        <p:spPr>
          <a:xfrm rot="5400000">
            <a:off x="7321103" y="3196111"/>
            <a:ext cx="523111" cy="6999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691" y="4005911"/>
            <a:ext cx="8584043" cy="262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00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8.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후기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cxnSp>
        <p:nvCxnSpPr>
          <p:cNvPr id="15" name="Straight Connector 2"/>
          <p:cNvCxnSpPr/>
          <p:nvPr/>
        </p:nvCxnSpPr>
        <p:spPr>
          <a:xfrm>
            <a:off x="32301" y="6858000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2"/>
          <p:cNvGrpSpPr/>
          <p:nvPr/>
        </p:nvGrpSpPr>
        <p:grpSpPr>
          <a:xfrm flipH="1">
            <a:off x="1835696" y="579164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3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7544" y="1916832"/>
            <a:ext cx="81369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아쉬운 점</a:t>
            </a:r>
            <a:endParaRPr lang="en-US" altLang="ko-KR" sz="2800" dirty="0" smtClean="0">
              <a:solidFill>
                <a:schemeClr val="accent6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처음 기획서를 너무 막연하게 대충 만들었었는데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프로그램을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만들어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가면 갈수록 기획서의 중요성을 알고 후회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했다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처음 기획서가 정말 중요하다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-CSS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로 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UI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자체를 좀 더 꾸미고 싶었는데 못해서 아쉽다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endParaRPr lang="en-US" altLang="ko-KR" sz="20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sz="2800" dirty="0" smtClean="0">
                <a:solidFill>
                  <a:schemeClr val="accent6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좋았던 점</a:t>
            </a:r>
            <a:endParaRPr lang="en-US" altLang="ko-KR" sz="28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수업시간에 배운 것들을 한번씩 해보고 마치 아는 것 처럼 넘어 갔었는데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,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이번 개인 프로젝트를 진행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하면서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전체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적으로 </a:t>
            </a:r>
            <a:r>
              <a:rPr lang="ko-KR" altLang="en-US" sz="2000" dirty="0" err="1" smtClean="0">
                <a:latin typeface="HY엽서M" panose="02030600000101010101" pitchFamily="18" charset="-127"/>
                <a:ea typeface="HY엽서M" panose="02030600000101010101" pitchFamily="18" charset="-127"/>
              </a:rPr>
              <a:t>제대로복습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할 수 있어서 좋았다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</a:p>
          <a:p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-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예전에는 오류가 나면 그거 하나 고치기 위해서 많은 시간을 투자했었는데 이번 프로젝트를 하면서 오류를 예전보다 더 쉽고 빠르게 찾아 낼 수 있게 되었다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685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2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요구 사항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aphicFrame>
        <p:nvGraphicFramePr>
          <p:cNvPr id="13" name="다이어그램 12"/>
          <p:cNvGraphicFramePr/>
          <p:nvPr>
            <p:extLst>
              <p:ext uri="{D42A27DB-BD31-4B8C-83A1-F6EECF244321}">
                <p14:modId xmlns:p14="http://schemas.microsoft.com/office/powerpoint/2010/main" val="852594691"/>
              </p:ext>
            </p:extLst>
          </p:nvPr>
        </p:nvGraphicFramePr>
        <p:xfrm>
          <a:off x="87250" y="1484784"/>
          <a:ext cx="8923894" cy="53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2"/>
          <p:cNvGrpSpPr/>
          <p:nvPr/>
        </p:nvGrpSpPr>
        <p:grpSpPr>
          <a:xfrm flipH="1">
            <a:off x="3203848" y="563243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15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7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4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3.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개발 일정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 flipH="1">
            <a:off x="122941" y="1565924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14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11560" y="1484784"/>
            <a:ext cx="26609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기간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2017.11.01 ~ 2017.11.19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472742"/>
              </p:ext>
            </p:extLst>
          </p:nvPr>
        </p:nvGraphicFramePr>
        <p:xfrm>
          <a:off x="336694" y="4399948"/>
          <a:ext cx="8539524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932"/>
                <a:gridCol w="1219932"/>
                <a:gridCol w="1219932"/>
                <a:gridCol w="1219932"/>
                <a:gridCol w="1219932"/>
                <a:gridCol w="1219932"/>
                <a:gridCol w="12199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11/05(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11/06(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11/07(</a:t>
                      </a:r>
                      <a:r>
                        <a:rPr lang="ko-KR" altLang="en-US" dirty="0" smtClean="0"/>
                        <a:t>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11/08(</a:t>
                      </a:r>
                      <a:r>
                        <a:rPr lang="ko-KR" altLang="en-US" dirty="0" smtClean="0"/>
                        <a:t>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11/09(</a:t>
                      </a:r>
                      <a:r>
                        <a:rPr lang="ko-KR" altLang="en-US" dirty="0" smtClean="0"/>
                        <a:t>목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11/10(</a:t>
                      </a:r>
                      <a:r>
                        <a:rPr lang="ko-KR" altLang="en-US" dirty="0" smtClean="0"/>
                        <a:t>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11/11(</a:t>
                      </a:r>
                      <a:r>
                        <a:rPr lang="ko-KR" altLang="en-US" dirty="0" smtClean="0"/>
                        <a:t>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err="1" smtClean="0"/>
                        <a:t>rootController</a:t>
                      </a:r>
                      <a:r>
                        <a:rPr lang="en-US" altLang="ko-KR" sz="1100" dirty="0" smtClean="0"/>
                        <a:t>  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상품등록 </a:t>
                      </a:r>
                      <a:r>
                        <a:rPr lang="ko-KR" altLang="en-US" sz="1200" dirty="0" smtClean="0"/>
                        <a:t>버튼 작성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ProductDAO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상품삭제 </a:t>
                      </a:r>
                      <a:r>
                        <a:rPr lang="en-US" altLang="ko-KR" sz="1200" baseline="0" dirty="0" err="1" smtClean="0"/>
                        <a:t>dao</a:t>
                      </a:r>
                      <a:r>
                        <a:rPr lang="ko-KR" altLang="en-US" sz="1200" baseline="0" dirty="0" smtClean="0"/>
                        <a:t>문 작성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aseline="0" dirty="0" err="1" smtClean="0"/>
                        <a:t>rootContorller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상품삭제 버튼 작성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err="1" smtClean="0"/>
                        <a:t>rootController</a:t>
                      </a:r>
                      <a:r>
                        <a:rPr lang="en-US" altLang="ko-KR" sz="1200" dirty="0" smtClean="0"/>
                        <a:t>  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상품등록관리의 초기화 버튼 작성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상품수정 </a:t>
                      </a:r>
                      <a:r>
                        <a:rPr lang="en-US" altLang="ko-KR" sz="1200" dirty="0" smtClean="0"/>
                        <a:t>UI </a:t>
                      </a:r>
                      <a:r>
                        <a:rPr lang="ko-KR" altLang="en-US" sz="1200" dirty="0" smtClean="0"/>
                        <a:t>작성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상품수정 </a:t>
                      </a:r>
                      <a:r>
                        <a:rPr lang="en-US" altLang="ko-KR" sz="1200" dirty="0" smtClean="0"/>
                        <a:t>UI </a:t>
                      </a:r>
                      <a:r>
                        <a:rPr lang="ko-KR" altLang="en-US" sz="1200" dirty="0" smtClean="0"/>
                        <a:t>작성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ProductDAO</a:t>
                      </a:r>
                      <a:r>
                        <a:rPr lang="ko-KR" altLang="en-US" sz="1200" dirty="0" smtClean="0"/>
                        <a:t>상품수정 </a:t>
                      </a:r>
                      <a:r>
                        <a:rPr lang="en-US" altLang="ko-KR" sz="1200" dirty="0" err="1" smtClean="0"/>
                        <a:t>dao</a:t>
                      </a:r>
                      <a:r>
                        <a:rPr lang="ko-KR" altLang="en-US" sz="1200" dirty="0" smtClean="0"/>
                        <a:t>문 작성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err="1" smtClean="0"/>
                        <a:t>rootController</a:t>
                      </a:r>
                      <a:r>
                        <a:rPr lang="en-US" altLang="ko-KR" sz="1100" dirty="0" smtClean="0"/>
                        <a:t>   </a:t>
                      </a:r>
                      <a:r>
                        <a:rPr lang="ko-KR" altLang="en-US" sz="1200" dirty="0" smtClean="0"/>
                        <a:t>상품수정 </a:t>
                      </a:r>
                      <a:r>
                        <a:rPr lang="ko-KR" altLang="en-US" sz="1200" dirty="0" smtClean="0"/>
                        <a:t>버튼 작성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Root-Controller</a:t>
                      </a:r>
                      <a:r>
                        <a:rPr lang="en-US" altLang="ko-KR" sz="1200" baseline="0" dirty="0" smtClean="0"/>
                        <a:t>   </a:t>
                      </a:r>
                      <a:r>
                        <a:rPr lang="ko-KR" altLang="en-US" sz="1200" baseline="0" dirty="0" smtClean="0"/>
                        <a:t>상품번호 </a:t>
                      </a:r>
                      <a:r>
                        <a:rPr lang="ko-KR" altLang="en-US" sz="1200" baseline="0" dirty="0" smtClean="0"/>
                        <a:t>등록버튼 작성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ProductDAO</a:t>
                      </a:r>
                      <a:r>
                        <a:rPr lang="ko-KR" altLang="en-US" sz="1200" baseline="0" dirty="0" smtClean="0"/>
                        <a:t> 상품번호 등록 </a:t>
                      </a:r>
                      <a:r>
                        <a:rPr lang="en-US" altLang="ko-KR" sz="1200" baseline="0" dirty="0" err="1" smtClean="0"/>
                        <a:t>dao</a:t>
                      </a:r>
                      <a:r>
                        <a:rPr lang="ko-KR" altLang="en-US" sz="1200" baseline="0" dirty="0" smtClean="0"/>
                        <a:t>문 작성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상품등록 관리 창 총 확인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err="1" smtClean="0"/>
                        <a:t>CustomerDAO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고객등록 </a:t>
                      </a:r>
                      <a:r>
                        <a:rPr lang="en-US" altLang="ko-KR" sz="1200" baseline="0" dirty="0" err="1" smtClean="0"/>
                        <a:t>dao</a:t>
                      </a:r>
                      <a:r>
                        <a:rPr lang="ko-KR" altLang="en-US" sz="1200" baseline="0" dirty="0" smtClean="0"/>
                        <a:t>문 작성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Reservation DAO </a:t>
                      </a:r>
                      <a:r>
                        <a:rPr lang="ko-KR" altLang="en-US" sz="1200" baseline="0" dirty="0" smtClean="0"/>
                        <a:t>예약등록 </a:t>
                      </a:r>
                      <a:r>
                        <a:rPr lang="en-US" altLang="ko-KR" sz="1200" baseline="0" dirty="0" err="1" smtClean="0"/>
                        <a:t>dao</a:t>
                      </a:r>
                      <a:r>
                        <a:rPr lang="ko-KR" altLang="en-US" sz="1200" baseline="0" dirty="0" smtClean="0"/>
                        <a:t>문 작성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86448"/>
              </p:ext>
            </p:extLst>
          </p:nvPr>
        </p:nvGraphicFramePr>
        <p:xfrm>
          <a:off x="3995936" y="2348880"/>
          <a:ext cx="4907656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914"/>
                <a:gridCol w="1226914"/>
                <a:gridCol w="1226914"/>
                <a:gridCol w="12269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11/01(</a:t>
                      </a:r>
                      <a:r>
                        <a:rPr lang="ko-KR" altLang="en-US" dirty="0" smtClean="0"/>
                        <a:t>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11/02(</a:t>
                      </a:r>
                      <a:r>
                        <a:rPr lang="ko-KR" altLang="en-US" dirty="0" smtClean="0"/>
                        <a:t>목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11/03(</a:t>
                      </a:r>
                      <a:r>
                        <a:rPr lang="ko-KR" altLang="en-US" dirty="0" smtClean="0"/>
                        <a:t>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11/04(</a:t>
                      </a:r>
                      <a:r>
                        <a:rPr lang="ko-KR" altLang="en-US" dirty="0" smtClean="0"/>
                        <a:t>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UI</a:t>
                      </a:r>
                      <a:r>
                        <a:rPr lang="ko-KR" altLang="en-US" sz="1200" dirty="0" smtClean="0"/>
                        <a:t>구조 설계 및 기능 설명 작성</a:t>
                      </a:r>
                      <a:endParaRPr lang="en-US" altLang="ko-KR" sz="12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MVC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클래스 및 파일명 정하기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MVC </a:t>
                      </a:r>
                      <a:r>
                        <a:rPr lang="ko-KR" altLang="en-US" sz="1200" dirty="0" smtClean="0"/>
                        <a:t>클래스 및 파일명 </a:t>
                      </a:r>
                      <a:r>
                        <a:rPr lang="ko-KR" altLang="en-US" sz="1200" baseline="0" dirty="0" smtClean="0"/>
                        <a:t>정하기</a:t>
                      </a:r>
                      <a:endParaRPr lang="en-US" altLang="ko-KR" sz="18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Model </a:t>
                      </a:r>
                      <a:r>
                        <a:rPr lang="ko-KR" altLang="en-US" sz="1200" baseline="0" dirty="0" smtClean="0"/>
                        <a:t>및 </a:t>
                      </a:r>
                      <a:r>
                        <a:rPr lang="en-US" altLang="ko-KR" sz="1200" baseline="0" dirty="0" smtClean="0"/>
                        <a:t>table </a:t>
                      </a:r>
                      <a:r>
                        <a:rPr lang="ko-KR" altLang="en-US" sz="1200" baseline="0" dirty="0" smtClean="0"/>
                        <a:t>생성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Login.fxml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및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작성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Login-Controller </a:t>
                      </a:r>
                      <a:r>
                        <a:rPr lang="ko-KR" altLang="en-US" sz="1200" baseline="0" dirty="0" smtClean="0"/>
                        <a:t>작성 및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DBUtil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작성</a:t>
                      </a: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상품등록 </a:t>
                      </a:r>
                      <a:r>
                        <a:rPr lang="en-US" altLang="ko-KR" sz="1200" baseline="0" dirty="0" smtClean="0"/>
                        <a:t>UI </a:t>
                      </a:r>
                      <a:r>
                        <a:rPr lang="ko-KR" altLang="en-US" sz="1200" baseline="0" dirty="0" smtClean="0"/>
                        <a:t>작성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err="1" smtClean="0"/>
                        <a:t>ProductDAO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상품등록 </a:t>
                      </a:r>
                      <a:r>
                        <a:rPr lang="en-US" altLang="ko-KR" sz="1200" baseline="0" dirty="0" err="1" smtClean="0"/>
                        <a:t>dao</a:t>
                      </a:r>
                      <a:r>
                        <a:rPr lang="ko-KR" altLang="en-US" sz="1200" baseline="0" dirty="0" smtClean="0"/>
                        <a:t>문 작성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2"/>
          <p:cNvGrpSpPr/>
          <p:nvPr/>
        </p:nvGrpSpPr>
        <p:grpSpPr>
          <a:xfrm flipH="1">
            <a:off x="3203848" y="563243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1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2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3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7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3.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개발 일정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 flipH="1">
            <a:off x="122941" y="1565924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14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11560" y="1484784"/>
            <a:ext cx="26609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기간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2017.11.01 ~ 2017.11.19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21660"/>
              </p:ext>
            </p:extLst>
          </p:nvPr>
        </p:nvGraphicFramePr>
        <p:xfrm>
          <a:off x="323528" y="2420888"/>
          <a:ext cx="8539524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932"/>
                <a:gridCol w="1219932"/>
                <a:gridCol w="1219932"/>
                <a:gridCol w="1219932"/>
                <a:gridCol w="1219932"/>
                <a:gridCol w="1219932"/>
                <a:gridCol w="12199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11/12(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11/13(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11/14(</a:t>
                      </a:r>
                      <a:r>
                        <a:rPr lang="ko-KR" altLang="en-US" dirty="0" smtClean="0"/>
                        <a:t>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11/15(</a:t>
                      </a:r>
                      <a:r>
                        <a:rPr lang="ko-KR" altLang="en-US" dirty="0" smtClean="0"/>
                        <a:t>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11/16(</a:t>
                      </a:r>
                      <a:r>
                        <a:rPr lang="ko-KR" altLang="en-US" dirty="0" smtClean="0"/>
                        <a:t>목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11/17(</a:t>
                      </a:r>
                      <a:r>
                        <a:rPr lang="ko-KR" altLang="en-US" dirty="0" smtClean="0"/>
                        <a:t>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11/18(</a:t>
                      </a:r>
                      <a:r>
                        <a:rPr lang="ko-KR" altLang="en-US" dirty="0" smtClean="0"/>
                        <a:t>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err="1" smtClean="0"/>
                        <a:t>rootController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200" dirty="0" smtClean="0"/>
                        <a:t>예약고객관리 등록 버튼 </a:t>
                      </a:r>
                      <a:r>
                        <a:rPr lang="ko-KR" altLang="en-US" sz="1200" dirty="0" smtClean="0"/>
                        <a:t>작성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err="1" smtClean="0"/>
                        <a:t>rootController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200" dirty="0" smtClean="0"/>
                        <a:t>예약고객관리 고객번호 버튼 작성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customerDAO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고객번호등록 </a:t>
                      </a:r>
                      <a:r>
                        <a:rPr lang="en-US" altLang="ko-KR" sz="1200" baseline="0" dirty="0" err="1" smtClean="0"/>
                        <a:t>dao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작성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예약고객관리 </a:t>
                      </a:r>
                      <a:r>
                        <a:rPr lang="ko-KR" altLang="en-US" sz="1200" dirty="0" err="1" smtClean="0"/>
                        <a:t>수정창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UI </a:t>
                      </a:r>
                      <a:r>
                        <a:rPr lang="ko-KR" altLang="en-US" sz="1200" dirty="0" smtClean="0"/>
                        <a:t>작성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err="1" smtClean="0"/>
                        <a:t>customerDAO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수정 </a:t>
                      </a:r>
                      <a:r>
                        <a:rPr lang="en-US" altLang="ko-KR" sz="1200" baseline="0" dirty="0" err="1" smtClean="0"/>
                        <a:t>dao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작성</a:t>
                      </a:r>
                      <a:endParaRPr lang="en-US" altLang="ko-K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Reservation DAO </a:t>
                      </a:r>
                      <a:r>
                        <a:rPr lang="ko-KR" altLang="en-US" sz="1200" dirty="0" smtClean="0"/>
                        <a:t>수정 </a:t>
                      </a:r>
                      <a:r>
                        <a:rPr lang="en-US" altLang="ko-KR" sz="1200" dirty="0" err="1" smtClean="0"/>
                        <a:t>dao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작성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err="1" smtClean="0"/>
                        <a:t>rootController</a:t>
                      </a:r>
                      <a:r>
                        <a:rPr lang="en-US" altLang="ko-KR" sz="1200" baseline="0" dirty="0" smtClean="0"/>
                        <a:t>   </a:t>
                      </a:r>
                      <a:r>
                        <a:rPr lang="ko-KR" altLang="en-US" sz="1200" baseline="0" dirty="0" smtClean="0"/>
                        <a:t>예약고객관리 </a:t>
                      </a:r>
                      <a:r>
                        <a:rPr lang="ko-KR" altLang="en-US" sz="1200" baseline="0" dirty="0" smtClean="0"/>
                        <a:t>수정버튼 작성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err="1" smtClean="0"/>
                        <a:t>rootController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200" baseline="0" dirty="0" smtClean="0"/>
                        <a:t>예약고객관리 </a:t>
                      </a:r>
                      <a:r>
                        <a:rPr lang="ko-KR" altLang="en-US" sz="1200" baseline="0" dirty="0" err="1" smtClean="0"/>
                        <a:t>총금액</a:t>
                      </a:r>
                      <a:r>
                        <a:rPr lang="ko-KR" altLang="en-US" sz="1200" baseline="0" dirty="0" smtClean="0"/>
                        <a:t> 버튼 작성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aseline="0" dirty="0" err="1" smtClean="0"/>
                        <a:t>rootController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200" baseline="0" dirty="0" smtClean="0"/>
                        <a:t>  </a:t>
                      </a:r>
                      <a:r>
                        <a:rPr lang="ko-KR" altLang="en-US" sz="1200" baseline="0" dirty="0" smtClean="0"/>
                        <a:t>상품코드검색 </a:t>
                      </a:r>
                      <a:r>
                        <a:rPr lang="ko-KR" altLang="en-US" sz="1200" baseline="0" dirty="0" smtClean="0"/>
                        <a:t>버튼 작성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Reservation </a:t>
                      </a:r>
                      <a:r>
                        <a:rPr lang="en-US" altLang="ko-KR" sz="1200" dirty="0" err="1" smtClean="0"/>
                        <a:t>DAO,</a:t>
                      </a:r>
                      <a:r>
                        <a:rPr lang="en-US" altLang="ko-KR" sz="1100" dirty="0" err="1" smtClean="0"/>
                        <a:t>customerDAO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삭제 </a:t>
                      </a:r>
                      <a:r>
                        <a:rPr lang="en-US" altLang="ko-KR" sz="1200" baseline="0" dirty="0" err="1" smtClean="0"/>
                        <a:t>dao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작성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err="1" smtClean="0"/>
                        <a:t>rootController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200" baseline="0" dirty="0" smtClean="0"/>
                        <a:t>예약고객관리 삭제버튼 </a:t>
                      </a:r>
                      <a:r>
                        <a:rPr lang="ko-KR" altLang="en-US" sz="1200" baseline="0" dirty="0" smtClean="0"/>
                        <a:t>작성</a:t>
                      </a:r>
                      <a:endParaRPr lang="en-US" altLang="ko-KR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err="1" smtClean="0"/>
                        <a:t>rootController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200" baseline="0" dirty="0" smtClean="0"/>
                        <a:t>매출관리 </a:t>
                      </a:r>
                      <a:r>
                        <a:rPr lang="ko-KR" altLang="en-US" sz="1200" baseline="0" dirty="0" err="1" smtClean="0"/>
                        <a:t>테이블뷰</a:t>
                      </a:r>
                      <a:r>
                        <a:rPr lang="ko-KR" altLang="en-US" sz="1200" baseline="0" dirty="0" smtClean="0"/>
                        <a:t> 작성 및 </a:t>
                      </a:r>
                      <a:r>
                        <a:rPr lang="en-US" altLang="ko-KR" sz="1200" baseline="0" dirty="0" smtClean="0"/>
                        <a:t>DAO </a:t>
                      </a:r>
                      <a:r>
                        <a:rPr lang="ko-KR" altLang="en-US" sz="1200" baseline="0" dirty="0" smtClean="0"/>
                        <a:t>작성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각 </a:t>
                      </a:r>
                      <a:r>
                        <a:rPr lang="ko-KR" altLang="en-US" sz="1200" dirty="0" err="1" smtClean="0"/>
                        <a:t>관리별</a:t>
                      </a:r>
                      <a:r>
                        <a:rPr lang="ko-KR" altLang="en-US" sz="1200" dirty="0" smtClean="0"/>
                        <a:t> 검색</a:t>
                      </a:r>
                      <a:r>
                        <a:rPr lang="ko-KR" altLang="en-US" sz="1200" baseline="0" dirty="0" smtClean="0"/>
                        <a:t> 기능 </a:t>
                      </a:r>
                      <a:r>
                        <a:rPr lang="ko-KR" altLang="en-US" sz="1200" baseline="0" dirty="0" smtClean="0"/>
                        <a:t>작성</a:t>
                      </a:r>
                      <a:endParaRPr lang="en-US" altLang="ko-KR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67916"/>
              </p:ext>
            </p:extLst>
          </p:nvPr>
        </p:nvGraphicFramePr>
        <p:xfrm>
          <a:off x="323528" y="4510137"/>
          <a:ext cx="2453828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914"/>
                <a:gridCol w="122691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11/19(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11/20(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PPT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작성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PPT </a:t>
                      </a:r>
                      <a:r>
                        <a:rPr lang="ko-KR" altLang="en-US" sz="1200" dirty="0" smtClean="0"/>
                        <a:t>작성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2"/>
          <p:cNvGrpSpPr/>
          <p:nvPr/>
        </p:nvGrpSpPr>
        <p:grpSpPr>
          <a:xfrm flipH="1">
            <a:off x="3203848" y="563243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1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2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3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7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4.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개발 환경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285548161"/>
              </p:ext>
            </p:extLst>
          </p:nvPr>
        </p:nvGraphicFramePr>
        <p:xfrm>
          <a:off x="-7025" y="1556792"/>
          <a:ext cx="9104830" cy="5301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/>
          <p:cNvGrpSpPr/>
          <p:nvPr/>
        </p:nvGrpSpPr>
        <p:grpSpPr>
          <a:xfrm flipH="1">
            <a:off x="3203848" y="563243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14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257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5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DB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구조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0951" y="1756650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&lt;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개체 관계도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&gt;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9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10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08656" y="1469348"/>
            <a:ext cx="26609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Entity-</a:t>
            </a:r>
          </a:p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Relation</a:t>
            </a:r>
          </a:p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Diagram</a:t>
            </a:r>
          </a:p>
        </p:txBody>
      </p:sp>
      <p:cxnSp>
        <p:nvCxnSpPr>
          <p:cNvPr id="15" name="Straight Connector 2"/>
          <p:cNvCxnSpPr/>
          <p:nvPr/>
        </p:nvCxnSpPr>
        <p:spPr>
          <a:xfrm>
            <a:off x="17311" y="6895573"/>
            <a:ext cx="9359900" cy="0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301500" y="4427471"/>
            <a:ext cx="1440160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빙그레체" pitchFamily="18" charset="-127"/>
                <a:ea typeface="빙그레체" pitchFamily="18" charset="-127"/>
              </a:rPr>
              <a:t>상품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빙그레체" pitchFamily="18" charset="-127"/>
              <a:ea typeface="빙그레체" pitchFamily="18" charset="-127"/>
            </a:endParaRPr>
          </a:p>
        </p:txBody>
      </p:sp>
      <p:sp>
        <p:nvSpPr>
          <p:cNvPr id="17" name="순서도: 판단 16"/>
          <p:cNvSpPr/>
          <p:nvPr/>
        </p:nvSpPr>
        <p:spPr>
          <a:xfrm>
            <a:off x="4573436" y="4154609"/>
            <a:ext cx="1440160" cy="1265803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빙그레체" pitchFamily="18" charset="-127"/>
                <a:ea typeface="빙그레체" pitchFamily="18" charset="-127"/>
              </a:rPr>
              <a:t>예약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빙그레체" pitchFamily="18" charset="-127"/>
              <a:ea typeface="빙그레체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18324" y="3821364"/>
            <a:ext cx="864096" cy="534397"/>
          </a:xfrm>
          <a:prstGeom prst="ellipse">
            <a:avLst/>
          </a:prstGeom>
          <a:solidFill>
            <a:srgbClr val="FF6E57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  <a:endParaRPr lang="en-US" altLang="ko-KR" sz="1000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코드</a:t>
            </a:r>
            <a:endParaRPr lang="ko-KR" altLang="en-US" sz="1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20893" y="2509003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최대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인원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427284" y="4863983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복귀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날짜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145228" y="5420974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복귀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장소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839462" y="6042270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도착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날짜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97828" y="5227666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 명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72998" y="5850989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출발지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10550" y="6244864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출발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날짜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20807" y="6246051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도착지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" name="직선 연결선 26"/>
          <p:cNvCxnSpPr>
            <a:stCxn id="18" idx="6"/>
            <a:endCxn id="16" idx="0"/>
          </p:cNvCxnSpPr>
          <p:nvPr/>
        </p:nvCxnSpPr>
        <p:spPr>
          <a:xfrm>
            <a:off x="1082420" y="4088563"/>
            <a:ext cx="939160" cy="33890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9" idx="4"/>
            <a:endCxn id="16" idx="0"/>
          </p:cNvCxnSpPr>
          <p:nvPr/>
        </p:nvCxnSpPr>
        <p:spPr>
          <a:xfrm>
            <a:off x="1152941" y="3043400"/>
            <a:ext cx="868639" cy="138407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0" idx="3"/>
            <a:endCxn id="16" idx="2"/>
          </p:cNvCxnSpPr>
          <p:nvPr/>
        </p:nvCxnSpPr>
        <p:spPr>
          <a:xfrm flipH="1" flipV="1">
            <a:off x="2021580" y="5147551"/>
            <a:ext cx="1532248" cy="17256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1" idx="2"/>
            <a:endCxn id="16" idx="2"/>
          </p:cNvCxnSpPr>
          <p:nvPr/>
        </p:nvCxnSpPr>
        <p:spPr>
          <a:xfrm flipH="1" flipV="1">
            <a:off x="2021580" y="5147551"/>
            <a:ext cx="1123648" cy="54062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2" idx="1"/>
            <a:endCxn id="16" idx="2"/>
          </p:cNvCxnSpPr>
          <p:nvPr/>
        </p:nvCxnSpPr>
        <p:spPr>
          <a:xfrm flipH="1" flipV="1">
            <a:off x="2021580" y="5147551"/>
            <a:ext cx="944426" cy="9729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6" idx="0"/>
            <a:endCxn id="16" idx="2"/>
          </p:cNvCxnSpPr>
          <p:nvPr/>
        </p:nvCxnSpPr>
        <p:spPr>
          <a:xfrm flipH="1" flipV="1">
            <a:off x="2021580" y="5147551"/>
            <a:ext cx="331275" cy="10985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5" idx="0"/>
            <a:endCxn id="16" idx="2"/>
          </p:cNvCxnSpPr>
          <p:nvPr/>
        </p:nvCxnSpPr>
        <p:spPr>
          <a:xfrm flipV="1">
            <a:off x="1442598" y="5147551"/>
            <a:ext cx="578982" cy="10973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4" idx="7"/>
            <a:endCxn id="16" idx="2"/>
          </p:cNvCxnSpPr>
          <p:nvPr/>
        </p:nvCxnSpPr>
        <p:spPr>
          <a:xfrm flipV="1">
            <a:off x="1010550" y="5147551"/>
            <a:ext cx="1011030" cy="78169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3" idx="6"/>
            <a:endCxn id="16" idx="2"/>
          </p:cNvCxnSpPr>
          <p:nvPr/>
        </p:nvCxnSpPr>
        <p:spPr>
          <a:xfrm flipV="1">
            <a:off x="1061924" y="5147551"/>
            <a:ext cx="959656" cy="34731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6409004" y="3150875"/>
            <a:ext cx="864096" cy="534397"/>
          </a:xfrm>
          <a:prstGeom prst="ellipse">
            <a:avLst/>
          </a:prstGeom>
          <a:solidFill>
            <a:srgbClr val="FF6E57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</a:t>
            </a:r>
            <a:endParaRPr lang="en-US" altLang="ko-KR" sz="1000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번호</a:t>
            </a:r>
            <a:endParaRPr lang="ko-KR" altLang="en-US" sz="10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직선 연결선 36"/>
          <p:cNvCxnSpPr>
            <a:stCxn id="36" idx="4"/>
            <a:endCxn id="50" idx="0"/>
          </p:cNvCxnSpPr>
          <p:nvPr/>
        </p:nvCxnSpPr>
        <p:spPr>
          <a:xfrm>
            <a:off x="6841052" y="3685272"/>
            <a:ext cx="909242" cy="7575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8242294" y="5905023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동승자 핸드폰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직선 연결선 38"/>
          <p:cNvCxnSpPr>
            <a:stCxn id="50" idx="2"/>
            <a:endCxn id="38" idx="0"/>
          </p:cNvCxnSpPr>
          <p:nvPr/>
        </p:nvCxnSpPr>
        <p:spPr>
          <a:xfrm>
            <a:off x="7750294" y="5162948"/>
            <a:ext cx="924048" cy="7420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1"/>
            <a:endCxn id="16" idx="3"/>
          </p:cNvCxnSpPr>
          <p:nvPr/>
        </p:nvCxnSpPr>
        <p:spPr>
          <a:xfrm flipH="1">
            <a:off x="2741660" y="4787511"/>
            <a:ext cx="1831776" cy="0"/>
          </a:xfrm>
          <a:prstGeom prst="line">
            <a:avLst/>
          </a:prstGeom>
          <a:ln w="730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17" idx="3"/>
          </p:cNvCxnSpPr>
          <p:nvPr/>
        </p:nvCxnSpPr>
        <p:spPr>
          <a:xfrm flipH="1">
            <a:off x="6013596" y="4787510"/>
            <a:ext cx="1006403" cy="1"/>
          </a:xfrm>
          <a:prstGeom prst="line">
            <a:avLst/>
          </a:prstGeom>
          <a:ln w="730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5432239" y="3108157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소인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인원수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3" name="직선 연결선 42"/>
          <p:cNvCxnSpPr>
            <a:stCxn id="42" idx="4"/>
            <a:endCxn id="17" idx="0"/>
          </p:cNvCxnSpPr>
          <p:nvPr/>
        </p:nvCxnSpPr>
        <p:spPr>
          <a:xfrm flipH="1">
            <a:off x="5293516" y="3642554"/>
            <a:ext cx="570771" cy="51205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4321290" y="3105407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예약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날짜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직선 연결선 44"/>
          <p:cNvCxnSpPr>
            <a:stCxn id="44" idx="4"/>
            <a:endCxn id="17" idx="0"/>
          </p:cNvCxnSpPr>
          <p:nvPr/>
        </p:nvCxnSpPr>
        <p:spPr>
          <a:xfrm>
            <a:off x="4753338" y="3639804"/>
            <a:ext cx="540178" cy="51480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5432239" y="5845463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총 금액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직선 연결선 46"/>
          <p:cNvCxnSpPr>
            <a:stCxn id="46" idx="0"/>
            <a:endCxn id="17" idx="2"/>
          </p:cNvCxnSpPr>
          <p:nvPr/>
        </p:nvCxnSpPr>
        <p:spPr>
          <a:xfrm flipH="1" flipV="1">
            <a:off x="5293516" y="5420412"/>
            <a:ext cx="570771" cy="4250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321290" y="5842180"/>
            <a:ext cx="864096" cy="534397"/>
          </a:xfrm>
          <a:prstGeom prst="ellipse">
            <a:avLst/>
          </a:prstGeom>
          <a:solidFill>
            <a:srgbClr val="FF6E57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예약</a:t>
            </a:r>
            <a:endParaRPr lang="en-US" altLang="ko-KR" sz="1000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번호</a:t>
            </a:r>
            <a:endParaRPr lang="en-US" altLang="ko-KR" sz="1000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9" name="직선 연결선 48"/>
          <p:cNvCxnSpPr>
            <a:stCxn id="17" idx="2"/>
            <a:endCxn id="48" idx="0"/>
          </p:cNvCxnSpPr>
          <p:nvPr/>
        </p:nvCxnSpPr>
        <p:spPr>
          <a:xfrm flipH="1">
            <a:off x="4753338" y="5420412"/>
            <a:ext cx="540178" cy="42176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030214" y="4442868"/>
            <a:ext cx="1440160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빙그레체" pitchFamily="18" charset="-127"/>
                <a:ea typeface="빙그레체" pitchFamily="18" charset="-127"/>
              </a:rPr>
              <a:t>고객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빙그레체" pitchFamily="18" charset="-127"/>
              <a:ea typeface="빙그레체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442558" y="4016852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대인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요금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직선 연결선 51"/>
          <p:cNvCxnSpPr>
            <a:stCxn id="51" idx="2"/>
            <a:endCxn id="16" idx="0"/>
          </p:cNvCxnSpPr>
          <p:nvPr/>
        </p:nvCxnSpPr>
        <p:spPr>
          <a:xfrm flipH="1">
            <a:off x="2021580" y="4284051"/>
            <a:ext cx="1420978" cy="1434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377139" y="3143935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최소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인원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4" name="직선 연결선 53"/>
          <p:cNvCxnSpPr>
            <a:stCxn id="53" idx="4"/>
            <a:endCxn id="16" idx="0"/>
          </p:cNvCxnSpPr>
          <p:nvPr/>
        </p:nvCxnSpPr>
        <p:spPr>
          <a:xfrm>
            <a:off x="809187" y="3678332"/>
            <a:ext cx="1212393" cy="7491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2430521" y="2317741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호텔 명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6" name="직선 연결선 55"/>
          <p:cNvCxnSpPr>
            <a:stCxn id="55" idx="4"/>
            <a:endCxn id="16" idx="0"/>
          </p:cNvCxnSpPr>
          <p:nvPr/>
        </p:nvCxnSpPr>
        <p:spPr>
          <a:xfrm flipH="1">
            <a:off x="2021580" y="2852138"/>
            <a:ext cx="840989" cy="15753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1541752" y="2210978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직선 연결선 57"/>
          <p:cNvCxnSpPr>
            <a:stCxn id="57" idx="4"/>
            <a:endCxn id="16" idx="0"/>
          </p:cNvCxnSpPr>
          <p:nvPr/>
        </p:nvCxnSpPr>
        <p:spPr>
          <a:xfrm>
            <a:off x="1973800" y="2745375"/>
            <a:ext cx="47780" cy="16820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3074648" y="2743365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계절 명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직선 연결선 59"/>
          <p:cNvCxnSpPr>
            <a:stCxn id="59" idx="3"/>
            <a:endCxn id="16" idx="0"/>
          </p:cNvCxnSpPr>
          <p:nvPr/>
        </p:nvCxnSpPr>
        <p:spPr>
          <a:xfrm flipH="1">
            <a:off x="2021580" y="3199501"/>
            <a:ext cx="1179612" cy="122797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3078660" y="3357460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요금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2" name="직선 연결선 61"/>
          <p:cNvCxnSpPr>
            <a:stCxn id="61" idx="3"/>
          </p:cNvCxnSpPr>
          <p:nvPr/>
        </p:nvCxnSpPr>
        <p:spPr>
          <a:xfrm flipH="1">
            <a:off x="2021580" y="3813596"/>
            <a:ext cx="1183624" cy="6138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4861468" y="2524546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대인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인원수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4" name="직선 연결선 63"/>
          <p:cNvCxnSpPr>
            <a:stCxn id="63" idx="4"/>
            <a:endCxn id="17" idx="0"/>
          </p:cNvCxnSpPr>
          <p:nvPr/>
        </p:nvCxnSpPr>
        <p:spPr>
          <a:xfrm>
            <a:off x="5293516" y="3058943"/>
            <a:ext cx="0" cy="10956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7339142" y="6251488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핸드폰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6" name="직선 연결선 65"/>
          <p:cNvCxnSpPr>
            <a:stCxn id="50" idx="2"/>
            <a:endCxn id="65" idx="0"/>
          </p:cNvCxnSpPr>
          <p:nvPr/>
        </p:nvCxnSpPr>
        <p:spPr>
          <a:xfrm>
            <a:off x="7750294" y="5162948"/>
            <a:ext cx="20896" cy="108854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7132830" y="2541248"/>
            <a:ext cx="1145383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계좌번호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8" name="직선 연결선 67"/>
          <p:cNvCxnSpPr>
            <a:stCxn id="67" idx="4"/>
            <a:endCxn id="50" idx="0"/>
          </p:cNvCxnSpPr>
          <p:nvPr/>
        </p:nvCxnSpPr>
        <p:spPr>
          <a:xfrm>
            <a:off x="7705522" y="3075645"/>
            <a:ext cx="44772" cy="136722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8242294" y="3107066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 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 메일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직선 연결선 69"/>
          <p:cNvCxnSpPr>
            <a:stCxn id="69" idx="4"/>
            <a:endCxn id="50" idx="0"/>
          </p:cNvCxnSpPr>
          <p:nvPr/>
        </p:nvCxnSpPr>
        <p:spPr>
          <a:xfrm flipH="1">
            <a:off x="7750294" y="3641463"/>
            <a:ext cx="924048" cy="80140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6561861" y="5874734"/>
            <a:ext cx="864096" cy="534397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직선 연결선 71"/>
          <p:cNvCxnSpPr>
            <a:stCxn id="50" idx="2"/>
            <a:endCxn id="71" idx="0"/>
          </p:cNvCxnSpPr>
          <p:nvPr/>
        </p:nvCxnSpPr>
        <p:spPr>
          <a:xfrm flipH="1">
            <a:off x="6993909" y="5162948"/>
            <a:ext cx="756385" cy="71178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12"/>
          <p:cNvGrpSpPr/>
          <p:nvPr/>
        </p:nvGrpSpPr>
        <p:grpSpPr>
          <a:xfrm flipH="1">
            <a:off x="2986879" y="529146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74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5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6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829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524" y="345915"/>
            <a:ext cx="621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92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5</a:t>
            </a:r>
            <a:r>
              <a:rPr lang="en-US" altLang="ko-KR" sz="3600" spc="-92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3600" spc="-92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55" y="341560"/>
            <a:ext cx="43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DB </a:t>
            </a:r>
            <a:r>
              <a:rPr lang="ko-KR" altLang="en-US" sz="3600" spc="554" dirty="0" smtClean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구조</a:t>
            </a:r>
            <a:endParaRPr lang="ko-KR" altLang="en-US" sz="3600" spc="55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86" y="2402497"/>
            <a:ext cx="8341470" cy="40814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08238" y="1739514"/>
            <a:ext cx="4464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&lt;Logical </a:t>
            </a: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테이블 </a:t>
            </a:r>
            <a:r>
              <a:rPr lang="en-US" altLang="ko-KR" sz="24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Modeling&gt;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grpSp>
        <p:nvGrpSpPr>
          <p:cNvPr id="9" name="Group 12"/>
          <p:cNvGrpSpPr/>
          <p:nvPr/>
        </p:nvGrpSpPr>
        <p:grpSpPr>
          <a:xfrm flipH="1">
            <a:off x="220037" y="1550488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10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08656" y="1469348"/>
            <a:ext cx="26609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Logical</a:t>
            </a:r>
          </a:p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Table</a:t>
            </a:r>
          </a:p>
          <a:p>
            <a:r>
              <a:rPr lang="en-US" altLang="ko-KR" sz="1400" dirty="0" smtClean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Model</a:t>
            </a:r>
          </a:p>
        </p:txBody>
      </p:sp>
      <p:grpSp>
        <p:nvGrpSpPr>
          <p:cNvPr id="19" name="Group 12"/>
          <p:cNvGrpSpPr/>
          <p:nvPr/>
        </p:nvGrpSpPr>
        <p:grpSpPr>
          <a:xfrm flipH="1">
            <a:off x="2986879" y="529146"/>
            <a:ext cx="428625" cy="268421"/>
            <a:chOff x="1518421" y="1162299"/>
            <a:chExt cx="2575435" cy="1612832"/>
          </a:xfrm>
          <a:solidFill>
            <a:schemeClr val="bg1"/>
          </a:solidFill>
        </p:grpSpPr>
        <p:sp>
          <p:nvSpPr>
            <p:cNvPr id="20" name="Freeform 13"/>
            <p:cNvSpPr/>
            <p:nvPr/>
          </p:nvSpPr>
          <p:spPr>
            <a:xfrm flipH="1">
              <a:off x="1518421" y="1162299"/>
              <a:ext cx="2575435" cy="791432"/>
            </a:xfrm>
            <a:custGeom>
              <a:avLst/>
              <a:gdLst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935639 h 1154545"/>
                <a:gd name="connsiteX5" fmla="*/ 0 w 3024336"/>
                <a:gd name="connsiteY5" fmla="*/ 1154545 h 1154545"/>
                <a:gd name="connsiteX6" fmla="*/ 3003995 w 3024336"/>
                <a:gd name="connsiteY6" fmla="*/ 10494 h 1154545"/>
                <a:gd name="connsiteX7" fmla="*/ 3024336 w 3024336"/>
                <a:gd name="connsiteY7" fmla="*/ 5473 h 1154545"/>
                <a:gd name="connsiteX8" fmla="*/ 3024336 w 3024336"/>
                <a:gd name="connsiteY8" fmla="*/ 2747 h 1154545"/>
                <a:gd name="connsiteX9" fmla="*/ 3024336 w 3024336"/>
                <a:gd name="connsiteY9" fmla="*/ 2173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751996 h 1154545"/>
                <a:gd name="connsiteX4" fmla="*/ 0 w 3024336"/>
                <a:gd name="connsiteY4" fmla="*/ 1154545 h 1154545"/>
                <a:gd name="connsiteX5" fmla="*/ 3003995 w 3024336"/>
                <a:gd name="connsiteY5" fmla="*/ 10494 h 1154545"/>
                <a:gd name="connsiteX6" fmla="*/ 3024336 w 3024336"/>
                <a:gd name="connsiteY6" fmla="*/ 5473 h 1154545"/>
                <a:gd name="connsiteX7" fmla="*/ 3024336 w 3024336"/>
                <a:gd name="connsiteY7" fmla="*/ 2747 h 1154545"/>
                <a:gd name="connsiteX8" fmla="*/ 3024336 w 3024336"/>
                <a:gd name="connsiteY8" fmla="*/ 2173 h 1154545"/>
                <a:gd name="connsiteX9" fmla="*/ 3024336 w 3024336"/>
                <a:gd name="connsiteY9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748696 h 1154545"/>
                <a:gd name="connsiteX3" fmla="*/ 0 w 3024336"/>
                <a:gd name="connsiteY3" fmla="*/ 1154545 h 1154545"/>
                <a:gd name="connsiteX4" fmla="*/ 3003995 w 3024336"/>
                <a:gd name="connsiteY4" fmla="*/ 10494 h 1154545"/>
                <a:gd name="connsiteX5" fmla="*/ 3024336 w 3024336"/>
                <a:gd name="connsiteY5" fmla="*/ 5473 h 1154545"/>
                <a:gd name="connsiteX6" fmla="*/ 3024336 w 3024336"/>
                <a:gd name="connsiteY6" fmla="*/ 2747 h 1154545"/>
                <a:gd name="connsiteX7" fmla="*/ 3024336 w 3024336"/>
                <a:gd name="connsiteY7" fmla="*/ 2173 h 1154545"/>
                <a:gd name="connsiteX8" fmla="*/ 3024336 w 3024336"/>
                <a:gd name="connsiteY8" fmla="*/ 0 h 1154545"/>
                <a:gd name="connsiteX0" fmla="*/ 3024336 w 3024336"/>
                <a:gd name="connsiteY0" fmla="*/ 0 h 1154545"/>
                <a:gd name="connsiteX1" fmla="*/ 0 w 3024336"/>
                <a:gd name="connsiteY1" fmla="*/ 369703 h 1154545"/>
                <a:gd name="connsiteX2" fmla="*/ 0 w 3024336"/>
                <a:gd name="connsiteY2" fmla="*/ 1154545 h 1154545"/>
                <a:gd name="connsiteX3" fmla="*/ 3003995 w 3024336"/>
                <a:gd name="connsiteY3" fmla="*/ 10494 h 1154545"/>
                <a:gd name="connsiteX4" fmla="*/ 3024336 w 3024336"/>
                <a:gd name="connsiteY4" fmla="*/ 5473 h 1154545"/>
                <a:gd name="connsiteX5" fmla="*/ 3024336 w 3024336"/>
                <a:gd name="connsiteY5" fmla="*/ 2747 h 1154545"/>
                <a:gd name="connsiteX6" fmla="*/ 3024336 w 3024336"/>
                <a:gd name="connsiteY6" fmla="*/ 2173 h 1154545"/>
                <a:gd name="connsiteX7" fmla="*/ 3024336 w 3024336"/>
                <a:gd name="connsiteY7" fmla="*/ 0 h 1154545"/>
                <a:gd name="connsiteX0" fmla="*/ 3548211 w 3548211"/>
                <a:gd name="connsiteY0" fmla="*/ 0 h 1154545"/>
                <a:gd name="connsiteX1" fmla="*/ 0 w 3548211"/>
                <a:gd name="connsiteY1" fmla="*/ 874528 h 1154545"/>
                <a:gd name="connsiteX2" fmla="*/ 523875 w 3548211"/>
                <a:gd name="connsiteY2" fmla="*/ 1154545 h 1154545"/>
                <a:gd name="connsiteX3" fmla="*/ 3527870 w 3548211"/>
                <a:gd name="connsiteY3" fmla="*/ 10494 h 1154545"/>
                <a:gd name="connsiteX4" fmla="*/ 3548211 w 3548211"/>
                <a:gd name="connsiteY4" fmla="*/ 5473 h 1154545"/>
                <a:gd name="connsiteX5" fmla="*/ 3548211 w 3548211"/>
                <a:gd name="connsiteY5" fmla="*/ 2747 h 1154545"/>
                <a:gd name="connsiteX6" fmla="*/ 3548211 w 3548211"/>
                <a:gd name="connsiteY6" fmla="*/ 2173 h 1154545"/>
                <a:gd name="connsiteX7" fmla="*/ 3548211 w 3548211"/>
                <a:gd name="connsiteY7" fmla="*/ 0 h 1154545"/>
                <a:gd name="connsiteX0" fmla="*/ 3548211 w 3548211"/>
                <a:gd name="connsiteY0" fmla="*/ 0 h 1152372"/>
                <a:gd name="connsiteX1" fmla="*/ 0 w 3548211"/>
                <a:gd name="connsiteY1" fmla="*/ 872355 h 1152372"/>
                <a:gd name="connsiteX2" fmla="*/ 523875 w 3548211"/>
                <a:gd name="connsiteY2" fmla="*/ 1152372 h 1152372"/>
                <a:gd name="connsiteX3" fmla="*/ 3527870 w 3548211"/>
                <a:gd name="connsiteY3" fmla="*/ 8321 h 1152372"/>
                <a:gd name="connsiteX4" fmla="*/ 3548211 w 3548211"/>
                <a:gd name="connsiteY4" fmla="*/ 3300 h 1152372"/>
                <a:gd name="connsiteX5" fmla="*/ 3548211 w 3548211"/>
                <a:gd name="connsiteY5" fmla="*/ 574 h 1152372"/>
                <a:gd name="connsiteX6" fmla="*/ 3548211 w 3548211"/>
                <a:gd name="connsiteY6" fmla="*/ 0 h 1152372"/>
                <a:gd name="connsiteX0" fmla="*/ 3548211 w 3548211"/>
                <a:gd name="connsiteY0" fmla="*/ 0 h 1151798"/>
                <a:gd name="connsiteX1" fmla="*/ 0 w 3548211"/>
                <a:gd name="connsiteY1" fmla="*/ 871781 h 1151798"/>
                <a:gd name="connsiteX2" fmla="*/ 523875 w 3548211"/>
                <a:gd name="connsiteY2" fmla="*/ 1151798 h 1151798"/>
                <a:gd name="connsiteX3" fmla="*/ 3527870 w 3548211"/>
                <a:gd name="connsiteY3" fmla="*/ 7747 h 1151798"/>
                <a:gd name="connsiteX4" fmla="*/ 3548211 w 3548211"/>
                <a:gd name="connsiteY4" fmla="*/ 2726 h 1151798"/>
                <a:gd name="connsiteX5" fmla="*/ 3548211 w 3548211"/>
                <a:gd name="connsiteY5" fmla="*/ 0 h 1151798"/>
                <a:gd name="connsiteX0" fmla="*/ 3548211 w 3548211"/>
                <a:gd name="connsiteY0" fmla="*/ 0 h 1149072"/>
                <a:gd name="connsiteX1" fmla="*/ 0 w 3548211"/>
                <a:gd name="connsiteY1" fmla="*/ 869055 h 1149072"/>
                <a:gd name="connsiteX2" fmla="*/ 523875 w 3548211"/>
                <a:gd name="connsiteY2" fmla="*/ 1149072 h 1149072"/>
                <a:gd name="connsiteX3" fmla="*/ 3527870 w 3548211"/>
                <a:gd name="connsiteY3" fmla="*/ 5021 h 1149072"/>
                <a:gd name="connsiteX4" fmla="*/ 3548211 w 3548211"/>
                <a:gd name="connsiteY4" fmla="*/ 0 h 1149072"/>
                <a:gd name="connsiteX0" fmla="*/ 3527870 w 3527870"/>
                <a:gd name="connsiteY0" fmla="*/ 0 h 1144051"/>
                <a:gd name="connsiteX1" fmla="*/ 0 w 3527870"/>
                <a:gd name="connsiteY1" fmla="*/ 864034 h 1144051"/>
                <a:gd name="connsiteX2" fmla="*/ 523875 w 3527870"/>
                <a:gd name="connsiteY2" fmla="*/ 1144051 h 1144051"/>
                <a:gd name="connsiteX3" fmla="*/ 3527870 w 3527870"/>
                <a:gd name="connsiteY3" fmla="*/ 0 h 1144051"/>
                <a:gd name="connsiteX0" fmla="*/ 2535448 w 2535448"/>
                <a:gd name="connsiteY0" fmla="*/ 0 h 933207"/>
                <a:gd name="connsiteX1" fmla="*/ 0 w 2535448"/>
                <a:gd name="connsiteY1" fmla="*/ 653190 h 933207"/>
                <a:gd name="connsiteX2" fmla="*/ 523875 w 2535448"/>
                <a:gd name="connsiteY2" fmla="*/ 933207 h 933207"/>
                <a:gd name="connsiteX3" fmla="*/ 2535448 w 2535448"/>
                <a:gd name="connsiteY3" fmla="*/ 0 h 933207"/>
                <a:gd name="connsiteX0" fmla="*/ 2575435 w 2575435"/>
                <a:gd name="connsiteY0" fmla="*/ 0 h 791432"/>
                <a:gd name="connsiteX1" fmla="*/ 0 w 2575435"/>
                <a:gd name="connsiteY1" fmla="*/ 511415 h 791432"/>
                <a:gd name="connsiteX2" fmla="*/ 523875 w 2575435"/>
                <a:gd name="connsiteY2" fmla="*/ 791432 h 791432"/>
                <a:gd name="connsiteX3" fmla="*/ 2575435 w 2575435"/>
                <a:gd name="connsiteY3" fmla="*/ 0 h 79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435" h="791432">
                  <a:moveTo>
                    <a:pt x="2575435" y="0"/>
                  </a:moveTo>
                  <a:lnTo>
                    <a:pt x="0" y="511415"/>
                  </a:lnTo>
                  <a:lnTo>
                    <a:pt x="523875" y="791432"/>
                  </a:lnTo>
                  <a:lnTo>
                    <a:pt x="2575435" y="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Freeform 14"/>
            <p:cNvSpPr/>
            <p:nvPr/>
          </p:nvSpPr>
          <p:spPr>
            <a:xfrm flipH="1">
              <a:off x="1527162" y="1163581"/>
              <a:ext cx="2042821" cy="1241529"/>
            </a:xfrm>
            <a:custGeom>
              <a:avLst/>
              <a:gdLst>
                <a:gd name="connsiteX0" fmla="*/ 3374694 w 3384376"/>
                <a:gd name="connsiteY0" fmla="*/ 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3384376 w 3384376"/>
                <a:gd name="connsiteY2" fmla="*/ 7116 h 1800200"/>
                <a:gd name="connsiteX3" fmla="*/ 206095 w 3384376"/>
                <a:gd name="connsiteY3" fmla="*/ 1800200 h 1800200"/>
                <a:gd name="connsiteX4" fmla="*/ 0 w 3384376"/>
                <a:gd name="connsiteY4" fmla="*/ 1800200 h 1800200"/>
                <a:gd name="connsiteX5" fmla="*/ 0 w 3384376"/>
                <a:gd name="connsiteY5" fmla="*/ 1500167 h 1800200"/>
                <a:gd name="connsiteX6" fmla="*/ 0 w 3384376"/>
                <a:gd name="connsiteY6" fmla="*/ 1285230 h 1800200"/>
                <a:gd name="connsiteX0" fmla="*/ 0 w 3384376"/>
                <a:gd name="connsiteY0" fmla="*/ 1285230 h 1800200"/>
                <a:gd name="connsiteX1" fmla="*/ 3384376 w 3384376"/>
                <a:gd name="connsiteY1" fmla="*/ 0 h 1800200"/>
                <a:gd name="connsiteX2" fmla="*/ 206095 w 3384376"/>
                <a:gd name="connsiteY2" fmla="*/ 1800200 h 1800200"/>
                <a:gd name="connsiteX3" fmla="*/ 0 w 3384376"/>
                <a:gd name="connsiteY3" fmla="*/ 1800200 h 1800200"/>
                <a:gd name="connsiteX4" fmla="*/ 0 w 3384376"/>
                <a:gd name="connsiteY4" fmla="*/ 1500167 h 1800200"/>
                <a:gd name="connsiteX5" fmla="*/ 0 w 3384376"/>
                <a:gd name="connsiteY5" fmla="*/ 1285230 h 1800200"/>
                <a:gd name="connsiteX0" fmla="*/ 0 w 2188380"/>
                <a:gd name="connsiteY0" fmla="*/ 731980 h 1246950"/>
                <a:gd name="connsiteX1" fmla="*/ 2188380 w 2188380"/>
                <a:gd name="connsiteY1" fmla="*/ 0 h 1246950"/>
                <a:gd name="connsiteX2" fmla="*/ 206095 w 2188380"/>
                <a:gd name="connsiteY2" fmla="*/ 1246950 h 1246950"/>
                <a:gd name="connsiteX3" fmla="*/ 0 w 2188380"/>
                <a:gd name="connsiteY3" fmla="*/ 1246950 h 1246950"/>
                <a:gd name="connsiteX4" fmla="*/ 0 w 2188380"/>
                <a:gd name="connsiteY4" fmla="*/ 946917 h 1246950"/>
                <a:gd name="connsiteX5" fmla="*/ 0 w 2188380"/>
                <a:gd name="connsiteY5" fmla="*/ 731980 h 1246950"/>
                <a:gd name="connsiteX0" fmla="*/ 0 w 2286012"/>
                <a:gd name="connsiteY0" fmla="*/ 874360 h 1389330"/>
                <a:gd name="connsiteX1" fmla="*/ 2286012 w 2286012"/>
                <a:gd name="connsiteY1" fmla="*/ 0 h 1389330"/>
                <a:gd name="connsiteX2" fmla="*/ 206095 w 2286012"/>
                <a:gd name="connsiteY2" fmla="*/ 1389330 h 1389330"/>
                <a:gd name="connsiteX3" fmla="*/ 0 w 2286012"/>
                <a:gd name="connsiteY3" fmla="*/ 1389330 h 1389330"/>
                <a:gd name="connsiteX4" fmla="*/ 0 w 2286012"/>
                <a:gd name="connsiteY4" fmla="*/ 1089297 h 1389330"/>
                <a:gd name="connsiteX5" fmla="*/ 0 w 2286012"/>
                <a:gd name="connsiteY5" fmla="*/ 874360 h 13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12" h="1389330">
                  <a:moveTo>
                    <a:pt x="0" y="874360"/>
                  </a:moveTo>
                  <a:lnTo>
                    <a:pt x="2286012" y="0"/>
                  </a:lnTo>
                  <a:lnTo>
                    <a:pt x="206095" y="1389330"/>
                  </a:lnTo>
                  <a:lnTo>
                    <a:pt x="0" y="1389330"/>
                  </a:lnTo>
                  <a:lnTo>
                    <a:pt x="0" y="1089297"/>
                  </a:lnTo>
                  <a:lnTo>
                    <a:pt x="0" y="874360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2" name="Freeform 15"/>
            <p:cNvSpPr/>
            <p:nvPr/>
          </p:nvSpPr>
          <p:spPr>
            <a:xfrm flipH="1">
              <a:off x="1538766" y="1165874"/>
              <a:ext cx="1864407" cy="1609257"/>
            </a:xfrm>
            <a:custGeom>
              <a:avLst/>
              <a:gdLst>
                <a:gd name="connsiteX0" fmla="*/ 3188792 w 3188792"/>
                <a:gd name="connsiteY0" fmla="*/ 0 h 2213085"/>
                <a:gd name="connsiteX1" fmla="*/ 3188792 w 3188792"/>
                <a:gd name="connsiteY1" fmla="*/ 5446 h 2213085"/>
                <a:gd name="connsiteX2" fmla="*/ 1224546 w 3188792"/>
                <a:gd name="connsiteY2" fmla="*/ 1799014 h 2213085"/>
                <a:gd name="connsiteX3" fmla="*/ 1214573 w 3188792"/>
                <a:gd name="connsiteY3" fmla="*/ 1799014 h 2213085"/>
                <a:gd name="connsiteX4" fmla="*/ 874747 w 3188792"/>
                <a:gd name="connsiteY4" fmla="*/ 2118418 h 2213085"/>
                <a:gd name="connsiteX5" fmla="*/ 771072 w 3188792"/>
                <a:gd name="connsiteY5" fmla="*/ 2213085 h 2213085"/>
                <a:gd name="connsiteX6" fmla="*/ 368479 w 3188792"/>
                <a:gd name="connsiteY6" fmla="*/ 1799014 h 2213085"/>
                <a:gd name="connsiteX7" fmla="*/ 0 w 3188792"/>
                <a:gd name="connsiteY7" fmla="*/ 1799014 h 2213085"/>
                <a:gd name="connsiteX0" fmla="*/ 0 w 3188792"/>
                <a:gd name="connsiteY0" fmla="*/ 1793568 h 2207639"/>
                <a:gd name="connsiteX1" fmla="*/ 3188792 w 3188792"/>
                <a:gd name="connsiteY1" fmla="*/ 0 h 2207639"/>
                <a:gd name="connsiteX2" fmla="*/ 1224546 w 3188792"/>
                <a:gd name="connsiteY2" fmla="*/ 1793568 h 2207639"/>
                <a:gd name="connsiteX3" fmla="*/ 1214573 w 3188792"/>
                <a:gd name="connsiteY3" fmla="*/ 1793568 h 2207639"/>
                <a:gd name="connsiteX4" fmla="*/ 874747 w 3188792"/>
                <a:gd name="connsiteY4" fmla="*/ 2112972 h 2207639"/>
                <a:gd name="connsiteX5" fmla="*/ 771072 w 3188792"/>
                <a:gd name="connsiteY5" fmla="*/ 2207639 h 2207639"/>
                <a:gd name="connsiteX6" fmla="*/ 368479 w 3188792"/>
                <a:gd name="connsiteY6" fmla="*/ 1793568 h 2207639"/>
                <a:gd name="connsiteX7" fmla="*/ 0 w 3188792"/>
                <a:gd name="connsiteY7" fmla="*/ 1793568 h 2207639"/>
                <a:gd name="connsiteX0" fmla="*/ 0 w 2859283"/>
                <a:gd name="connsiteY0" fmla="*/ 1695936 h 2110007"/>
                <a:gd name="connsiteX1" fmla="*/ 2859283 w 2859283"/>
                <a:gd name="connsiteY1" fmla="*/ 0 h 2110007"/>
                <a:gd name="connsiteX2" fmla="*/ 1224546 w 2859283"/>
                <a:gd name="connsiteY2" fmla="*/ 1695936 h 2110007"/>
                <a:gd name="connsiteX3" fmla="*/ 1214573 w 2859283"/>
                <a:gd name="connsiteY3" fmla="*/ 1695936 h 2110007"/>
                <a:gd name="connsiteX4" fmla="*/ 874747 w 2859283"/>
                <a:gd name="connsiteY4" fmla="*/ 2015340 h 2110007"/>
                <a:gd name="connsiteX5" fmla="*/ 771072 w 2859283"/>
                <a:gd name="connsiteY5" fmla="*/ 2110007 h 2110007"/>
                <a:gd name="connsiteX6" fmla="*/ 368479 w 2859283"/>
                <a:gd name="connsiteY6" fmla="*/ 1695936 h 2110007"/>
                <a:gd name="connsiteX7" fmla="*/ 0 w 2859283"/>
                <a:gd name="connsiteY7" fmla="*/ 1695936 h 2110007"/>
                <a:gd name="connsiteX0" fmla="*/ 0 w 2094496"/>
                <a:gd name="connsiteY0" fmla="*/ 1061325 h 1475396"/>
                <a:gd name="connsiteX1" fmla="*/ 2094496 w 2094496"/>
                <a:gd name="connsiteY1" fmla="*/ 0 h 1475396"/>
                <a:gd name="connsiteX2" fmla="*/ 1224546 w 2094496"/>
                <a:gd name="connsiteY2" fmla="*/ 1061325 h 1475396"/>
                <a:gd name="connsiteX3" fmla="*/ 1214573 w 2094496"/>
                <a:gd name="connsiteY3" fmla="*/ 1061325 h 1475396"/>
                <a:gd name="connsiteX4" fmla="*/ 874747 w 2094496"/>
                <a:gd name="connsiteY4" fmla="*/ 1380729 h 1475396"/>
                <a:gd name="connsiteX5" fmla="*/ 771072 w 2094496"/>
                <a:gd name="connsiteY5" fmla="*/ 1475396 h 1475396"/>
                <a:gd name="connsiteX6" fmla="*/ 368479 w 2094496"/>
                <a:gd name="connsiteY6" fmla="*/ 1061325 h 1475396"/>
                <a:gd name="connsiteX7" fmla="*/ 0 w 2094496"/>
                <a:gd name="connsiteY7" fmla="*/ 1061325 h 1475396"/>
                <a:gd name="connsiteX0" fmla="*/ 0 w 2086360"/>
                <a:gd name="connsiteY0" fmla="*/ 1386766 h 1800837"/>
                <a:gd name="connsiteX1" fmla="*/ 2086360 w 2086360"/>
                <a:gd name="connsiteY1" fmla="*/ 0 h 1800837"/>
                <a:gd name="connsiteX2" fmla="*/ 1224546 w 2086360"/>
                <a:gd name="connsiteY2" fmla="*/ 1386766 h 1800837"/>
                <a:gd name="connsiteX3" fmla="*/ 1214573 w 2086360"/>
                <a:gd name="connsiteY3" fmla="*/ 1386766 h 1800837"/>
                <a:gd name="connsiteX4" fmla="*/ 874747 w 2086360"/>
                <a:gd name="connsiteY4" fmla="*/ 1706170 h 1800837"/>
                <a:gd name="connsiteX5" fmla="*/ 771072 w 2086360"/>
                <a:gd name="connsiteY5" fmla="*/ 1800837 h 1800837"/>
                <a:gd name="connsiteX6" fmla="*/ 368479 w 2086360"/>
                <a:gd name="connsiteY6" fmla="*/ 1386766 h 1800837"/>
                <a:gd name="connsiteX7" fmla="*/ 0 w 2086360"/>
                <a:gd name="connsiteY7" fmla="*/ 1386766 h 180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360" h="1800837">
                  <a:moveTo>
                    <a:pt x="0" y="1386766"/>
                  </a:moveTo>
                  <a:lnTo>
                    <a:pt x="2086360" y="0"/>
                  </a:lnTo>
                  <a:lnTo>
                    <a:pt x="1224546" y="1386766"/>
                  </a:lnTo>
                  <a:lnTo>
                    <a:pt x="1214573" y="1386766"/>
                  </a:lnTo>
                  <a:lnTo>
                    <a:pt x="874747" y="1706170"/>
                  </a:lnTo>
                  <a:lnTo>
                    <a:pt x="771072" y="1800837"/>
                  </a:lnTo>
                  <a:lnTo>
                    <a:pt x="368479" y="1386766"/>
                  </a:lnTo>
                  <a:lnTo>
                    <a:pt x="0" y="138676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375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Custom 357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BA7F8"/>
      </a:accent2>
      <a:accent3>
        <a:srgbClr val="C3DBFC"/>
      </a:accent3>
      <a:accent4>
        <a:srgbClr val="0A2793"/>
      </a:accent4>
      <a:accent5>
        <a:srgbClr val="C0E8FD"/>
      </a:accent5>
      <a:accent6>
        <a:srgbClr val="6097E1"/>
      </a:accent6>
      <a:hlink>
        <a:srgbClr val="0B6DEF"/>
      </a:hlink>
      <a:folHlink>
        <a:srgbClr val="237D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533</TotalTime>
  <Words>1541</Words>
  <Application>Microsoft Office PowerPoint</Application>
  <PresentationFormat>화면 슬라이드 쇼(4:3)</PresentationFormat>
  <Paragraphs>510</Paragraphs>
  <Slides>36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52" baseType="lpstr">
      <vt:lpstr>Adobe Ming Std L</vt:lpstr>
      <vt:lpstr>HY엽서L</vt:lpstr>
      <vt:lpstr>HY엽서M</vt:lpstr>
      <vt:lpstr>나눔고딕 ExtraBold</vt:lpstr>
      <vt:lpstr>나눔바른고딕 UltraLight</vt:lpstr>
      <vt:lpstr>돋움</vt:lpstr>
      <vt:lpstr>맑은 고딕</vt:lpstr>
      <vt:lpstr>바탕</vt:lpstr>
      <vt:lpstr>빙그레체</vt:lpstr>
      <vt:lpstr>휴먼엑스포</vt:lpstr>
      <vt:lpstr>Arial</vt:lpstr>
      <vt:lpstr>Arial Black</vt:lpstr>
      <vt:lpstr>Calibri</vt:lpstr>
      <vt:lpstr>Garamond</vt:lpstr>
      <vt:lpstr>Office Theme</vt:lpstr>
      <vt:lpstr>자연주의</vt:lpstr>
      <vt:lpstr>Ohgee Travel Agency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sunset bridge PowerPoint Presentation</dc:title>
  <dc:creator>jontypearce</dc:creator>
  <cp:lastModifiedBy>KangByoungKwang</cp:lastModifiedBy>
  <cp:revision>48</cp:revision>
  <dcterms:created xsi:type="dcterms:W3CDTF">2011-07-11T11:56:50Z</dcterms:created>
  <dcterms:modified xsi:type="dcterms:W3CDTF">2017-11-21T01:19:27Z</dcterms:modified>
</cp:coreProperties>
</file>