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72" r:id="rId4"/>
    <p:sldId id="298" r:id="rId5"/>
    <p:sldId id="270" r:id="rId6"/>
    <p:sldId id="274" r:id="rId7"/>
    <p:sldId id="280" r:id="rId8"/>
    <p:sldId id="257" r:id="rId9"/>
    <p:sldId id="258" r:id="rId10"/>
    <p:sldId id="261" r:id="rId11"/>
    <p:sldId id="262" r:id="rId12"/>
    <p:sldId id="260" r:id="rId13"/>
    <p:sldId id="264" r:id="rId14"/>
    <p:sldId id="265" r:id="rId15"/>
    <p:sldId id="263" r:id="rId16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UKE OHGO" userId="697f6571bf6b8f6a" providerId="LiveId" clId="{FD81FAFF-F1F3-4CB9-818F-19BB0EB508AC}"/>
    <pc:docChg chg="delSld">
      <pc:chgData name="KOSUKE OHGO" userId="697f6571bf6b8f6a" providerId="LiveId" clId="{FD81FAFF-F1F3-4CB9-818F-19BB0EB508AC}" dt="2023-08-03T00:52:03.428" v="0" actId="2696"/>
      <pc:docMkLst>
        <pc:docMk/>
      </pc:docMkLst>
      <pc:sldChg chg="del">
        <pc:chgData name="KOSUKE OHGO" userId="697f6571bf6b8f6a" providerId="LiveId" clId="{FD81FAFF-F1F3-4CB9-818F-19BB0EB508AC}" dt="2023-08-03T00:52:03.428" v="0" actId="2696"/>
        <pc:sldMkLst>
          <pc:docMk/>
          <pc:sldMk cId="1196421461" sldId="259"/>
        </pc:sldMkLst>
      </pc:sldChg>
    </pc:docChg>
  </pc:docChgLst>
  <pc:docChgLst>
    <pc:chgData name="OHGO KOSUKE" userId="697f6571bf6b8f6a" providerId="LiveId" clId="{AF4B33FD-9916-4994-A971-5A0D767C178B}"/>
    <pc:docChg chg="custSel addSld modSld">
      <pc:chgData name="OHGO KOSUKE" userId="697f6571bf6b8f6a" providerId="LiveId" clId="{AF4B33FD-9916-4994-A971-5A0D767C178B}" dt="2021-11-29T20:38:45.869" v="1" actId="478"/>
      <pc:docMkLst>
        <pc:docMk/>
      </pc:docMkLst>
      <pc:sldChg chg="delSp new mod">
        <pc:chgData name="OHGO KOSUKE" userId="697f6571bf6b8f6a" providerId="LiveId" clId="{AF4B33FD-9916-4994-A971-5A0D767C178B}" dt="2021-11-29T20:38:45.869" v="1" actId="478"/>
        <pc:sldMkLst>
          <pc:docMk/>
          <pc:sldMk cId="3700414178" sldId="256"/>
        </pc:sldMkLst>
        <pc:spChg chg="del">
          <ac:chgData name="OHGO KOSUKE" userId="697f6571bf6b8f6a" providerId="LiveId" clId="{AF4B33FD-9916-4994-A971-5A0D767C178B}" dt="2021-11-29T20:38:45.869" v="1" actId="478"/>
          <ac:spMkLst>
            <pc:docMk/>
            <pc:sldMk cId="3700414178" sldId="256"/>
            <ac:spMk id="2" creationId="{05C3FB3A-AC92-481F-8D16-0F7F7388B1DD}"/>
          </ac:spMkLst>
        </pc:spChg>
        <pc:spChg chg="del">
          <ac:chgData name="OHGO KOSUKE" userId="697f6571bf6b8f6a" providerId="LiveId" clId="{AF4B33FD-9916-4994-A971-5A0D767C178B}" dt="2021-11-29T20:38:45.869" v="1" actId="478"/>
          <ac:spMkLst>
            <pc:docMk/>
            <pc:sldMk cId="3700414178" sldId="256"/>
            <ac:spMk id="3" creationId="{4EFAB817-5238-417E-B613-827E6AAF2808}"/>
          </ac:spMkLst>
        </pc:spChg>
      </pc:sldChg>
    </pc:docChg>
  </pc:docChgLst>
  <pc:docChgLst>
    <pc:chgData name="OHGO KOSUKE" userId="697f6571bf6b8f6a" providerId="LiveId" clId="{584FF3F3-7A4A-4343-8AA8-CC7563E71E71}"/>
    <pc:docChg chg="undo custSel addSld delSld modSld sldOrd">
      <pc:chgData name="OHGO KOSUKE" userId="697f6571bf6b8f6a" providerId="LiveId" clId="{584FF3F3-7A4A-4343-8AA8-CC7563E71E71}" dt="2021-11-29T23:53:28.262" v="1709" actId="207"/>
      <pc:docMkLst>
        <pc:docMk/>
      </pc:docMkLst>
      <pc:sldChg chg="addSp delSp modSp del mod ord">
        <pc:chgData name="OHGO KOSUKE" userId="697f6571bf6b8f6a" providerId="LiveId" clId="{584FF3F3-7A4A-4343-8AA8-CC7563E71E71}" dt="2021-11-29T21:47:02.758" v="104" actId="2696"/>
        <pc:sldMkLst>
          <pc:docMk/>
          <pc:sldMk cId="3700414178" sldId="256"/>
        </pc:sldMkLst>
        <pc:picChg chg="add del">
          <ac:chgData name="OHGO KOSUKE" userId="697f6571bf6b8f6a" providerId="LiveId" clId="{584FF3F3-7A4A-4343-8AA8-CC7563E71E71}" dt="2021-11-29T21:44:21.204" v="67" actId="478"/>
          <ac:picMkLst>
            <pc:docMk/>
            <pc:sldMk cId="3700414178" sldId="256"/>
            <ac:picMk id="4" creationId="{717C738B-CA54-4B31-8C9A-1958E6C99274}"/>
          </ac:picMkLst>
        </pc:picChg>
        <pc:picChg chg="add del mod">
          <ac:chgData name="OHGO KOSUKE" userId="697f6571bf6b8f6a" providerId="LiveId" clId="{584FF3F3-7A4A-4343-8AA8-CC7563E71E71}" dt="2021-11-29T21:44:13.821" v="65" actId="478"/>
          <ac:picMkLst>
            <pc:docMk/>
            <pc:sldMk cId="3700414178" sldId="256"/>
            <ac:picMk id="5" creationId="{AAF80F1D-BCF6-4670-B820-BC4CD770BC51}"/>
          </ac:picMkLst>
        </pc:picChg>
        <pc:picChg chg="del">
          <ac:chgData name="OHGO KOSUKE" userId="697f6571bf6b8f6a" providerId="LiveId" clId="{584FF3F3-7A4A-4343-8AA8-CC7563E71E71}" dt="2021-11-29T21:44:18.812" v="66" actId="478"/>
          <ac:picMkLst>
            <pc:docMk/>
            <pc:sldMk cId="3700414178" sldId="256"/>
            <ac:picMk id="7" creationId="{3F1B541A-DB9C-45EA-80B1-9A99C7F1F409}"/>
          </ac:picMkLst>
        </pc:picChg>
      </pc:sldChg>
      <pc:sldChg chg="addSp delSp modSp mod">
        <pc:chgData name="OHGO KOSUKE" userId="697f6571bf6b8f6a" providerId="LiveId" clId="{584FF3F3-7A4A-4343-8AA8-CC7563E71E71}" dt="2021-11-29T23:53:02.792" v="1702" actId="207"/>
        <pc:sldMkLst>
          <pc:docMk/>
          <pc:sldMk cId="4087266612" sldId="257"/>
        </pc:sldMkLst>
        <pc:spChg chg="add mod">
          <ac:chgData name="OHGO KOSUKE" userId="697f6571bf6b8f6a" providerId="LiveId" clId="{584FF3F3-7A4A-4343-8AA8-CC7563E71E71}" dt="2021-11-29T23:53:02.792" v="1702" actId="207"/>
          <ac:spMkLst>
            <pc:docMk/>
            <pc:sldMk cId="4087266612" sldId="257"/>
            <ac:spMk id="2" creationId="{45C2013A-CFE4-4A42-B76F-CC77CE6BEEDC}"/>
          </ac:spMkLst>
        </pc:spChg>
        <pc:spChg chg="add mod">
          <ac:chgData name="OHGO KOSUKE" userId="697f6571bf6b8f6a" providerId="LiveId" clId="{584FF3F3-7A4A-4343-8AA8-CC7563E71E71}" dt="2021-11-29T23:41:45.116" v="1593" actId="113"/>
          <ac:spMkLst>
            <pc:docMk/>
            <pc:sldMk cId="4087266612" sldId="257"/>
            <ac:spMk id="3" creationId="{45AC3A1E-84A6-4FBC-9D46-95D6158E6B99}"/>
          </ac:spMkLst>
        </pc:spChg>
        <pc:spChg chg="add del mod">
          <ac:chgData name="OHGO KOSUKE" userId="697f6571bf6b8f6a" providerId="LiveId" clId="{584FF3F3-7A4A-4343-8AA8-CC7563E71E71}" dt="2021-11-29T23:48:12.917" v="1669"/>
          <ac:spMkLst>
            <pc:docMk/>
            <pc:sldMk cId="4087266612" sldId="257"/>
            <ac:spMk id="5" creationId="{79DBB5A2-2FB0-4382-BEAD-BEA21607AD28}"/>
          </ac:spMkLst>
        </pc:spChg>
      </pc:sldChg>
      <pc:sldChg chg="addSp modSp mod">
        <pc:chgData name="OHGO KOSUKE" userId="697f6571bf6b8f6a" providerId="LiveId" clId="{584FF3F3-7A4A-4343-8AA8-CC7563E71E71}" dt="2021-11-29T23:53:06.086" v="1703" actId="207"/>
        <pc:sldMkLst>
          <pc:docMk/>
          <pc:sldMk cId="3532402089" sldId="258"/>
        </pc:sldMkLst>
        <pc:spChg chg="add mod">
          <ac:chgData name="OHGO KOSUKE" userId="697f6571bf6b8f6a" providerId="LiveId" clId="{584FF3F3-7A4A-4343-8AA8-CC7563E71E71}" dt="2021-11-29T23:53:06.086" v="1703" actId="207"/>
          <ac:spMkLst>
            <pc:docMk/>
            <pc:sldMk cId="3532402089" sldId="258"/>
            <ac:spMk id="3" creationId="{E985BB1A-176A-4AA6-90CB-FD5C79635EC2}"/>
          </ac:spMkLst>
        </pc:spChg>
        <pc:spChg chg="add mod">
          <ac:chgData name="OHGO KOSUKE" userId="697f6571bf6b8f6a" providerId="LiveId" clId="{584FF3F3-7A4A-4343-8AA8-CC7563E71E71}" dt="2021-11-29T23:41:49.747" v="1594"/>
          <ac:spMkLst>
            <pc:docMk/>
            <pc:sldMk cId="3532402089" sldId="258"/>
            <ac:spMk id="4" creationId="{783ADFA9-1E10-438A-913C-D2E9F72D5562}"/>
          </ac:spMkLst>
        </pc:spChg>
      </pc:sldChg>
      <pc:sldChg chg="addSp modSp mod">
        <pc:chgData name="OHGO KOSUKE" userId="697f6571bf6b8f6a" providerId="LiveId" clId="{584FF3F3-7A4A-4343-8AA8-CC7563E71E71}" dt="2021-11-29T23:53:15.658" v="1706" actId="207"/>
        <pc:sldMkLst>
          <pc:docMk/>
          <pc:sldMk cId="1342637705" sldId="260"/>
        </pc:sldMkLst>
        <pc:spChg chg="add mod">
          <ac:chgData name="OHGO KOSUKE" userId="697f6571bf6b8f6a" providerId="LiveId" clId="{584FF3F3-7A4A-4343-8AA8-CC7563E71E71}" dt="2021-11-29T23:53:15.658" v="1706" actId="207"/>
          <ac:spMkLst>
            <pc:docMk/>
            <pc:sldMk cId="1342637705" sldId="260"/>
            <ac:spMk id="3" creationId="{816176F9-A0F3-4DDB-8AAB-D0562D9307A0}"/>
          </ac:spMkLst>
        </pc:spChg>
        <pc:spChg chg="add mod">
          <ac:chgData name="OHGO KOSUKE" userId="697f6571bf6b8f6a" providerId="LiveId" clId="{584FF3F3-7A4A-4343-8AA8-CC7563E71E71}" dt="2021-11-29T22:22:25.019" v="309"/>
          <ac:spMkLst>
            <pc:docMk/>
            <pc:sldMk cId="1342637705" sldId="260"/>
            <ac:spMk id="4" creationId="{01E6CA48-5D06-4DA1-A49D-C8737E076B9E}"/>
          </ac:spMkLst>
        </pc:spChg>
        <pc:spChg chg="add mod">
          <ac:chgData name="OHGO KOSUKE" userId="697f6571bf6b8f6a" providerId="LiveId" clId="{584FF3F3-7A4A-4343-8AA8-CC7563E71E71}" dt="2021-11-29T23:43:47.658" v="1641" actId="20577"/>
          <ac:spMkLst>
            <pc:docMk/>
            <pc:sldMk cId="1342637705" sldId="260"/>
            <ac:spMk id="5" creationId="{E44ABFAF-538E-4641-B285-118D2DB77F6F}"/>
          </ac:spMkLst>
        </pc:spChg>
        <pc:spChg chg="add mod">
          <ac:chgData name="OHGO KOSUKE" userId="697f6571bf6b8f6a" providerId="LiveId" clId="{584FF3F3-7A4A-4343-8AA8-CC7563E71E71}" dt="2021-11-29T22:27:28.855" v="716" actId="14100"/>
          <ac:spMkLst>
            <pc:docMk/>
            <pc:sldMk cId="1342637705" sldId="260"/>
            <ac:spMk id="6" creationId="{BF081FFD-6D25-4B15-B9C1-0185A73D8D02}"/>
          </ac:spMkLst>
        </pc:spChg>
      </pc:sldChg>
      <pc:sldChg chg="addSp modSp mod">
        <pc:chgData name="OHGO KOSUKE" userId="697f6571bf6b8f6a" providerId="LiveId" clId="{584FF3F3-7A4A-4343-8AA8-CC7563E71E71}" dt="2021-11-29T23:53:08.970" v="1704" actId="207"/>
        <pc:sldMkLst>
          <pc:docMk/>
          <pc:sldMk cId="715068510" sldId="261"/>
        </pc:sldMkLst>
        <pc:spChg chg="add mod">
          <ac:chgData name="OHGO KOSUKE" userId="697f6571bf6b8f6a" providerId="LiveId" clId="{584FF3F3-7A4A-4343-8AA8-CC7563E71E71}" dt="2021-11-29T23:53:08.970" v="1704" actId="207"/>
          <ac:spMkLst>
            <pc:docMk/>
            <pc:sldMk cId="715068510" sldId="261"/>
            <ac:spMk id="3" creationId="{5261B887-7A51-4076-9D53-6B03A49D8399}"/>
          </ac:spMkLst>
        </pc:spChg>
        <pc:spChg chg="add mod">
          <ac:chgData name="OHGO KOSUKE" userId="697f6571bf6b8f6a" providerId="LiveId" clId="{584FF3F3-7A4A-4343-8AA8-CC7563E71E71}" dt="2021-11-29T23:42:01.408" v="1595"/>
          <ac:spMkLst>
            <pc:docMk/>
            <pc:sldMk cId="715068510" sldId="261"/>
            <ac:spMk id="4" creationId="{B666244C-F6B7-4456-92AC-B72204392C48}"/>
          </ac:spMkLst>
        </pc:spChg>
      </pc:sldChg>
      <pc:sldChg chg="addSp modSp mod">
        <pc:chgData name="OHGO KOSUKE" userId="697f6571bf6b8f6a" providerId="LiveId" clId="{584FF3F3-7A4A-4343-8AA8-CC7563E71E71}" dt="2021-11-29T23:53:12.274" v="1705" actId="207"/>
        <pc:sldMkLst>
          <pc:docMk/>
          <pc:sldMk cId="3752001686" sldId="262"/>
        </pc:sldMkLst>
        <pc:spChg chg="add mod">
          <ac:chgData name="OHGO KOSUKE" userId="697f6571bf6b8f6a" providerId="LiveId" clId="{584FF3F3-7A4A-4343-8AA8-CC7563E71E71}" dt="2021-11-29T23:53:12.274" v="1705" actId="207"/>
          <ac:spMkLst>
            <pc:docMk/>
            <pc:sldMk cId="3752001686" sldId="262"/>
            <ac:spMk id="3" creationId="{BE8F579D-AB87-4F6A-8CFC-B37CDD4B4065}"/>
          </ac:spMkLst>
        </pc:spChg>
        <pc:spChg chg="add mod">
          <ac:chgData name="OHGO KOSUKE" userId="697f6571bf6b8f6a" providerId="LiveId" clId="{584FF3F3-7A4A-4343-8AA8-CC7563E71E71}" dt="2021-11-29T22:22:21.112" v="308" actId="113"/>
          <ac:spMkLst>
            <pc:docMk/>
            <pc:sldMk cId="3752001686" sldId="262"/>
            <ac:spMk id="4" creationId="{B9C6609C-0EA9-4831-844C-FC8A35D3FCB5}"/>
          </ac:spMkLst>
        </pc:spChg>
        <pc:spChg chg="add mod">
          <ac:chgData name="OHGO KOSUKE" userId="697f6571bf6b8f6a" providerId="LiveId" clId="{584FF3F3-7A4A-4343-8AA8-CC7563E71E71}" dt="2021-11-29T22:25:00.409" v="444" actId="20577"/>
          <ac:spMkLst>
            <pc:docMk/>
            <pc:sldMk cId="3752001686" sldId="262"/>
            <ac:spMk id="5" creationId="{FCBD9510-A9CD-452B-B605-51267A6D0DD6}"/>
          </ac:spMkLst>
        </pc:spChg>
        <pc:spChg chg="add mod">
          <ac:chgData name="OHGO KOSUKE" userId="697f6571bf6b8f6a" providerId="LiveId" clId="{584FF3F3-7A4A-4343-8AA8-CC7563E71E71}" dt="2021-11-29T22:27:52.469" v="723" actId="14100"/>
          <ac:spMkLst>
            <pc:docMk/>
            <pc:sldMk cId="3752001686" sldId="262"/>
            <ac:spMk id="6" creationId="{2CAA0AD1-C000-4BA8-A48C-860066444571}"/>
          </ac:spMkLst>
        </pc:spChg>
      </pc:sldChg>
      <pc:sldChg chg="addSp delSp modSp mod">
        <pc:chgData name="OHGO KOSUKE" userId="697f6571bf6b8f6a" providerId="LiveId" clId="{584FF3F3-7A4A-4343-8AA8-CC7563E71E71}" dt="2021-11-29T23:53:28.262" v="1709" actId="207"/>
        <pc:sldMkLst>
          <pc:docMk/>
          <pc:sldMk cId="723449585" sldId="263"/>
        </pc:sldMkLst>
        <pc:spChg chg="add mod">
          <ac:chgData name="OHGO KOSUKE" userId="697f6571bf6b8f6a" providerId="LiveId" clId="{584FF3F3-7A4A-4343-8AA8-CC7563E71E71}" dt="2021-11-29T22:48:28.046" v="922"/>
          <ac:spMkLst>
            <pc:docMk/>
            <pc:sldMk cId="723449585" sldId="263"/>
            <ac:spMk id="4" creationId="{83E5D316-5720-4E91-BDF8-9FC55683F792}"/>
          </ac:spMkLst>
        </pc:spChg>
        <pc:spChg chg="add del mod">
          <ac:chgData name="OHGO KOSUKE" userId="697f6571bf6b8f6a" providerId="LiveId" clId="{584FF3F3-7A4A-4343-8AA8-CC7563E71E71}" dt="2021-11-29T23:49:07.036" v="1689" actId="478"/>
          <ac:spMkLst>
            <pc:docMk/>
            <pc:sldMk cId="723449585" sldId="263"/>
            <ac:spMk id="6" creationId="{3988ECB1-51E4-47DB-85D2-C9FBED563919}"/>
          </ac:spMkLst>
        </pc:spChg>
        <pc:spChg chg="add mod">
          <ac:chgData name="OHGO KOSUKE" userId="697f6571bf6b8f6a" providerId="LiveId" clId="{584FF3F3-7A4A-4343-8AA8-CC7563E71E71}" dt="2021-11-29T23:53:28.262" v="1709" actId="207"/>
          <ac:spMkLst>
            <pc:docMk/>
            <pc:sldMk cId="723449585" sldId="263"/>
            <ac:spMk id="7" creationId="{CEAF3977-0CA1-41C0-8308-C96620EC9A9A}"/>
          </ac:spMkLst>
        </pc:spChg>
        <pc:picChg chg="mod">
          <ac:chgData name="OHGO KOSUKE" userId="697f6571bf6b8f6a" providerId="LiveId" clId="{584FF3F3-7A4A-4343-8AA8-CC7563E71E71}" dt="2021-11-29T22:48:54.343" v="926" actId="554"/>
          <ac:picMkLst>
            <pc:docMk/>
            <pc:sldMk cId="723449585" sldId="263"/>
            <ac:picMk id="3" creationId="{FB491732-DBBD-4DDB-B13B-DEC74AF5CC4A}"/>
          </ac:picMkLst>
        </pc:picChg>
        <pc:picChg chg="add del mod">
          <ac:chgData name="OHGO KOSUKE" userId="697f6571bf6b8f6a" providerId="LiveId" clId="{584FF3F3-7A4A-4343-8AA8-CC7563E71E71}" dt="2021-11-29T22:48:56.739" v="927" actId="478"/>
          <ac:picMkLst>
            <pc:docMk/>
            <pc:sldMk cId="723449585" sldId="263"/>
            <ac:picMk id="5" creationId="{3ECC836C-FD96-49DB-8ABE-20717956E7A0}"/>
          </ac:picMkLst>
        </pc:picChg>
      </pc:sldChg>
      <pc:sldChg chg="addSp delSp modSp mod">
        <pc:chgData name="OHGO KOSUKE" userId="697f6571bf6b8f6a" providerId="LiveId" clId="{584FF3F3-7A4A-4343-8AA8-CC7563E71E71}" dt="2021-11-29T23:53:19.638" v="1707" actId="207"/>
        <pc:sldMkLst>
          <pc:docMk/>
          <pc:sldMk cId="2058914822" sldId="264"/>
        </pc:sldMkLst>
        <pc:spChg chg="add mod">
          <ac:chgData name="OHGO KOSUKE" userId="697f6571bf6b8f6a" providerId="LiveId" clId="{584FF3F3-7A4A-4343-8AA8-CC7563E71E71}" dt="2021-11-29T23:53:19.638" v="1707" actId="207"/>
          <ac:spMkLst>
            <pc:docMk/>
            <pc:sldMk cId="2058914822" sldId="264"/>
            <ac:spMk id="3" creationId="{54CF3B0C-CBF3-4FE0-8E5D-4B35A8E930C8}"/>
          </ac:spMkLst>
        </pc:spChg>
        <pc:spChg chg="add mod">
          <ac:chgData name="OHGO KOSUKE" userId="697f6571bf6b8f6a" providerId="LiveId" clId="{584FF3F3-7A4A-4343-8AA8-CC7563E71E71}" dt="2021-11-29T22:47:00.146" v="891" actId="20577"/>
          <ac:spMkLst>
            <pc:docMk/>
            <pc:sldMk cId="2058914822" sldId="264"/>
            <ac:spMk id="4" creationId="{75526429-FD5C-43BA-A981-73EC6B841DA8}"/>
          </ac:spMkLst>
        </pc:spChg>
        <pc:spChg chg="add del mod">
          <ac:chgData name="OHGO KOSUKE" userId="697f6571bf6b8f6a" providerId="LiveId" clId="{584FF3F3-7A4A-4343-8AA8-CC7563E71E71}" dt="2021-11-29T22:29:40.096" v="760" actId="478"/>
          <ac:spMkLst>
            <pc:docMk/>
            <pc:sldMk cId="2058914822" sldId="264"/>
            <ac:spMk id="5" creationId="{11BB8791-421F-4AFE-BE85-9494D82AE6ED}"/>
          </ac:spMkLst>
        </pc:spChg>
        <pc:spChg chg="add mod">
          <ac:chgData name="OHGO KOSUKE" userId="697f6571bf6b8f6a" providerId="LiveId" clId="{584FF3F3-7A4A-4343-8AA8-CC7563E71E71}" dt="2021-11-29T22:44:55.013" v="789" actId="1076"/>
          <ac:spMkLst>
            <pc:docMk/>
            <pc:sldMk cId="2058914822" sldId="264"/>
            <ac:spMk id="6" creationId="{71DFF923-B87B-42A6-A97E-DA705184EDFA}"/>
          </ac:spMkLst>
        </pc:spChg>
        <pc:spChg chg="add mod">
          <ac:chgData name="OHGO KOSUKE" userId="697f6571bf6b8f6a" providerId="LiveId" clId="{584FF3F3-7A4A-4343-8AA8-CC7563E71E71}" dt="2021-11-29T22:45:08.922" v="802" actId="1076"/>
          <ac:spMkLst>
            <pc:docMk/>
            <pc:sldMk cId="2058914822" sldId="264"/>
            <ac:spMk id="7" creationId="{EE58D6E4-2824-440F-B1B6-FEF6396C7F3E}"/>
          </ac:spMkLst>
        </pc:spChg>
        <pc:spChg chg="add mod">
          <ac:chgData name="OHGO KOSUKE" userId="697f6571bf6b8f6a" providerId="LiveId" clId="{584FF3F3-7A4A-4343-8AA8-CC7563E71E71}" dt="2021-11-29T22:47:26.804" v="897" actId="552"/>
          <ac:spMkLst>
            <pc:docMk/>
            <pc:sldMk cId="2058914822" sldId="264"/>
            <ac:spMk id="8" creationId="{F93290A0-5FA2-48D6-8E6F-12CBB7EF7DAE}"/>
          </ac:spMkLst>
        </pc:spChg>
        <pc:spChg chg="add mod">
          <ac:chgData name="OHGO KOSUKE" userId="697f6571bf6b8f6a" providerId="LiveId" clId="{584FF3F3-7A4A-4343-8AA8-CC7563E71E71}" dt="2021-11-29T22:47:26.804" v="897" actId="552"/>
          <ac:spMkLst>
            <pc:docMk/>
            <pc:sldMk cId="2058914822" sldId="264"/>
            <ac:spMk id="9" creationId="{D6D2A101-5FD5-4729-B7FB-7A254700DBF2}"/>
          </ac:spMkLst>
        </pc:spChg>
        <pc:spChg chg="add mod">
          <ac:chgData name="OHGO KOSUKE" userId="697f6571bf6b8f6a" providerId="LiveId" clId="{584FF3F3-7A4A-4343-8AA8-CC7563E71E71}" dt="2021-11-29T22:47:26.804" v="897" actId="552"/>
          <ac:spMkLst>
            <pc:docMk/>
            <pc:sldMk cId="2058914822" sldId="264"/>
            <ac:spMk id="10" creationId="{B2795332-F29F-4251-B3FC-08B2F2C8F8D8}"/>
          </ac:spMkLst>
        </pc:spChg>
        <pc:spChg chg="add mod">
          <ac:chgData name="OHGO KOSUKE" userId="697f6571bf6b8f6a" providerId="LiveId" clId="{584FF3F3-7A4A-4343-8AA8-CC7563E71E71}" dt="2021-11-29T22:47:26.804" v="897" actId="552"/>
          <ac:spMkLst>
            <pc:docMk/>
            <pc:sldMk cId="2058914822" sldId="264"/>
            <ac:spMk id="11" creationId="{AB78CF2A-27C5-4544-8DCA-AB3456D21FAF}"/>
          </ac:spMkLst>
        </pc:spChg>
        <pc:picChg chg="mod">
          <ac:chgData name="OHGO KOSUKE" userId="697f6571bf6b8f6a" providerId="LiveId" clId="{584FF3F3-7A4A-4343-8AA8-CC7563E71E71}" dt="2021-11-29T22:47:13.756" v="896" actId="1076"/>
          <ac:picMkLst>
            <pc:docMk/>
            <pc:sldMk cId="2058914822" sldId="264"/>
            <ac:picMk id="2" creationId="{172D716D-BD5C-4E45-85C1-2C49F3DBF516}"/>
          </ac:picMkLst>
        </pc:picChg>
      </pc:sldChg>
      <pc:sldChg chg="addSp modSp mod">
        <pc:chgData name="OHGO KOSUKE" userId="697f6571bf6b8f6a" providerId="LiveId" clId="{584FF3F3-7A4A-4343-8AA8-CC7563E71E71}" dt="2021-11-29T23:53:24.858" v="1708" actId="207"/>
        <pc:sldMkLst>
          <pc:docMk/>
          <pc:sldMk cId="1923580417" sldId="265"/>
        </pc:sldMkLst>
        <pc:spChg chg="add mod">
          <ac:chgData name="OHGO KOSUKE" userId="697f6571bf6b8f6a" providerId="LiveId" clId="{584FF3F3-7A4A-4343-8AA8-CC7563E71E71}" dt="2021-11-29T22:48:05.776" v="921" actId="20577"/>
          <ac:spMkLst>
            <pc:docMk/>
            <pc:sldMk cId="1923580417" sldId="265"/>
            <ac:spMk id="3" creationId="{7B1F5DC0-FE67-4B4A-A4CD-85E273DDAEDD}"/>
          </ac:spMkLst>
        </pc:spChg>
        <pc:spChg chg="add mod">
          <ac:chgData name="OHGO KOSUKE" userId="697f6571bf6b8f6a" providerId="LiveId" clId="{584FF3F3-7A4A-4343-8AA8-CC7563E71E71}" dt="2021-11-29T22:58:32.546" v="1536" actId="1076"/>
          <ac:spMkLst>
            <pc:docMk/>
            <pc:sldMk cId="1923580417" sldId="265"/>
            <ac:spMk id="4" creationId="{2954510A-92F5-47F1-9FE6-6E8CBBAE290A}"/>
          </ac:spMkLst>
        </pc:spChg>
        <pc:spChg chg="add mod">
          <ac:chgData name="OHGO KOSUKE" userId="697f6571bf6b8f6a" providerId="LiveId" clId="{584FF3F3-7A4A-4343-8AA8-CC7563E71E71}" dt="2021-11-29T23:53:24.858" v="1708" actId="207"/>
          <ac:spMkLst>
            <pc:docMk/>
            <pc:sldMk cId="1923580417" sldId="265"/>
            <ac:spMk id="5" creationId="{4E606795-FFD0-4904-8B02-2B5C59791266}"/>
          </ac:spMkLst>
        </pc:spChg>
        <pc:picChg chg="mod">
          <ac:chgData name="OHGO KOSUKE" userId="697f6571bf6b8f6a" providerId="LiveId" clId="{584FF3F3-7A4A-4343-8AA8-CC7563E71E71}" dt="2021-11-29T22:48:42.268" v="923" actId="1076"/>
          <ac:picMkLst>
            <pc:docMk/>
            <pc:sldMk cId="1923580417" sldId="265"/>
            <ac:picMk id="2" creationId="{2D0C27ED-09F3-4AE6-BA15-D08DAAFEA3B0}"/>
          </ac:picMkLst>
        </pc:picChg>
      </pc:sldChg>
      <pc:sldChg chg="modSp add mod">
        <pc:chgData name="OHGO KOSUKE" userId="697f6571bf6b8f6a" providerId="LiveId" clId="{584FF3F3-7A4A-4343-8AA8-CC7563E71E71}" dt="2021-11-29T22:04:13.001" v="123" actId="20577"/>
        <pc:sldMkLst>
          <pc:docMk/>
          <pc:sldMk cId="0" sldId="266"/>
        </pc:sldMkLst>
        <pc:spChg chg="mod">
          <ac:chgData name="OHGO KOSUKE" userId="697f6571bf6b8f6a" providerId="LiveId" clId="{584FF3F3-7A4A-4343-8AA8-CC7563E71E71}" dt="2021-11-29T22:03:46.485" v="119" actId="20577"/>
          <ac:spMkLst>
            <pc:docMk/>
            <pc:sldMk cId="0" sldId="266"/>
            <ac:spMk id="8199" creationId="{EDBDA517-9A88-4205-BF45-5CC92B93A19A}"/>
          </ac:spMkLst>
        </pc:spChg>
        <pc:spChg chg="mod">
          <ac:chgData name="OHGO KOSUKE" userId="697f6571bf6b8f6a" providerId="LiveId" clId="{584FF3F3-7A4A-4343-8AA8-CC7563E71E71}" dt="2021-11-29T22:04:13.001" v="123" actId="20577"/>
          <ac:spMkLst>
            <pc:docMk/>
            <pc:sldMk cId="0" sldId="266"/>
            <ac:spMk id="8220" creationId="{D5FC9210-DA64-4766-AC7E-6F647C0A758B}"/>
          </ac:spMkLst>
        </pc:spChg>
      </pc:sldChg>
      <pc:sldChg chg="addSp modSp add mod">
        <pc:chgData name="OHGO KOSUKE" userId="697f6571bf6b8f6a" providerId="LiveId" clId="{584FF3F3-7A4A-4343-8AA8-CC7563E71E71}" dt="2021-11-29T22:05:02.687" v="133" actId="20577"/>
        <pc:sldMkLst>
          <pc:docMk/>
          <pc:sldMk cId="0" sldId="269"/>
        </pc:sldMkLst>
        <pc:spChg chg="add mod">
          <ac:chgData name="OHGO KOSUKE" userId="697f6571bf6b8f6a" providerId="LiveId" clId="{584FF3F3-7A4A-4343-8AA8-CC7563E71E71}" dt="2021-11-29T22:05:02.687" v="133" actId="20577"/>
          <ac:spMkLst>
            <pc:docMk/>
            <pc:sldMk cId="0" sldId="269"/>
            <ac:spMk id="12" creationId="{19CBDE38-F4B5-4E6B-9C3A-B3B792C18A2C}"/>
          </ac:spMkLst>
        </pc:spChg>
        <pc:spChg chg="mod">
          <ac:chgData name="OHGO KOSUKE" userId="697f6571bf6b8f6a" providerId="LiveId" clId="{584FF3F3-7A4A-4343-8AA8-CC7563E71E71}" dt="2021-11-29T22:03:51.085" v="120" actId="20577"/>
          <ac:spMkLst>
            <pc:docMk/>
            <pc:sldMk cId="0" sldId="269"/>
            <ac:spMk id="17426" creationId="{E02041FB-B094-4750-B07C-00D8C2780850}"/>
          </ac:spMkLst>
        </pc:spChg>
      </pc:sldChg>
      <pc:sldChg chg="addSp delSp modSp add mod">
        <pc:chgData name="OHGO KOSUKE" userId="697f6571bf6b8f6a" providerId="LiveId" clId="{584FF3F3-7A4A-4343-8AA8-CC7563E71E71}" dt="2021-11-29T23:52:54.667" v="1700" actId="207"/>
        <pc:sldMkLst>
          <pc:docMk/>
          <pc:sldMk cId="0" sldId="270"/>
        </pc:sldMkLst>
        <pc:spChg chg="add del mod">
          <ac:chgData name="OHGO KOSUKE" userId="697f6571bf6b8f6a" providerId="LiveId" clId="{584FF3F3-7A4A-4343-8AA8-CC7563E71E71}" dt="2021-11-29T23:47:44.153" v="1662" actId="478"/>
          <ac:spMkLst>
            <pc:docMk/>
            <pc:sldMk cId="0" sldId="270"/>
            <ac:spMk id="9" creationId="{D0E54B0C-EC75-4817-B52F-364280077675}"/>
          </ac:spMkLst>
        </pc:spChg>
        <pc:spChg chg="add mod">
          <ac:chgData name="OHGO KOSUKE" userId="697f6571bf6b8f6a" providerId="LiveId" clId="{584FF3F3-7A4A-4343-8AA8-CC7563E71E71}" dt="2021-11-29T23:52:54.667" v="1700" actId="207"/>
          <ac:spMkLst>
            <pc:docMk/>
            <pc:sldMk cId="0" sldId="270"/>
            <ac:spMk id="11" creationId="{8AD7FBF5-B8C3-4943-814B-C73E63A09D90}"/>
          </ac:spMkLst>
        </pc:spChg>
        <pc:spChg chg="mod">
          <ac:chgData name="OHGO KOSUKE" userId="697f6571bf6b8f6a" providerId="LiveId" clId="{584FF3F3-7A4A-4343-8AA8-CC7563E71E71}" dt="2021-11-29T21:50:12.239" v="116" actId="1076"/>
          <ac:spMkLst>
            <pc:docMk/>
            <pc:sldMk cId="0" sldId="270"/>
            <ac:spMk id="18439" creationId="{D503DD26-B623-4AC2-9AF9-4C2BA7588B3B}"/>
          </ac:spMkLst>
        </pc:spChg>
        <pc:spChg chg="mod">
          <ac:chgData name="OHGO KOSUKE" userId="697f6571bf6b8f6a" providerId="LiveId" clId="{584FF3F3-7A4A-4343-8AA8-CC7563E71E71}" dt="2021-11-29T21:50:06.845" v="115" actId="552"/>
          <ac:spMkLst>
            <pc:docMk/>
            <pc:sldMk cId="0" sldId="270"/>
            <ac:spMk id="18440" creationId="{109AFE88-462D-4D7C-B700-A86027A8677B}"/>
          </ac:spMkLst>
        </pc:spChg>
        <pc:spChg chg="mod">
          <ac:chgData name="OHGO KOSUKE" userId="697f6571bf6b8f6a" providerId="LiveId" clId="{584FF3F3-7A4A-4343-8AA8-CC7563E71E71}" dt="2021-11-29T21:50:06.845" v="115" actId="552"/>
          <ac:spMkLst>
            <pc:docMk/>
            <pc:sldMk cId="0" sldId="270"/>
            <ac:spMk id="18441" creationId="{C6F36EEA-999A-493A-A33A-5D8C6A2D0798}"/>
          </ac:spMkLst>
        </pc:spChg>
        <pc:spChg chg="mod">
          <ac:chgData name="OHGO KOSUKE" userId="697f6571bf6b8f6a" providerId="LiveId" clId="{584FF3F3-7A4A-4343-8AA8-CC7563E71E71}" dt="2021-11-29T21:50:02.507" v="114" actId="555"/>
          <ac:spMkLst>
            <pc:docMk/>
            <pc:sldMk cId="0" sldId="270"/>
            <ac:spMk id="18442" creationId="{CE8A93FD-75FA-4970-A153-8BB4D7AB072A}"/>
          </ac:spMkLst>
        </pc:spChg>
        <pc:spChg chg="mod">
          <ac:chgData name="OHGO KOSUKE" userId="697f6571bf6b8f6a" providerId="LiveId" clId="{584FF3F3-7A4A-4343-8AA8-CC7563E71E71}" dt="2021-11-29T23:47:40.785" v="1660" actId="1076"/>
          <ac:spMkLst>
            <pc:docMk/>
            <pc:sldMk cId="0" sldId="270"/>
            <ac:spMk id="18443" creationId="{958362AE-4403-4622-A06B-C9CDB5430920}"/>
          </ac:spMkLst>
        </pc:spChg>
        <pc:picChg chg="mod ord">
          <ac:chgData name="OHGO KOSUKE" userId="697f6571bf6b8f6a" providerId="LiveId" clId="{584FF3F3-7A4A-4343-8AA8-CC7563E71E71}" dt="2021-11-29T21:49:45.052" v="110" actId="1076"/>
          <ac:picMkLst>
            <pc:docMk/>
            <pc:sldMk cId="0" sldId="270"/>
            <ac:picMk id="2" creationId="{5F9FDD17-E1E3-424E-BAE4-1D66B9BF3F31}"/>
          </ac:picMkLst>
        </pc:picChg>
        <pc:picChg chg="add del mod">
          <ac:chgData name="OHGO KOSUKE" userId="697f6571bf6b8f6a" providerId="LiveId" clId="{584FF3F3-7A4A-4343-8AA8-CC7563E71E71}" dt="2021-11-29T21:38:55.343" v="25" actId="478"/>
          <ac:picMkLst>
            <pc:docMk/>
            <pc:sldMk cId="0" sldId="270"/>
            <ac:picMk id="10" creationId="{1CAEC97D-1F5C-4E3D-9519-6F556C44D88F}"/>
          </ac:picMkLst>
        </pc:picChg>
        <pc:picChg chg="del">
          <ac:chgData name="OHGO KOSUKE" userId="697f6571bf6b8f6a" providerId="LiveId" clId="{584FF3F3-7A4A-4343-8AA8-CC7563E71E71}" dt="2021-11-29T21:49:32.436" v="106" actId="478"/>
          <ac:picMkLst>
            <pc:docMk/>
            <pc:sldMk cId="0" sldId="270"/>
            <ac:picMk id="18437" creationId="{67999FED-C6B3-4A10-9E96-A03205AA5F22}"/>
          </ac:picMkLst>
        </pc:picChg>
      </pc:sldChg>
      <pc:sldChg chg="addSp modSp add del">
        <pc:chgData name="OHGO KOSUKE" userId="697f6571bf6b8f6a" providerId="LiveId" clId="{584FF3F3-7A4A-4343-8AA8-CC7563E71E71}" dt="2021-11-29T21:45:11.675" v="78" actId="2696"/>
        <pc:sldMkLst>
          <pc:docMk/>
          <pc:sldMk cId="0" sldId="271"/>
        </pc:sldMkLst>
        <pc:spChg chg="add mod">
          <ac:chgData name="OHGO KOSUKE" userId="697f6571bf6b8f6a" providerId="LiveId" clId="{584FF3F3-7A4A-4343-8AA8-CC7563E71E71}" dt="2021-11-29T21:39:03.204" v="26"/>
          <ac:spMkLst>
            <pc:docMk/>
            <pc:sldMk cId="0" sldId="271"/>
            <ac:spMk id="15" creationId="{7E10B3BA-1E05-4B7D-B099-B54B7264406D}"/>
          </ac:spMkLst>
        </pc:spChg>
      </pc:sldChg>
      <pc:sldChg chg="addSp modSp add mod">
        <pc:chgData name="OHGO KOSUKE" userId="697f6571bf6b8f6a" providerId="LiveId" clId="{584FF3F3-7A4A-4343-8AA8-CC7563E71E71}" dt="2021-11-29T23:52:46.425" v="1698" actId="207"/>
        <pc:sldMkLst>
          <pc:docMk/>
          <pc:sldMk cId="0" sldId="272"/>
        </pc:sldMkLst>
        <pc:spChg chg="add mod">
          <ac:chgData name="OHGO KOSUKE" userId="697f6571bf6b8f6a" providerId="LiveId" clId="{584FF3F3-7A4A-4343-8AA8-CC7563E71E71}" dt="2021-11-29T23:52:46.425" v="1698" actId="207"/>
          <ac:spMkLst>
            <pc:docMk/>
            <pc:sldMk cId="0" sldId="272"/>
            <ac:spMk id="2" creationId="{CDE369B3-6DA7-429F-85C8-A4C7305E6E66}"/>
          </ac:spMkLst>
        </pc:spChg>
        <pc:spChg chg="mod">
          <ac:chgData name="OHGO KOSUKE" userId="697f6571bf6b8f6a" providerId="LiveId" clId="{584FF3F3-7A4A-4343-8AA8-CC7563E71E71}" dt="2021-11-29T23:47:21.757" v="1656" actId="1076"/>
          <ac:spMkLst>
            <pc:docMk/>
            <pc:sldMk cId="0" sldId="272"/>
            <ac:spMk id="20495" creationId="{4093BCA1-BD68-4DEC-8481-1192570FBCC7}"/>
          </ac:spMkLst>
        </pc:spChg>
        <pc:picChg chg="mod">
          <ac:chgData name="OHGO KOSUKE" userId="697f6571bf6b8f6a" providerId="LiveId" clId="{584FF3F3-7A4A-4343-8AA8-CC7563E71E71}" dt="2021-11-29T23:47:17.520" v="1655" actId="1076"/>
          <ac:picMkLst>
            <pc:docMk/>
            <pc:sldMk cId="0" sldId="272"/>
            <ac:picMk id="20484" creationId="{5A43AF64-1E03-4A02-A212-CF6EF8AD13F4}"/>
          </ac:picMkLst>
        </pc:picChg>
      </pc:sldChg>
      <pc:sldChg chg="modSp add mod ord">
        <pc:chgData name="OHGO KOSUKE" userId="697f6571bf6b8f6a" providerId="LiveId" clId="{584FF3F3-7A4A-4343-8AA8-CC7563E71E71}" dt="2021-11-29T23:51:05.470" v="1692" actId="20577"/>
        <pc:sldMkLst>
          <pc:docMk/>
          <pc:sldMk cId="0" sldId="274"/>
        </pc:sldMkLst>
        <pc:spChg chg="mod">
          <ac:chgData name="OHGO KOSUKE" userId="697f6571bf6b8f6a" providerId="LiveId" clId="{584FF3F3-7A4A-4343-8AA8-CC7563E71E71}" dt="2021-11-29T23:51:05.470" v="1692" actId="20577"/>
          <ac:spMkLst>
            <pc:docMk/>
            <pc:sldMk cId="0" sldId="274"/>
            <ac:spMk id="22535" creationId="{8C915280-F9CB-426E-97B3-00CEDDE02AD6}"/>
          </ac:spMkLst>
        </pc:spChg>
      </pc:sldChg>
      <pc:sldChg chg="add del">
        <pc:chgData name="OHGO KOSUKE" userId="697f6571bf6b8f6a" providerId="LiveId" clId="{584FF3F3-7A4A-4343-8AA8-CC7563E71E71}" dt="2021-11-29T21:33:04.857" v="13" actId="2696"/>
        <pc:sldMkLst>
          <pc:docMk/>
          <pc:sldMk cId="0" sldId="278"/>
        </pc:sldMkLst>
      </pc:sldChg>
      <pc:sldChg chg="add del">
        <pc:chgData name="OHGO KOSUKE" userId="697f6571bf6b8f6a" providerId="LiveId" clId="{584FF3F3-7A4A-4343-8AA8-CC7563E71E71}" dt="2021-11-29T21:33:04.857" v="13" actId="2696"/>
        <pc:sldMkLst>
          <pc:docMk/>
          <pc:sldMk cId="0" sldId="279"/>
        </pc:sldMkLst>
      </pc:sldChg>
      <pc:sldChg chg="addSp delSp modSp add mod">
        <pc:chgData name="OHGO KOSUKE" userId="697f6571bf6b8f6a" providerId="LiveId" clId="{584FF3F3-7A4A-4343-8AA8-CC7563E71E71}" dt="2021-11-29T23:52:58.003" v="1701" actId="207"/>
        <pc:sldMkLst>
          <pc:docMk/>
          <pc:sldMk cId="0" sldId="280"/>
        </pc:sldMkLst>
        <pc:spChg chg="add mod">
          <ac:chgData name="OHGO KOSUKE" userId="697f6571bf6b8f6a" providerId="LiveId" clId="{584FF3F3-7A4A-4343-8AA8-CC7563E71E71}" dt="2021-11-29T21:42:42.209" v="52" actId="571"/>
          <ac:spMkLst>
            <pc:docMk/>
            <pc:sldMk cId="0" sldId="280"/>
            <ac:spMk id="17" creationId="{9718A50D-68D8-4CF7-A972-3138113B9A5B}"/>
          </ac:spMkLst>
        </pc:spChg>
        <pc:spChg chg="add mod">
          <ac:chgData name="OHGO KOSUKE" userId="697f6571bf6b8f6a" providerId="LiveId" clId="{584FF3F3-7A4A-4343-8AA8-CC7563E71E71}" dt="2021-11-29T21:43:01.545" v="54" actId="571"/>
          <ac:spMkLst>
            <pc:docMk/>
            <pc:sldMk cId="0" sldId="280"/>
            <ac:spMk id="18" creationId="{2F254119-F660-4C40-A60A-8D52E3347E5A}"/>
          </ac:spMkLst>
        </pc:spChg>
        <pc:spChg chg="add del mod">
          <ac:chgData name="OHGO KOSUKE" userId="697f6571bf6b8f6a" providerId="LiveId" clId="{584FF3F3-7A4A-4343-8AA8-CC7563E71E71}" dt="2021-11-29T23:47:51.064" v="1663" actId="478"/>
          <ac:spMkLst>
            <pc:docMk/>
            <pc:sldMk cId="0" sldId="280"/>
            <ac:spMk id="19" creationId="{D797F974-5B1B-4FB8-ABB9-A8C19DB7953D}"/>
          </ac:spMkLst>
        </pc:spChg>
        <pc:spChg chg="add mod">
          <ac:chgData name="OHGO KOSUKE" userId="697f6571bf6b8f6a" providerId="LiveId" clId="{584FF3F3-7A4A-4343-8AA8-CC7563E71E71}" dt="2021-11-29T21:46:28.464" v="100" actId="1076"/>
          <ac:spMkLst>
            <pc:docMk/>
            <pc:sldMk cId="0" sldId="280"/>
            <ac:spMk id="21" creationId="{065AACC4-EA1C-40B1-8CA1-2B8459599896}"/>
          </ac:spMkLst>
        </pc:spChg>
        <pc:spChg chg="add mod">
          <ac:chgData name="OHGO KOSUKE" userId="697f6571bf6b8f6a" providerId="LiveId" clId="{584FF3F3-7A4A-4343-8AA8-CC7563E71E71}" dt="2021-11-29T21:46:41.958" v="103" actId="1076"/>
          <ac:spMkLst>
            <pc:docMk/>
            <pc:sldMk cId="0" sldId="280"/>
            <ac:spMk id="22" creationId="{8CEAE23E-07DB-4D38-9253-629AC2BFC52E}"/>
          </ac:spMkLst>
        </pc:spChg>
        <pc:spChg chg="add mod">
          <ac:chgData name="OHGO KOSUKE" userId="697f6571bf6b8f6a" providerId="LiveId" clId="{584FF3F3-7A4A-4343-8AA8-CC7563E71E71}" dt="2021-11-29T23:52:58.003" v="1701" actId="207"/>
          <ac:spMkLst>
            <pc:docMk/>
            <pc:sldMk cId="0" sldId="280"/>
            <ac:spMk id="23" creationId="{5710972C-E87C-4CD6-93FC-4E9CB64213F9}"/>
          </ac:spMkLst>
        </pc:spChg>
        <pc:spChg chg="mod topLvl">
          <ac:chgData name="OHGO KOSUKE" userId="697f6571bf6b8f6a" providerId="LiveId" clId="{584FF3F3-7A4A-4343-8AA8-CC7563E71E71}" dt="2021-11-29T21:43:26.032" v="56" actId="164"/>
          <ac:spMkLst>
            <pc:docMk/>
            <pc:sldMk cId="0" sldId="280"/>
            <ac:spMk id="28679" creationId="{A092DD8D-F54D-40B7-8BCF-3616B4D4F417}"/>
          </ac:spMkLst>
        </pc:spChg>
        <pc:spChg chg="mod topLvl">
          <ac:chgData name="OHGO KOSUKE" userId="697f6571bf6b8f6a" providerId="LiveId" clId="{584FF3F3-7A4A-4343-8AA8-CC7563E71E71}" dt="2021-11-29T21:43:26.032" v="56" actId="164"/>
          <ac:spMkLst>
            <pc:docMk/>
            <pc:sldMk cId="0" sldId="280"/>
            <ac:spMk id="28680" creationId="{3FADB9D4-222C-4E61-967B-AF61F18373E4}"/>
          </ac:spMkLst>
        </pc:spChg>
        <pc:spChg chg="del mod">
          <ac:chgData name="OHGO KOSUKE" userId="697f6571bf6b8f6a" providerId="LiveId" clId="{584FF3F3-7A4A-4343-8AA8-CC7563E71E71}" dt="2021-11-29T21:46:24.226" v="99" actId="478"/>
          <ac:spMkLst>
            <pc:docMk/>
            <pc:sldMk cId="0" sldId="280"/>
            <ac:spMk id="28682" creationId="{DF39145A-3CF9-48FF-B388-76A4CEE2FF4B}"/>
          </ac:spMkLst>
        </pc:spChg>
        <pc:spChg chg="mod">
          <ac:chgData name="OHGO KOSUKE" userId="697f6571bf6b8f6a" providerId="LiveId" clId="{584FF3F3-7A4A-4343-8AA8-CC7563E71E71}" dt="2021-11-29T23:51:39.540" v="1697" actId="20577"/>
          <ac:spMkLst>
            <pc:docMk/>
            <pc:sldMk cId="0" sldId="280"/>
            <ac:spMk id="28683" creationId="{871140F5-D171-4A2F-9978-4F1FA6F9261C}"/>
          </ac:spMkLst>
        </pc:spChg>
        <pc:spChg chg="mod topLvl">
          <ac:chgData name="OHGO KOSUKE" userId="697f6571bf6b8f6a" providerId="LiveId" clId="{584FF3F3-7A4A-4343-8AA8-CC7563E71E71}" dt="2021-11-29T21:43:26.032" v="56" actId="164"/>
          <ac:spMkLst>
            <pc:docMk/>
            <pc:sldMk cId="0" sldId="280"/>
            <ac:spMk id="28684" creationId="{0EE1CF51-EA9C-4D7E-80C5-4BE89AA6A0DA}"/>
          </ac:spMkLst>
        </pc:spChg>
        <pc:spChg chg="mod topLvl">
          <ac:chgData name="OHGO KOSUKE" userId="697f6571bf6b8f6a" providerId="LiveId" clId="{584FF3F3-7A4A-4343-8AA8-CC7563E71E71}" dt="2021-11-29T21:42:55.881" v="53" actId="165"/>
          <ac:spMkLst>
            <pc:docMk/>
            <pc:sldMk cId="0" sldId="280"/>
            <ac:spMk id="28687" creationId="{DBC819BC-732E-4F0F-955A-8E5ADE1BF93D}"/>
          </ac:spMkLst>
        </pc:spChg>
        <pc:spChg chg="mod">
          <ac:chgData name="OHGO KOSUKE" userId="697f6571bf6b8f6a" providerId="LiveId" clId="{584FF3F3-7A4A-4343-8AA8-CC7563E71E71}" dt="2021-11-29T22:08:14.186" v="178" actId="20577"/>
          <ac:spMkLst>
            <pc:docMk/>
            <pc:sldMk cId="0" sldId="280"/>
            <ac:spMk id="28688" creationId="{43A25985-D271-4867-A396-63AB2FB1FD09}"/>
          </ac:spMkLst>
        </pc:spChg>
        <pc:spChg chg="mod topLvl">
          <ac:chgData name="OHGO KOSUKE" userId="697f6571bf6b8f6a" providerId="LiveId" clId="{584FF3F3-7A4A-4343-8AA8-CC7563E71E71}" dt="2021-11-29T21:42:55.881" v="53" actId="165"/>
          <ac:spMkLst>
            <pc:docMk/>
            <pc:sldMk cId="0" sldId="280"/>
            <ac:spMk id="28690" creationId="{14AE88BE-0C91-4693-AB55-F09744A9F2BF}"/>
          </ac:spMkLst>
        </pc:spChg>
        <pc:spChg chg="mod topLvl">
          <ac:chgData name="OHGO KOSUKE" userId="697f6571bf6b8f6a" providerId="LiveId" clId="{584FF3F3-7A4A-4343-8AA8-CC7563E71E71}" dt="2021-11-29T21:43:26.032" v="56" actId="164"/>
          <ac:spMkLst>
            <pc:docMk/>
            <pc:sldMk cId="0" sldId="280"/>
            <ac:spMk id="28694" creationId="{FF60E3C6-811F-4E38-8154-5C5B2E4FA481}"/>
          </ac:spMkLst>
        </pc:spChg>
        <pc:grpChg chg="add del mod">
          <ac:chgData name="OHGO KOSUKE" userId="697f6571bf6b8f6a" providerId="LiveId" clId="{584FF3F3-7A4A-4343-8AA8-CC7563E71E71}" dt="2021-11-29T21:42:55.881" v="53" actId="165"/>
          <ac:grpSpMkLst>
            <pc:docMk/>
            <pc:sldMk cId="0" sldId="280"/>
            <ac:grpSpMk id="2" creationId="{40846C0D-F1B2-4E56-9DC6-539A16EA3526}"/>
          </ac:grpSpMkLst>
        </pc:grpChg>
        <pc:grpChg chg="add mod">
          <ac:chgData name="OHGO KOSUKE" userId="697f6571bf6b8f6a" providerId="LiveId" clId="{584FF3F3-7A4A-4343-8AA8-CC7563E71E71}" dt="2021-11-29T21:43:26.032" v="56" actId="164"/>
          <ac:grpSpMkLst>
            <pc:docMk/>
            <pc:sldMk cId="0" sldId="280"/>
            <ac:grpSpMk id="3" creationId="{0D775D8E-D697-43C9-B86B-FE2E1DD005B7}"/>
          </ac:grpSpMkLst>
        </pc:grpChg>
        <pc:picChg chg="add mod ord">
          <ac:chgData name="OHGO KOSUKE" userId="697f6571bf6b8f6a" providerId="LiveId" clId="{584FF3F3-7A4A-4343-8AA8-CC7563E71E71}" dt="2021-11-29T21:41:19.717" v="36" actId="167"/>
          <ac:picMkLst>
            <pc:docMk/>
            <pc:sldMk cId="0" sldId="280"/>
            <ac:picMk id="14" creationId="{E242054A-32A5-42DC-8969-F563A56738DC}"/>
          </ac:picMkLst>
        </pc:picChg>
        <pc:picChg chg="add mod ord">
          <ac:chgData name="OHGO KOSUKE" userId="697f6571bf6b8f6a" providerId="LiveId" clId="{584FF3F3-7A4A-4343-8AA8-CC7563E71E71}" dt="2021-11-29T21:42:02.536" v="47" actId="1076"/>
          <ac:picMkLst>
            <pc:docMk/>
            <pc:sldMk cId="0" sldId="280"/>
            <ac:picMk id="15" creationId="{45209A8F-E0ED-4707-973F-9B4909C48808}"/>
          </ac:picMkLst>
        </pc:picChg>
        <pc:picChg chg="add mod">
          <ac:chgData name="OHGO KOSUKE" userId="697f6571bf6b8f6a" providerId="LiveId" clId="{584FF3F3-7A4A-4343-8AA8-CC7563E71E71}" dt="2021-11-29T21:46:07.081" v="94" actId="1076"/>
          <ac:picMkLst>
            <pc:docMk/>
            <pc:sldMk cId="0" sldId="280"/>
            <ac:picMk id="20" creationId="{8928BD65-C805-4433-9215-706066408AD3}"/>
          </ac:picMkLst>
        </pc:picChg>
        <pc:picChg chg="mod">
          <ac:chgData name="OHGO KOSUKE" userId="697f6571bf6b8f6a" providerId="LiveId" clId="{584FF3F3-7A4A-4343-8AA8-CC7563E71E71}" dt="2021-11-29T22:08:32.830" v="182" actId="1076"/>
          <ac:picMkLst>
            <pc:docMk/>
            <pc:sldMk cId="0" sldId="280"/>
            <ac:picMk id="28689" creationId="{A74B633C-B8B2-4F2C-BC28-D14DBDA900E7}"/>
          </ac:picMkLst>
        </pc:picChg>
        <pc:picChg chg="del mod">
          <ac:chgData name="OHGO KOSUKE" userId="697f6571bf6b8f6a" providerId="LiveId" clId="{584FF3F3-7A4A-4343-8AA8-CC7563E71E71}" dt="2021-11-29T21:41:39.520" v="42" actId="478"/>
          <ac:picMkLst>
            <pc:docMk/>
            <pc:sldMk cId="0" sldId="280"/>
            <ac:picMk id="28693" creationId="{190CB8C4-78D6-41D5-9108-8FBC2999C585}"/>
          </ac:picMkLst>
        </pc:picChg>
        <pc:picChg chg="del mod">
          <ac:chgData name="OHGO KOSUKE" userId="697f6571bf6b8f6a" providerId="LiveId" clId="{584FF3F3-7A4A-4343-8AA8-CC7563E71E71}" dt="2021-11-29T21:41:39.520" v="42" actId="478"/>
          <ac:picMkLst>
            <pc:docMk/>
            <pc:sldMk cId="0" sldId="280"/>
            <ac:picMk id="28697" creationId="{563C19D0-A0CC-4CC0-9845-1083E30166C2}"/>
          </ac:picMkLst>
        </pc:picChg>
      </pc:sldChg>
      <pc:sldChg chg="addSp delSp modSp add del mod">
        <pc:chgData name="OHGO KOSUKE" userId="697f6571bf6b8f6a" providerId="LiveId" clId="{584FF3F3-7A4A-4343-8AA8-CC7563E71E71}" dt="2021-11-29T23:48:05.413" v="1666" actId="2696"/>
        <pc:sldMkLst>
          <pc:docMk/>
          <pc:sldMk cId="0" sldId="282"/>
        </pc:sldMkLst>
        <pc:spChg chg="add mod">
          <ac:chgData name="OHGO KOSUKE" userId="697f6571bf6b8f6a" providerId="LiveId" clId="{584FF3F3-7A4A-4343-8AA8-CC7563E71E71}" dt="2021-11-29T22:09:10.463" v="192"/>
          <ac:spMkLst>
            <pc:docMk/>
            <pc:sldMk cId="0" sldId="282"/>
            <ac:spMk id="9" creationId="{F1F763BC-BCC2-4B77-82BD-A5023D0162FF}"/>
          </ac:spMkLst>
        </pc:spChg>
        <pc:spChg chg="mod">
          <ac:chgData name="OHGO KOSUKE" userId="697f6571bf6b8f6a" providerId="LiveId" clId="{584FF3F3-7A4A-4343-8AA8-CC7563E71E71}" dt="2021-11-29T23:47:59.048" v="1665" actId="1076"/>
          <ac:spMkLst>
            <pc:docMk/>
            <pc:sldMk cId="0" sldId="282"/>
            <ac:spMk id="30726" creationId="{8C9CA729-50CD-4629-AF44-C80DD87EDF24}"/>
          </ac:spMkLst>
        </pc:spChg>
        <pc:spChg chg="del">
          <ac:chgData name="OHGO KOSUKE" userId="697f6571bf6b8f6a" providerId="LiveId" clId="{584FF3F3-7A4A-4343-8AA8-CC7563E71E71}" dt="2021-11-29T22:09:10.157" v="191" actId="478"/>
          <ac:spMkLst>
            <pc:docMk/>
            <pc:sldMk cId="0" sldId="282"/>
            <ac:spMk id="30731" creationId="{FC2660A7-2790-497E-A4DE-DD6929D19136}"/>
          </ac:spMkLst>
        </pc:spChg>
      </pc:sldChg>
      <pc:sldChg chg="add del">
        <pc:chgData name="OHGO KOSUKE" userId="697f6571bf6b8f6a" providerId="LiveId" clId="{584FF3F3-7A4A-4343-8AA8-CC7563E71E71}" dt="2021-11-29T21:31:27.336" v="1" actId="2696"/>
        <pc:sldMkLst>
          <pc:docMk/>
          <pc:sldMk cId="0" sldId="283"/>
        </pc:sldMkLst>
      </pc:sldChg>
      <pc:sldChg chg="add del">
        <pc:chgData name="OHGO KOSUKE" userId="697f6571bf6b8f6a" providerId="LiveId" clId="{584FF3F3-7A4A-4343-8AA8-CC7563E71E71}" dt="2021-11-29T21:38:13.972" v="19" actId="2696"/>
        <pc:sldMkLst>
          <pc:docMk/>
          <pc:sldMk cId="0" sldId="284"/>
        </pc:sldMkLst>
      </pc:sldChg>
      <pc:sldChg chg="add del">
        <pc:chgData name="OHGO KOSUKE" userId="697f6571bf6b8f6a" providerId="LiveId" clId="{584FF3F3-7A4A-4343-8AA8-CC7563E71E71}" dt="2021-11-29T22:10:26.618" v="200" actId="2696"/>
        <pc:sldMkLst>
          <pc:docMk/>
          <pc:sldMk cId="0" sldId="297"/>
        </pc:sldMkLst>
      </pc:sldChg>
      <pc:sldChg chg="addSp delSp modSp new mod ord">
        <pc:chgData name="OHGO KOSUKE" userId="697f6571bf6b8f6a" providerId="LiveId" clId="{584FF3F3-7A4A-4343-8AA8-CC7563E71E71}" dt="2021-11-29T23:52:51.529" v="1699" actId="207"/>
        <pc:sldMkLst>
          <pc:docMk/>
          <pc:sldMk cId="1623334900" sldId="298"/>
        </pc:sldMkLst>
        <pc:spChg chg="del">
          <ac:chgData name="OHGO KOSUKE" userId="697f6571bf6b8f6a" providerId="LiveId" clId="{584FF3F3-7A4A-4343-8AA8-CC7563E71E71}" dt="2021-11-29T21:40:26.722" v="28" actId="478"/>
          <ac:spMkLst>
            <pc:docMk/>
            <pc:sldMk cId="1623334900" sldId="298"/>
            <ac:spMk id="2" creationId="{A539B28E-1568-45A0-B332-20EAC5184311}"/>
          </ac:spMkLst>
        </pc:spChg>
        <pc:spChg chg="add mod">
          <ac:chgData name="OHGO KOSUKE" userId="697f6571bf6b8f6a" providerId="LiveId" clId="{584FF3F3-7A4A-4343-8AA8-CC7563E71E71}" dt="2021-11-29T22:03:55.879" v="121" actId="20577"/>
          <ac:spMkLst>
            <pc:docMk/>
            <pc:sldMk cId="1623334900" sldId="298"/>
            <ac:spMk id="3" creationId="{40BF2E6F-4E67-4FC2-91DA-035E0D2D2E4C}"/>
          </ac:spMkLst>
        </pc:spChg>
        <pc:spChg chg="del">
          <ac:chgData name="OHGO KOSUKE" userId="697f6571bf6b8f6a" providerId="LiveId" clId="{584FF3F3-7A4A-4343-8AA8-CC7563E71E71}" dt="2021-11-29T21:40:26.722" v="28" actId="478"/>
          <ac:spMkLst>
            <pc:docMk/>
            <pc:sldMk cId="1623334900" sldId="298"/>
            <ac:spMk id="3" creationId="{CD120236-005E-4658-8B0D-9943544D4688}"/>
          </ac:spMkLst>
        </pc:spChg>
        <pc:spChg chg="add del mod">
          <ac:chgData name="OHGO KOSUKE" userId="697f6571bf6b8f6a" providerId="LiveId" clId="{584FF3F3-7A4A-4343-8AA8-CC7563E71E71}" dt="2021-11-29T23:47:32.881" v="1659" actId="478"/>
          <ac:spMkLst>
            <pc:docMk/>
            <pc:sldMk cId="1623334900" sldId="298"/>
            <ac:spMk id="5" creationId="{F0EB850B-460F-4F8B-8752-8D1A7D799ABB}"/>
          </ac:spMkLst>
        </pc:spChg>
        <pc:spChg chg="add mod">
          <ac:chgData name="OHGO KOSUKE" userId="697f6571bf6b8f6a" providerId="LiveId" clId="{584FF3F3-7A4A-4343-8AA8-CC7563E71E71}" dt="2021-11-29T23:52:51.529" v="1699" actId="207"/>
          <ac:spMkLst>
            <pc:docMk/>
            <pc:sldMk cId="1623334900" sldId="298"/>
            <ac:spMk id="6" creationId="{2E64FD99-CCDE-48C4-8085-E5154860C515}"/>
          </ac:spMkLst>
        </pc:spChg>
        <pc:picChg chg="add mod">
          <ac:chgData name="OHGO KOSUKE" userId="697f6571bf6b8f6a" providerId="LiveId" clId="{584FF3F3-7A4A-4343-8AA8-CC7563E71E71}" dt="2021-11-29T21:44:51.392" v="73" actId="1076"/>
          <ac:picMkLst>
            <pc:docMk/>
            <pc:sldMk cId="1623334900" sldId="298"/>
            <ac:picMk id="4" creationId="{BE4E36F1-89F0-4B24-8F1A-3F5D15032DBC}"/>
          </ac:picMkLst>
        </pc:picChg>
      </pc:sldChg>
      <pc:sldChg chg="add del">
        <pc:chgData name="OHGO KOSUKE" userId="697f6571bf6b8f6a" providerId="LiveId" clId="{584FF3F3-7A4A-4343-8AA8-CC7563E71E71}" dt="2021-11-29T21:38:13.972" v="19" actId="2696"/>
        <pc:sldMkLst>
          <pc:docMk/>
          <pc:sldMk cId="3894857010" sldId="29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7DB6-C1C8-41B8-BACA-18B32F35957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64EA-83BC-4216-9623-94E25CFD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7DB6-C1C8-41B8-BACA-18B32F35957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64EA-83BC-4216-9623-94E25CFD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7DB6-C1C8-41B8-BACA-18B32F35957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64EA-83BC-4216-9623-94E25CFD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7DB6-C1C8-41B8-BACA-18B32F35957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64EA-83BC-4216-9623-94E25CFD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7DB6-C1C8-41B8-BACA-18B32F35957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64EA-83BC-4216-9623-94E25CFD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7DB6-C1C8-41B8-BACA-18B32F35957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64EA-83BC-4216-9623-94E25CFD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7DB6-C1C8-41B8-BACA-18B32F35957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64EA-83BC-4216-9623-94E25CFD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7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7DB6-C1C8-41B8-BACA-18B32F35957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64EA-83BC-4216-9623-94E25CFD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5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7DB6-C1C8-41B8-BACA-18B32F35957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64EA-83BC-4216-9623-94E25CFD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7DB6-C1C8-41B8-BACA-18B32F35957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64EA-83BC-4216-9623-94E25CFD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7DB6-C1C8-41B8-BACA-18B32F35957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64EA-83BC-4216-9623-94E25CFD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6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37DB6-C1C8-41B8-BACA-18B32F35957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64EA-83BC-4216-9623-94E25CFD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4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5" name="Picture 23">
            <a:extLst>
              <a:ext uri="{FF2B5EF4-FFF2-40B4-BE49-F238E27FC236}">
                <a16:creationId xmlns:a16="http://schemas.microsoft.com/office/drawing/2014/main" id="{440025B9-DF53-43BB-BE56-66FBE4898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86200"/>
            <a:ext cx="3556000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1" name="Picture 19">
            <a:extLst>
              <a:ext uri="{FF2B5EF4-FFF2-40B4-BE49-F238E27FC236}">
                <a16:creationId xmlns:a16="http://schemas.microsoft.com/office/drawing/2014/main" id="{2745821A-F698-4222-9EF2-36DDCDA38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81438"/>
            <a:ext cx="3581400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9" name="Text Box 7">
            <a:extLst>
              <a:ext uri="{FF2B5EF4-FFF2-40B4-BE49-F238E27FC236}">
                <a16:creationId xmlns:a16="http://schemas.microsoft.com/office/drawing/2014/main" id="{EDBDA517-9A88-4205-BF45-5CC92B93A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1871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 dirty="0"/>
              <a:t>4.11 Off-resonance effects and soft pulses</a:t>
            </a:r>
            <a:endParaRPr lang="en-US" altLang="ja-JP" dirty="0"/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8B66A8CF-8669-47D3-95F9-3EEC29B27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0"/>
            <a:ext cx="22955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01" name="Text Box 9">
            <a:extLst>
              <a:ext uri="{FF2B5EF4-FFF2-40B4-BE49-F238E27FC236}">
                <a16:creationId xmlns:a16="http://schemas.microsoft.com/office/drawing/2014/main" id="{006C6A17-F9BF-4F6F-9779-FE2F63EF7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650" y="2301875"/>
            <a:ext cx="31115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a, A: </a:t>
            </a:r>
            <a:r>
              <a:rPr lang="en-US" altLang="ja-JP" i="1"/>
              <a:t>k</a:t>
            </a:r>
            <a:r>
              <a:rPr lang="en-US" altLang="ja-JP"/>
              <a:t> = 0, i.e. on-resonance</a:t>
            </a:r>
          </a:p>
          <a:p>
            <a:r>
              <a:rPr lang="en-US" altLang="ja-JP"/>
              <a:t>b, B: </a:t>
            </a:r>
            <a:r>
              <a:rPr lang="en-US" altLang="ja-JP" i="1"/>
              <a:t>k</a:t>
            </a:r>
            <a:r>
              <a:rPr lang="en-US" altLang="ja-JP"/>
              <a:t> = 0.5</a:t>
            </a:r>
          </a:p>
          <a:p>
            <a:r>
              <a:rPr lang="en-US" altLang="ja-JP"/>
              <a:t>c, C: </a:t>
            </a:r>
            <a:r>
              <a:rPr lang="en-US" altLang="ja-JP" i="1"/>
              <a:t>k</a:t>
            </a:r>
            <a:r>
              <a:rPr lang="en-US" altLang="ja-JP"/>
              <a:t> = 1.0</a:t>
            </a:r>
          </a:p>
          <a:p>
            <a:r>
              <a:rPr lang="en-US" altLang="ja-JP"/>
              <a:t>d, D: </a:t>
            </a:r>
            <a:r>
              <a:rPr lang="en-US" altLang="ja-JP" i="1"/>
              <a:t>k</a:t>
            </a:r>
            <a:r>
              <a:rPr lang="en-US" altLang="ja-JP"/>
              <a:t> = 1.5</a:t>
            </a:r>
            <a:endParaRPr lang="en-US" altLang="ja-JP">
              <a:sym typeface="Symbol" panose="05050102010706020507" pitchFamily="18" charset="2"/>
            </a:endParaRPr>
          </a:p>
        </p:txBody>
      </p:sp>
      <p:pic>
        <p:nvPicPr>
          <p:cNvPr id="8204" name="Picture 12">
            <a:extLst>
              <a:ext uri="{FF2B5EF4-FFF2-40B4-BE49-F238E27FC236}">
                <a16:creationId xmlns:a16="http://schemas.microsoft.com/office/drawing/2014/main" id="{AD4DDC8F-0C7A-42DF-9D2A-C1DB1A1A5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5288"/>
            <a:ext cx="2536825" cy="21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05" name="Text Box 13">
            <a:extLst>
              <a:ext uri="{FF2B5EF4-FFF2-40B4-BE49-F238E27FC236}">
                <a16:creationId xmlns:a16="http://schemas.microsoft.com/office/drawing/2014/main" id="{5DD43428-DC4B-4D52-A0DB-77074B170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13013"/>
            <a:ext cx="4727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offset: +/- 2500 Hz @ 500 MHz spectrometer</a:t>
            </a:r>
          </a:p>
          <a:p>
            <a:r>
              <a:rPr lang="en-US" altLang="ja-JP"/>
              <a:t>90</a:t>
            </a:r>
            <a:r>
              <a:rPr lang="en-US" altLang="ja-JP">
                <a:cs typeface="Arial" panose="020B0604020202020204" pitchFamily="34" charset="0"/>
              </a:rPr>
              <a:t>º pulse width: 12 </a:t>
            </a:r>
            <a:r>
              <a:rPr lang="en-US" altLang="ja-JP">
                <a:cs typeface="Arial" panose="020B0604020202020204" pitchFamily="34" charset="0"/>
                <a:sym typeface="Symbol" panose="05050102010706020507" pitchFamily="18" charset="2"/>
              </a:rPr>
              <a:t>s =&gt; </a:t>
            </a:r>
            <a:r>
              <a:rPr lang="en-US" altLang="ja-JP">
                <a:sym typeface="Symbol" panose="05050102010706020507" pitchFamily="18" charset="2"/>
              </a:rPr>
              <a:t></a:t>
            </a:r>
            <a:r>
              <a:rPr lang="en-US" altLang="ja-JP" baseline="-25000"/>
              <a:t>1</a:t>
            </a:r>
            <a:r>
              <a:rPr lang="en-US" altLang="ja-JP"/>
              <a:t>/2</a:t>
            </a:r>
            <a:r>
              <a:rPr lang="en-US" altLang="ja-JP">
                <a:sym typeface="Symbol" panose="05050102010706020507" pitchFamily="18" charset="2"/>
              </a:rPr>
              <a:t></a:t>
            </a:r>
            <a:r>
              <a:rPr lang="en-US" altLang="ja-JP"/>
              <a:t> = 20 833 Hz</a:t>
            </a:r>
          </a:p>
          <a:p>
            <a:r>
              <a:rPr lang="en-US" altLang="ja-JP">
                <a:sym typeface="Symbol" panose="05050102010706020507" pitchFamily="18" charset="2"/>
              </a:rPr>
              <a:t>/</a:t>
            </a:r>
            <a:r>
              <a:rPr lang="en-US" altLang="ja-JP" baseline="-25000"/>
              <a:t>1</a:t>
            </a:r>
            <a:r>
              <a:rPr lang="en-US" altLang="ja-JP"/>
              <a:t> = </a:t>
            </a:r>
            <a:r>
              <a:rPr lang="en-US" altLang="ja-JP" i="1"/>
              <a:t>k</a:t>
            </a:r>
            <a:r>
              <a:rPr lang="en-US" altLang="ja-JP"/>
              <a:t> = 2500 / 20 833 = 0.12</a:t>
            </a:r>
          </a:p>
        </p:txBody>
      </p:sp>
      <p:sp>
        <p:nvSpPr>
          <p:cNvPr id="8207" name="Text Box 15">
            <a:extLst>
              <a:ext uri="{FF2B5EF4-FFF2-40B4-BE49-F238E27FC236}">
                <a16:creationId xmlns:a16="http://schemas.microsoft.com/office/drawing/2014/main" id="{9875C2A0-6DB2-4E5B-8288-5BD7E0457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65760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/>
              <a:t>k</a:t>
            </a:r>
            <a:r>
              <a:rPr lang="en-US" altLang="ja-JP"/>
              <a:t> = 0.12</a:t>
            </a:r>
          </a:p>
        </p:txBody>
      </p:sp>
      <p:grpSp>
        <p:nvGrpSpPr>
          <p:cNvPr id="8216" name="Group 24">
            <a:extLst>
              <a:ext uri="{FF2B5EF4-FFF2-40B4-BE49-F238E27FC236}">
                <a16:creationId xmlns:a16="http://schemas.microsoft.com/office/drawing/2014/main" id="{ACF83315-1875-4F60-932F-DE2290188720}"/>
              </a:ext>
            </a:extLst>
          </p:cNvPr>
          <p:cNvGrpSpPr>
            <a:grpSpLocks/>
          </p:cNvGrpSpPr>
          <p:nvPr/>
        </p:nvGrpSpPr>
        <p:grpSpPr bwMode="auto">
          <a:xfrm>
            <a:off x="-381000" y="3668713"/>
            <a:ext cx="4246563" cy="3189287"/>
            <a:chOff x="0" y="2311"/>
            <a:chExt cx="2675" cy="2009"/>
          </a:xfrm>
        </p:grpSpPr>
        <p:pic>
          <p:nvPicPr>
            <p:cNvPr id="8206" name="Picture 14">
              <a:extLst>
                <a:ext uri="{FF2B5EF4-FFF2-40B4-BE49-F238E27FC236}">
                  <a16:creationId xmlns:a16="http://schemas.microsoft.com/office/drawing/2014/main" id="{EE7E0BD0-4D24-4C78-8B5C-939895C6C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11"/>
              <a:ext cx="2675" cy="2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08" name="Text Box 16">
              <a:extLst>
                <a:ext uri="{FF2B5EF4-FFF2-40B4-BE49-F238E27FC236}">
                  <a16:creationId xmlns:a16="http://schemas.microsoft.com/office/drawing/2014/main" id="{64A3AD62-04B1-4350-851E-B9DB3E8A0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" y="3352"/>
              <a:ext cx="18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x</a:t>
              </a:r>
            </a:p>
          </p:txBody>
        </p:sp>
        <p:sp>
          <p:nvSpPr>
            <p:cNvPr id="8209" name="Text Box 17">
              <a:extLst>
                <a:ext uri="{FF2B5EF4-FFF2-40B4-BE49-F238E27FC236}">
                  <a16:creationId xmlns:a16="http://schemas.microsoft.com/office/drawing/2014/main" id="{68FECD38-EAB4-483E-B92E-88852083E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" y="3323"/>
              <a:ext cx="18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y</a:t>
              </a:r>
            </a:p>
          </p:txBody>
        </p:sp>
        <p:sp>
          <p:nvSpPr>
            <p:cNvPr id="8210" name="Text Box 18">
              <a:extLst>
                <a:ext uri="{FF2B5EF4-FFF2-40B4-BE49-F238E27FC236}">
                  <a16:creationId xmlns:a16="http://schemas.microsoft.com/office/drawing/2014/main" id="{3825ED99-2F9A-4238-96BA-91E5C23C6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" y="2445"/>
              <a:ext cx="18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z</a:t>
              </a:r>
            </a:p>
          </p:txBody>
        </p:sp>
      </p:grpSp>
      <p:sp>
        <p:nvSpPr>
          <p:cNvPr id="8212" name="Text Box 20">
            <a:extLst>
              <a:ext uri="{FF2B5EF4-FFF2-40B4-BE49-F238E27FC236}">
                <a16:creationId xmlns:a16="http://schemas.microsoft.com/office/drawing/2014/main" id="{72617132-D57D-405C-AB89-C3DDC5E42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6370638"/>
            <a:ext cx="2984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x</a:t>
            </a:r>
          </a:p>
        </p:txBody>
      </p:sp>
      <p:sp>
        <p:nvSpPr>
          <p:cNvPr id="8213" name="Text Box 21">
            <a:extLst>
              <a:ext uri="{FF2B5EF4-FFF2-40B4-BE49-F238E27FC236}">
                <a16:creationId xmlns:a16="http://schemas.microsoft.com/office/drawing/2014/main" id="{7BB65E9D-B640-4EE5-9F40-5842ABDD6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4830763"/>
            <a:ext cx="2984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y</a:t>
            </a:r>
          </a:p>
        </p:txBody>
      </p:sp>
      <p:sp>
        <p:nvSpPr>
          <p:cNvPr id="8214" name="Text Box 22">
            <a:extLst>
              <a:ext uri="{FF2B5EF4-FFF2-40B4-BE49-F238E27FC236}">
                <a16:creationId xmlns:a16="http://schemas.microsoft.com/office/drawing/2014/main" id="{D7CB8F03-1CE7-45FA-A5C7-E3BF8CCA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4700588"/>
            <a:ext cx="2984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z</a:t>
            </a:r>
          </a:p>
        </p:txBody>
      </p:sp>
      <p:sp>
        <p:nvSpPr>
          <p:cNvPr id="8217" name="Text Box 25">
            <a:extLst>
              <a:ext uri="{FF2B5EF4-FFF2-40B4-BE49-F238E27FC236}">
                <a16:creationId xmlns:a16="http://schemas.microsoft.com/office/drawing/2014/main" id="{7C3A3688-0482-4EA5-9BEB-F76EFFABB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670300"/>
            <a:ext cx="2984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z</a:t>
            </a:r>
          </a:p>
        </p:txBody>
      </p:sp>
      <p:sp>
        <p:nvSpPr>
          <p:cNvPr id="8218" name="Text Box 26">
            <a:extLst>
              <a:ext uri="{FF2B5EF4-FFF2-40B4-BE49-F238E27FC236}">
                <a16:creationId xmlns:a16="http://schemas.microsoft.com/office/drawing/2014/main" id="{EE793179-2F55-4434-8BB4-C30EA1C06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63" y="5237163"/>
            <a:ext cx="2984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x</a:t>
            </a:r>
          </a:p>
        </p:txBody>
      </p:sp>
      <p:sp>
        <p:nvSpPr>
          <p:cNvPr id="8219" name="Text Box 27">
            <a:extLst>
              <a:ext uri="{FF2B5EF4-FFF2-40B4-BE49-F238E27FC236}">
                <a16:creationId xmlns:a16="http://schemas.microsoft.com/office/drawing/2014/main" id="{D2CF899C-9A85-4B4D-B786-51EF9F74E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25" y="5091113"/>
            <a:ext cx="2984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y</a:t>
            </a:r>
          </a:p>
        </p:txBody>
      </p:sp>
      <p:sp>
        <p:nvSpPr>
          <p:cNvPr id="8220" name="Text Box 28">
            <a:extLst>
              <a:ext uri="{FF2B5EF4-FFF2-40B4-BE49-F238E27FC236}">
                <a16:creationId xmlns:a16="http://schemas.microsoft.com/office/drawing/2014/main" id="{D5FC9210-DA64-4766-AC7E-6F647C0A7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1688" y="80963"/>
            <a:ext cx="6751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200" dirty="0" err="1"/>
              <a:t>Fig.4.27</a:t>
            </a:r>
            <a:endParaRPr lang="en-US" altLang="ja-JP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5DAAE9-0515-4516-8CEE-4D5627AD2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104"/>
            <a:ext cx="9144000" cy="435779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61B887-7A51-4076-9D53-6B03A49D8399}"/>
              </a:ext>
            </a:extLst>
          </p:cNvPr>
          <p:cNvSpPr txBox="1"/>
          <p:nvPr/>
        </p:nvSpPr>
        <p:spPr>
          <a:xfrm>
            <a:off x="8032670" y="0"/>
            <a:ext cx="1125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err="1">
                <a:solidFill>
                  <a:srgbClr val="FF0000"/>
                </a:solidFill>
              </a:rPr>
              <a:t>Fig5_3_ver3.m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66244C-F6B7-4456-92AC-B72204392C48}"/>
              </a:ext>
            </a:extLst>
          </p:cNvPr>
          <p:cNvSpPr txBox="1"/>
          <p:nvPr/>
        </p:nvSpPr>
        <p:spPr>
          <a:xfrm>
            <a:off x="0" y="0"/>
            <a:ext cx="435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Representation of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71506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E24A02-8656-43AF-9FD0-AF7719FDE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3020"/>
            <a:ext cx="9144000" cy="425196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8F579D-AB87-4F6A-8CFC-B37CDD4B4065}"/>
              </a:ext>
            </a:extLst>
          </p:cNvPr>
          <p:cNvSpPr txBox="1"/>
          <p:nvPr/>
        </p:nvSpPr>
        <p:spPr>
          <a:xfrm>
            <a:off x="8385459" y="0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err="1">
                <a:solidFill>
                  <a:srgbClr val="FF0000"/>
                </a:solidFill>
              </a:rPr>
              <a:t>Fig5_9.m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C6609C-0EA9-4831-844C-FC8A35D3FCB5}"/>
              </a:ext>
            </a:extLst>
          </p:cNvPr>
          <p:cNvSpPr txBox="1"/>
          <p:nvPr/>
        </p:nvSpPr>
        <p:spPr>
          <a:xfrm>
            <a:off x="0" y="0"/>
            <a:ext cx="648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Representations of an FID and a spectrum using complex numbers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BD9510-A9CD-452B-B605-51267A6D0DD6}"/>
              </a:ext>
            </a:extLst>
          </p:cNvPr>
          <p:cNvSpPr txBox="1"/>
          <p:nvPr/>
        </p:nvSpPr>
        <p:spPr>
          <a:xfrm>
            <a:off x="1143000" y="5753100"/>
            <a:ext cx="738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users can check how the zeroth order phase works by moving the slider.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AA0AD1-C000-4BA8-A48C-860066444571}"/>
              </a:ext>
            </a:extLst>
          </p:cNvPr>
          <p:cNvSpPr/>
          <p:nvPr/>
        </p:nvSpPr>
        <p:spPr>
          <a:xfrm>
            <a:off x="1000125" y="5200650"/>
            <a:ext cx="1104900" cy="400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0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3D25A9-8077-40C1-920D-068F97015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104"/>
            <a:ext cx="9144000" cy="435779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6176F9-A0F3-4DDB-8AAB-D0562D9307A0}"/>
              </a:ext>
            </a:extLst>
          </p:cNvPr>
          <p:cNvSpPr txBox="1"/>
          <p:nvPr/>
        </p:nvSpPr>
        <p:spPr>
          <a:xfrm>
            <a:off x="8032670" y="0"/>
            <a:ext cx="1125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err="1">
                <a:solidFill>
                  <a:srgbClr val="FF0000"/>
                </a:solidFill>
              </a:rPr>
              <a:t>Fig5_9_ver2.m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E6CA48-5D06-4DA1-A49D-C8737E076B9E}"/>
              </a:ext>
            </a:extLst>
          </p:cNvPr>
          <p:cNvSpPr txBox="1"/>
          <p:nvPr/>
        </p:nvSpPr>
        <p:spPr>
          <a:xfrm>
            <a:off x="0" y="0"/>
            <a:ext cx="648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Representations of an FID and a spectrum using complex numbers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4ABFAF-538E-4641-B285-118D2DB77F6F}"/>
              </a:ext>
            </a:extLst>
          </p:cNvPr>
          <p:cNvSpPr txBox="1"/>
          <p:nvPr/>
        </p:nvSpPr>
        <p:spPr>
          <a:xfrm>
            <a:off x="942975" y="5467350"/>
            <a:ext cx="5988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users can check how</a:t>
            </a:r>
          </a:p>
          <a:p>
            <a:r>
              <a:rPr lang="en-US" dirty="0"/>
              <a:t>- the zeroth order phase works on both the FID and spectrum,</a:t>
            </a:r>
          </a:p>
          <a:p>
            <a:r>
              <a:rPr lang="en-US" dirty="0"/>
              <a:t>- the offset frequency affects the oscillation of the FID, and</a:t>
            </a:r>
          </a:p>
          <a:p>
            <a:r>
              <a:rPr lang="en-US" dirty="0"/>
              <a:t>- the weighting function (exponential) affects the spectrum.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081FFD-6D25-4B15-B9C1-0185A73D8D02}"/>
              </a:ext>
            </a:extLst>
          </p:cNvPr>
          <p:cNvSpPr/>
          <p:nvPr/>
        </p:nvSpPr>
        <p:spPr>
          <a:xfrm>
            <a:off x="981075" y="3276600"/>
            <a:ext cx="1619250" cy="1609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3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2D716D-BD5C-4E45-85C1-2C49F3DBF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104"/>
            <a:ext cx="9144000" cy="435779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CF3B0C-CBF3-4FE0-8E5D-4B35A8E930C8}"/>
              </a:ext>
            </a:extLst>
          </p:cNvPr>
          <p:cNvSpPr txBox="1"/>
          <p:nvPr/>
        </p:nvSpPr>
        <p:spPr>
          <a:xfrm>
            <a:off x="8306911" y="0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err="1">
                <a:solidFill>
                  <a:srgbClr val="FF0000"/>
                </a:solidFill>
              </a:rPr>
              <a:t>Fig5_18.m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526429-FD5C-43BA-A981-73EC6B841DA8}"/>
              </a:ext>
            </a:extLst>
          </p:cNvPr>
          <p:cNvSpPr txBox="1"/>
          <p:nvPr/>
        </p:nvSpPr>
        <p:spPr>
          <a:xfrm>
            <a:off x="0" y="0"/>
            <a:ext cx="362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Zero-filling and Weighting Functions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DFF923-B87B-42A6-A97E-DA705184EDFA}"/>
              </a:ext>
            </a:extLst>
          </p:cNvPr>
          <p:cNvSpPr txBox="1"/>
          <p:nvPr/>
        </p:nvSpPr>
        <p:spPr>
          <a:xfrm>
            <a:off x="2638425" y="990600"/>
            <a:ext cx="49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FID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58D6E4-2824-440F-B1B6-FEF6396C7F3E}"/>
              </a:ext>
            </a:extLst>
          </p:cNvPr>
          <p:cNvSpPr txBox="1"/>
          <p:nvPr/>
        </p:nvSpPr>
        <p:spPr>
          <a:xfrm>
            <a:off x="6400800" y="990600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Spectrum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93290A0-5FA2-48D6-8E6F-12CBB7EF7DAE}"/>
              </a:ext>
            </a:extLst>
          </p:cNvPr>
          <p:cNvSpPr txBox="1"/>
          <p:nvPr/>
        </p:nvSpPr>
        <p:spPr>
          <a:xfrm>
            <a:off x="76199" y="1609725"/>
            <a:ext cx="59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6D2A101-5FD5-4729-B7FB-7A254700DBF2}"/>
              </a:ext>
            </a:extLst>
          </p:cNvPr>
          <p:cNvSpPr txBox="1"/>
          <p:nvPr/>
        </p:nvSpPr>
        <p:spPr>
          <a:xfrm>
            <a:off x="76199" y="3124200"/>
            <a:ext cx="141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Zero-filling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795332-F29F-4251-B3FC-08B2F2C8F8D8}"/>
              </a:ext>
            </a:extLst>
          </p:cNvPr>
          <p:cNvSpPr txBox="1"/>
          <p:nvPr/>
        </p:nvSpPr>
        <p:spPr>
          <a:xfrm>
            <a:off x="76199" y="3771900"/>
            <a:ext cx="141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Weighting functions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78CF2A-27C5-4544-8DCA-AB3456D21FAF}"/>
              </a:ext>
            </a:extLst>
          </p:cNvPr>
          <p:cNvSpPr txBox="1"/>
          <p:nvPr/>
        </p:nvSpPr>
        <p:spPr>
          <a:xfrm>
            <a:off x="76199" y="4581525"/>
            <a:ext cx="155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Zero-filled and Weighted</a:t>
            </a:r>
          </a:p>
        </p:txBody>
      </p:sp>
    </p:spTree>
    <p:extLst>
      <p:ext uri="{BB962C8B-B14F-4D97-AF65-F5344CB8AC3E}">
        <p14:creationId xmlns:p14="http://schemas.microsoft.com/office/powerpoint/2010/main" val="2058914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0C27ED-09F3-4AE6-BA15-D08DAAFEA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604"/>
            <a:ext cx="9144000" cy="435779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B1F5DC0-FE67-4B4A-A4CD-85E273DDAEDD}"/>
              </a:ext>
            </a:extLst>
          </p:cNvPr>
          <p:cNvSpPr txBox="1"/>
          <p:nvPr/>
        </p:nvSpPr>
        <p:spPr>
          <a:xfrm>
            <a:off x="0" y="0"/>
            <a:ext cx="5483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Phase Correction of a Spectrum using complex numbers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54510A-92F5-47F1-9FE6-6E8CBBAE290A}"/>
              </a:ext>
            </a:extLst>
          </p:cNvPr>
          <p:cNvSpPr txBox="1"/>
          <p:nvPr/>
        </p:nvSpPr>
        <p:spPr>
          <a:xfrm>
            <a:off x="266700" y="4826675"/>
            <a:ext cx="8750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NMR beginners have hard time to understand how to correct the phase of a spectrum. That is due to the lack of understanding how the 0</a:t>
            </a:r>
            <a:r>
              <a:rPr lang="en-US" baseline="30000" dirty="0"/>
              <a:t>th</a:t>
            </a:r>
            <a:r>
              <a:rPr lang="en-US" dirty="0"/>
              <a:t>- and 1</a:t>
            </a:r>
            <a:r>
              <a:rPr lang="en-US" baseline="30000" dirty="0"/>
              <a:t>st</a:t>
            </a:r>
            <a:r>
              <a:rPr lang="en-US" dirty="0"/>
              <a:t>- order phases works.</a:t>
            </a:r>
          </a:p>
          <a:p>
            <a:endParaRPr lang="en-US" dirty="0"/>
          </a:p>
          <a:p>
            <a:r>
              <a:rPr lang="en-US" dirty="0"/>
              <a:t>In this program, the process of the phase correction is visualized in a 3D space.</a:t>
            </a:r>
          </a:p>
          <a:p>
            <a:r>
              <a:rPr lang="en-US" dirty="0"/>
              <a:t>The 0</a:t>
            </a:r>
            <a:r>
              <a:rPr lang="en-US" baseline="30000" dirty="0"/>
              <a:t>th</a:t>
            </a:r>
            <a:r>
              <a:rPr lang="en-US" dirty="0"/>
              <a:t>-order phase rotates the object (the spectrum described in complex numbers).</a:t>
            </a:r>
          </a:p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-order phase twists the object, but the degree of the twisting is frequency-dependent.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606795-FFD0-4904-8B02-2B5C59791266}"/>
              </a:ext>
            </a:extLst>
          </p:cNvPr>
          <p:cNvSpPr txBox="1"/>
          <p:nvPr/>
        </p:nvSpPr>
        <p:spPr>
          <a:xfrm>
            <a:off x="7707517" y="0"/>
            <a:ext cx="1459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err="1">
                <a:solidFill>
                  <a:srgbClr val="FF0000"/>
                </a:solidFill>
              </a:rPr>
              <a:t>Phase_correction.m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80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491732-DBBD-4DDB-B13B-DEC74AF5C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604"/>
            <a:ext cx="9144000" cy="435779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E5D316-5720-4E91-BDF8-9FC55683F792}"/>
              </a:ext>
            </a:extLst>
          </p:cNvPr>
          <p:cNvSpPr txBox="1"/>
          <p:nvPr/>
        </p:nvSpPr>
        <p:spPr>
          <a:xfrm>
            <a:off x="0" y="0"/>
            <a:ext cx="5483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Phase Correction of a Spectrum using complex numbers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AF3977-0CA1-41C0-8308-C96620EC9A9A}"/>
              </a:ext>
            </a:extLst>
          </p:cNvPr>
          <p:cNvSpPr txBox="1"/>
          <p:nvPr/>
        </p:nvSpPr>
        <p:spPr>
          <a:xfrm>
            <a:off x="7707517" y="0"/>
            <a:ext cx="1459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err="1">
                <a:solidFill>
                  <a:srgbClr val="FF0000"/>
                </a:solidFill>
              </a:rPr>
              <a:t>Phase_correction.m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44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1" name="Picture 13">
            <a:extLst>
              <a:ext uri="{FF2B5EF4-FFF2-40B4-BE49-F238E27FC236}">
                <a16:creationId xmlns:a16="http://schemas.microsoft.com/office/drawing/2014/main" id="{407BF9D3-0961-4115-8AF9-183DCC0D2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4400"/>
            <a:ext cx="5943600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5" name="Text Box 7">
            <a:extLst>
              <a:ext uri="{FF2B5EF4-FFF2-40B4-BE49-F238E27FC236}">
                <a16:creationId xmlns:a16="http://schemas.microsoft.com/office/drawing/2014/main" id="{01DA070D-F894-40B3-AA50-29958956E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1000"/>
            <a:ext cx="5454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>
                <a:sym typeface="Symbol" panose="05050102010706020507" pitchFamily="18" charset="2"/>
              </a:rPr>
              <a:t>/</a:t>
            </a:r>
            <a:r>
              <a:rPr lang="en-US" altLang="ja-JP" baseline="-25000"/>
              <a:t>1</a:t>
            </a:r>
            <a:r>
              <a:rPr lang="en-US" altLang="ja-JP"/>
              <a:t> = </a:t>
            </a:r>
            <a:r>
              <a:rPr lang="en-US" altLang="ja-JP">
                <a:sym typeface="Symbol" panose="05050102010706020507" pitchFamily="18" charset="2"/>
              </a:rPr>
              <a:t></a:t>
            </a:r>
            <a:r>
              <a:rPr lang="en-US" altLang="ja-JP" i="1"/>
              <a:t>B</a:t>
            </a:r>
            <a:r>
              <a:rPr lang="en-US" altLang="ja-JP"/>
              <a:t>/</a:t>
            </a:r>
            <a:r>
              <a:rPr lang="en-US" altLang="ja-JP" i="1"/>
              <a:t>B</a:t>
            </a:r>
            <a:r>
              <a:rPr lang="en-US" altLang="ja-JP" baseline="-25000"/>
              <a:t>1</a:t>
            </a:r>
            <a:r>
              <a:rPr lang="en-US" altLang="ja-JP"/>
              <a:t> = </a:t>
            </a:r>
            <a:r>
              <a:rPr lang="en-US" altLang="ja-JP" i="1"/>
              <a:t>k</a:t>
            </a:r>
            <a:r>
              <a:rPr lang="en-US" altLang="ja-JP"/>
              <a:t> = 1.5 (case </a:t>
            </a:r>
            <a:r>
              <a:rPr lang="en-US" altLang="ja-JP" b="1"/>
              <a:t>d</a:t>
            </a:r>
            <a:r>
              <a:rPr lang="en-US" altLang="ja-JP"/>
              <a:t> in the previous slide)</a:t>
            </a:r>
          </a:p>
          <a:p>
            <a:r>
              <a:rPr lang="en-US" altLang="ja-JP">
                <a:sym typeface="Symbol" panose="05050102010706020507" pitchFamily="18" charset="2"/>
              </a:rPr>
              <a:t> = atan(1/</a:t>
            </a:r>
            <a:r>
              <a:rPr lang="en-US" altLang="ja-JP" i="1">
                <a:sym typeface="Symbol" panose="05050102010706020507" pitchFamily="18" charset="2"/>
              </a:rPr>
              <a:t>k</a:t>
            </a:r>
            <a:r>
              <a:rPr lang="en-US" altLang="ja-JP">
                <a:sym typeface="Symbol" panose="05050102010706020507" pitchFamily="18" charset="2"/>
              </a:rPr>
              <a:t>) ~ 33º</a:t>
            </a:r>
          </a:p>
          <a:p>
            <a:r>
              <a:rPr lang="en-US" altLang="ja-JP">
                <a:sym typeface="Symbol" panose="05050102010706020507" pitchFamily="18" charset="2"/>
              </a:rPr>
              <a:t></a:t>
            </a:r>
            <a:r>
              <a:rPr lang="en-US" altLang="ja-JP" baseline="-25000"/>
              <a:t>eff</a:t>
            </a:r>
            <a:r>
              <a:rPr lang="en-US" altLang="ja-JP"/>
              <a:t> = </a:t>
            </a:r>
            <a:r>
              <a:rPr lang="en-US" altLang="ja-JP">
                <a:sym typeface="Symbol" panose="05050102010706020507" pitchFamily="18" charset="2"/>
              </a:rPr>
              <a:t>/2*sqrt(1+</a:t>
            </a:r>
            <a:r>
              <a:rPr lang="en-US" altLang="ja-JP" i="1">
                <a:sym typeface="Symbol" panose="05050102010706020507" pitchFamily="18" charset="2"/>
              </a:rPr>
              <a:t>k</a:t>
            </a:r>
            <a:r>
              <a:rPr lang="en-US" altLang="ja-JP" baseline="30000">
                <a:sym typeface="Symbol" panose="05050102010706020507" pitchFamily="18" charset="2"/>
              </a:rPr>
              <a:t>2</a:t>
            </a:r>
            <a:r>
              <a:rPr lang="en-US" altLang="ja-JP">
                <a:sym typeface="Symbol" panose="05050102010706020507" pitchFamily="18" charset="2"/>
              </a:rPr>
              <a:t>) ~ 162º </a:t>
            </a:r>
          </a:p>
        </p:txBody>
      </p:sp>
      <p:sp>
        <p:nvSpPr>
          <p:cNvPr id="17426" name="Text Box 18">
            <a:extLst>
              <a:ext uri="{FF2B5EF4-FFF2-40B4-BE49-F238E27FC236}">
                <a16:creationId xmlns:a16="http://schemas.microsoft.com/office/drawing/2014/main" id="{E02041FB-B094-4750-B07C-00D8C2780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1871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 dirty="0"/>
              <a:t>4.11 Off-resonance effects and soft pulses</a:t>
            </a:r>
            <a:endParaRPr lang="en-US" altLang="ja-JP" dirty="0"/>
          </a:p>
        </p:txBody>
      </p:sp>
      <p:sp>
        <p:nvSpPr>
          <p:cNvPr id="17427" name="Text Box 19">
            <a:extLst>
              <a:ext uri="{FF2B5EF4-FFF2-40B4-BE49-F238E27FC236}">
                <a16:creationId xmlns:a16="http://schemas.microsoft.com/office/drawing/2014/main" id="{A41FAAEA-11F7-4AF3-8ABE-13C7F756B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715000"/>
            <a:ext cx="2327275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/>
              <a:t>M</a:t>
            </a:r>
            <a:r>
              <a:rPr lang="en-US" altLang="ja-JP" baseline="-25000"/>
              <a:t>x</a:t>
            </a:r>
            <a:r>
              <a:rPr lang="en-US" altLang="ja-JP"/>
              <a:t>, </a:t>
            </a:r>
            <a:r>
              <a:rPr lang="en-US" altLang="ja-JP" i="1"/>
              <a:t>M</a:t>
            </a:r>
            <a:r>
              <a:rPr lang="en-US" altLang="ja-JP" baseline="-25000"/>
              <a:t>y</a:t>
            </a:r>
            <a:r>
              <a:rPr lang="en-US" altLang="ja-JP"/>
              <a:t>: functions of </a:t>
            </a:r>
            <a:r>
              <a:rPr lang="en-US" altLang="ja-JP" i="1"/>
              <a:t>k</a:t>
            </a:r>
          </a:p>
        </p:txBody>
      </p:sp>
      <p:pic>
        <p:nvPicPr>
          <p:cNvPr id="17428" name="Picture 20">
            <a:extLst>
              <a:ext uri="{FF2B5EF4-FFF2-40B4-BE49-F238E27FC236}">
                <a16:creationId xmlns:a16="http://schemas.microsoft.com/office/drawing/2014/main" id="{C32E8879-E14C-4969-90C9-BD18D3BB0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63" y="0"/>
            <a:ext cx="1784350" cy="157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29" name="Picture 21">
            <a:extLst>
              <a:ext uri="{FF2B5EF4-FFF2-40B4-BE49-F238E27FC236}">
                <a16:creationId xmlns:a16="http://schemas.microsoft.com/office/drawing/2014/main" id="{64166EEF-2405-4DA2-88AE-5A65733BC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913" y="1524000"/>
            <a:ext cx="1716087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31" name="Text Box 23">
            <a:extLst>
              <a:ext uri="{FF2B5EF4-FFF2-40B4-BE49-F238E27FC236}">
                <a16:creationId xmlns:a16="http://schemas.microsoft.com/office/drawing/2014/main" id="{7139B90B-CB98-443D-AA07-09D8D9E3E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76400"/>
            <a:ext cx="22987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during </a:t>
            </a:r>
            <a:r>
              <a:rPr lang="en-US" altLang="ja-JP" i="1">
                <a:sym typeface="Symbol" panose="05050102010706020507" pitchFamily="18" charset="2"/>
              </a:rPr>
              <a:t>t</a:t>
            </a:r>
            <a:r>
              <a:rPr lang="en-US" altLang="ja-JP" baseline="-25000">
                <a:sym typeface="Symbol" panose="05050102010706020507" pitchFamily="18" charset="2"/>
              </a:rPr>
              <a:t>p</a:t>
            </a:r>
            <a:r>
              <a:rPr lang="en-US" altLang="ja-JP"/>
              <a:t>,</a:t>
            </a:r>
          </a:p>
          <a:p>
            <a:r>
              <a:rPr lang="en-US" altLang="ja-JP">
                <a:sym typeface="Symbol" panose="05050102010706020507" pitchFamily="18" charset="2"/>
              </a:rPr>
              <a:t></a:t>
            </a:r>
            <a:r>
              <a:rPr lang="en-US" altLang="ja-JP" baseline="-25000"/>
              <a:t>1   </a:t>
            </a:r>
            <a:r>
              <a:rPr lang="en-US" altLang="ja-JP">
                <a:sym typeface="Symbol" panose="05050102010706020507" pitchFamily="18" charset="2"/>
              </a:rPr>
              <a:t>* </a:t>
            </a:r>
            <a:r>
              <a:rPr lang="en-US" altLang="ja-JP" i="1">
                <a:sym typeface="Symbol" panose="05050102010706020507" pitchFamily="18" charset="2"/>
              </a:rPr>
              <a:t>t</a:t>
            </a:r>
            <a:r>
              <a:rPr lang="en-US" altLang="ja-JP" baseline="-25000">
                <a:sym typeface="Symbol" panose="05050102010706020507" pitchFamily="18" charset="2"/>
              </a:rPr>
              <a:t>p</a:t>
            </a:r>
            <a:r>
              <a:rPr lang="en-US" altLang="ja-JP"/>
              <a:t>  = </a:t>
            </a:r>
            <a:r>
              <a:rPr lang="en-US" altLang="ja-JP">
                <a:sym typeface="Symbol" panose="05050102010706020507" pitchFamily="18" charset="2"/>
              </a:rPr>
              <a:t>/2</a:t>
            </a:r>
          </a:p>
          <a:p>
            <a:r>
              <a:rPr lang="en-US" altLang="ja-JP">
                <a:sym typeface="Symbol" panose="05050102010706020507" pitchFamily="18" charset="2"/>
              </a:rPr>
              <a:t></a:t>
            </a:r>
            <a:r>
              <a:rPr lang="en-US" altLang="ja-JP" baseline="-25000">
                <a:sym typeface="Symbol" panose="05050102010706020507" pitchFamily="18" charset="2"/>
              </a:rPr>
              <a:t>eff</a:t>
            </a:r>
            <a:r>
              <a:rPr lang="en-US" altLang="ja-JP">
                <a:sym typeface="Symbol" panose="05050102010706020507" pitchFamily="18" charset="2"/>
              </a:rPr>
              <a:t> * </a:t>
            </a:r>
            <a:r>
              <a:rPr lang="en-US" altLang="ja-JP" i="1">
                <a:sym typeface="Symbol" panose="05050102010706020507" pitchFamily="18" charset="2"/>
              </a:rPr>
              <a:t>t</a:t>
            </a:r>
            <a:r>
              <a:rPr lang="en-US" altLang="ja-JP" baseline="-25000">
                <a:sym typeface="Symbol" panose="05050102010706020507" pitchFamily="18" charset="2"/>
              </a:rPr>
              <a:t>p</a:t>
            </a:r>
            <a:r>
              <a:rPr lang="en-US" altLang="ja-JP">
                <a:sym typeface="Symbol" panose="05050102010706020507" pitchFamily="18" charset="2"/>
              </a:rPr>
              <a:t>  </a:t>
            </a:r>
            <a:r>
              <a:rPr lang="en-US" altLang="ja-JP"/>
              <a:t>= </a:t>
            </a:r>
            <a:r>
              <a:rPr lang="en-US" altLang="ja-JP">
                <a:sym typeface="Symbol" panose="05050102010706020507" pitchFamily="18" charset="2"/>
              </a:rPr>
              <a:t>/2*</a:t>
            </a:r>
            <a:r>
              <a:rPr lang="en-US" altLang="ja-JP" baseline="-25000">
                <a:sym typeface="Symbol" panose="05050102010706020507" pitchFamily="18" charset="2"/>
              </a:rPr>
              <a:t>eff</a:t>
            </a:r>
            <a:r>
              <a:rPr lang="en-US" altLang="ja-JP">
                <a:sym typeface="Symbol" panose="05050102010706020507" pitchFamily="18" charset="2"/>
              </a:rPr>
              <a:t> /</a:t>
            </a:r>
            <a:r>
              <a:rPr lang="en-US" altLang="ja-JP" baseline="-25000"/>
              <a:t>1</a:t>
            </a:r>
          </a:p>
        </p:txBody>
      </p:sp>
      <p:sp>
        <p:nvSpPr>
          <p:cNvPr id="17432" name="Rectangle 24">
            <a:extLst>
              <a:ext uri="{FF2B5EF4-FFF2-40B4-BE49-F238E27FC236}">
                <a16:creationId xmlns:a16="http://schemas.microsoft.com/office/drawing/2014/main" id="{5105347D-EFBC-4A08-AD78-A8073BCCC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2263775"/>
            <a:ext cx="733425" cy="33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Rectangle 26">
            <a:extLst>
              <a:ext uri="{FF2B5EF4-FFF2-40B4-BE49-F238E27FC236}">
                <a16:creationId xmlns:a16="http://schemas.microsoft.com/office/drawing/2014/main" id="{ECDDAF3C-3AF1-4A06-BC5F-F68525DE0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974725"/>
            <a:ext cx="1016000" cy="33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Line 27">
            <a:extLst>
              <a:ext uri="{FF2B5EF4-FFF2-40B4-BE49-F238E27FC236}">
                <a16:creationId xmlns:a16="http://schemas.microsoft.com/office/drawing/2014/main" id="{F0D9BB96-A619-4105-810F-5E8A84D64F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3225" y="1335088"/>
            <a:ext cx="155575" cy="874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8">
            <a:extLst>
              <a:ext uri="{FF2B5EF4-FFF2-40B4-BE49-F238E27FC236}">
                <a16:creationId xmlns:a16="http://schemas.microsoft.com/office/drawing/2014/main" id="{19CBDE38-F4B5-4E6B-9C3A-B3B792C18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288" y="119063"/>
            <a:ext cx="10679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200" dirty="0" err="1"/>
              <a:t>Figs.4.13</a:t>
            </a:r>
            <a:r>
              <a:rPr lang="en-US" altLang="ja-JP" sz="1200" dirty="0"/>
              <a:t> &amp; 14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>
            <a:extLst>
              <a:ext uri="{FF2B5EF4-FFF2-40B4-BE49-F238E27FC236}">
                <a16:creationId xmlns:a16="http://schemas.microsoft.com/office/drawing/2014/main" id="{5A43AF64-1E03-4A02-A212-CF6EF8AD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988" y="98425"/>
            <a:ext cx="9705976" cy="675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5" name="Text Box 5">
            <a:extLst>
              <a:ext uri="{FF2B5EF4-FFF2-40B4-BE49-F238E27FC236}">
                <a16:creationId xmlns:a16="http://schemas.microsoft.com/office/drawing/2014/main" id="{CD398161-5066-4C43-A5FC-63DFD832E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4196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X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0D6219F3-D3E0-47CB-96EA-E888D7E72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4290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Y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6DFBBBB7-A2A8-46AE-BDC7-737698AA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143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Z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A03E1CBE-DDB6-4EDF-96EF-58F26C669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16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3D trace of </a:t>
            </a:r>
            <a:r>
              <a:rPr lang="en-US" altLang="ja-JP" i="1"/>
              <a:t>M</a:t>
            </a:r>
            <a:r>
              <a:rPr lang="en-US" altLang="ja-JP" baseline="-25000"/>
              <a:t>x</a:t>
            </a:r>
            <a:r>
              <a:rPr lang="en-US" altLang="ja-JP"/>
              <a:t>, </a:t>
            </a:r>
            <a:r>
              <a:rPr lang="en-US" altLang="ja-JP" i="1"/>
              <a:t>M</a:t>
            </a:r>
            <a:r>
              <a:rPr lang="en-US" altLang="ja-JP" baseline="-25000"/>
              <a:t>y</a:t>
            </a:r>
            <a:r>
              <a:rPr lang="en-US" altLang="ja-JP"/>
              <a:t> and </a:t>
            </a:r>
            <a:r>
              <a:rPr lang="en-US" altLang="ja-JP" i="1"/>
              <a:t>M</a:t>
            </a:r>
            <a:r>
              <a:rPr lang="en-US" altLang="ja-JP" baseline="-25000"/>
              <a:t>z</a:t>
            </a:r>
            <a:r>
              <a:rPr lang="en-US" altLang="ja-JP"/>
              <a:t> (</a:t>
            </a:r>
            <a:r>
              <a:rPr lang="en-US" altLang="ja-JP" i="1"/>
              <a:t>k</a:t>
            </a:r>
            <a:r>
              <a:rPr lang="en-US" altLang="ja-JP"/>
              <a:t> = [-20 20])</a:t>
            </a:r>
          </a:p>
        </p:txBody>
      </p:sp>
      <p:sp>
        <p:nvSpPr>
          <p:cNvPr id="20489" name="Line 9">
            <a:extLst>
              <a:ext uri="{FF2B5EF4-FFF2-40B4-BE49-F238E27FC236}">
                <a16:creationId xmlns:a16="http://schemas.microsoft.com/office/drawing/2014/main" id="{31C1EF4A-C650-4BF0-8261-FE167B3722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267200"/>
            <a:ext cx="2908300" cy="769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Text Box 10">
            <a:extLst>
              <a:ext uri="{FF2B5EF4-FFF2-40B4-BE49-F238E27FC236}">
                <a16:creationId xmlns:a16="http://schemas.microsoft.com/office/drawing/2014/main" id="{2D51CEA4-FC77-46FC-B7C7-E7AA618B2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4881563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/>
              <a:t>k</a:t>
            </a:r>
            <a:r>
              <a:rPr lang="en-US" altLang="ja-JP"/>
              <a:t> = 0</a:t>
            </a:r>
          </a:p>
        </p:txBody>
      </p:sp>
      <p:sp>
        <p:nvSpPr>
          <p:cNvPr id="20491" name="Text Box 11">
            <a:extLst>
              <a:ext uri="{FF2B5EF4-FFF2-40B4-BE49-F238E27FC236}">
                <a16:creationId xmlns:a16="http://schemas.microsoft.com/office/drawing/2014/main" id="{EAD143ED-5766-466F-BBBF-5F0EE4F17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/>
              <a:t>k</a:t>
            </a:r>
            <a:r>
              <a:rPr lang="en-US" altLang="ja-JP"/>
              <a:t> : negative</a:t>
            </a:r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557778A7-9E2D-4C87-ABB0-250B751DA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8388" y="4011613"/>
            <a:ext cx="126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/>
              <a:t>k</a:t>
            </a:r>
            <a:r>
              <a:rPr lang="en-US" altLang="ja-JP"/>
              <a:t> : positive</a:t>
            </a:r>
          </a:p>
        </p:txBody>
      </p:sp>
      <p:sp>
        <p:nvSpPr>
          <p:cNvPr id="20493" name="Line 13">
            <a:extLst>
              <a:ext uri="{FF2B5EF4-FFF2-40B4-BE49-F238E27FC236}">
                <a16:creationId xmlns:a16="http://schemas.microsoft.com/office/drawing/2014/main" id="{3CD12AEE-99FB-46A7-8C76-4235BA6DD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7050" y="1655763"/>
            <a:ext cx="1404938" cy="60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14">
            <a:extLst>
              <a:ext uri="{FF2B5EF4-FFF2-40B4-BE49-F238E27FC236}">
                <a16:creationId xmlns:a16="http://schemas.microsoft.com/office/drawing/2014/main" id="{98126AED-4CF7-41CF-9CAD-65A0482038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6625" y="3641725"/>
            <a:ext cx="1374775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Text Box 15">
            <a:extLst>
              <a:ext uri="{FF2B5EF4-FFF2-40B4-BE49-F238E27FC236}">
                <a16:creationId xmlns:a16="http://schemas.microsoft.com/office/drawing/2014/main" id="{4093BCA1-BD68-4DEC-8481-1192570FB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665" y="592394"/>
            <a:ext cx="3254375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/>
              <a:t>M</a:t>
            </a:r>
            <a:r>
              <a:rPr lang="en-US" altLang="ja-JP" baseline="-25000"/>
              <a:t>x</a:t>
            </a:r>
            <a:r>
              <a:rPr lang="en-US" altLang="ja-JP"/>
              <a:t>, </a:t>
            </a:r>
            <a:r>
              <a:rPr lang="en-US" altLang="ja-JP" i="1"/>
              <a:t>M</a:t>
            </a:r>
            <a:r>
              <a:rPr lang="en-US" altLang="ja-JP" baseline="-25000"/>
              <a:t>y</a:t>
            </a:r>
            <a:r>
              <a:rPr lang="en-US" altLang="ja-JP"/>
              <a:t> (and </a:t>
            </a:r>
            <a:r>
              <a:rPr lang="en-US" altLang="ja-JP" i="1"/>
              <a:t>M</a:t>
            </a:r>
            <a:r>
              <a:rPr lang="en-US" altLang="ja-JP" baseline="-25000"/>
              <a:t>z</a:t>
            </a:r>
            <a:r>
              <a:rPr lang="en-US" altLang="ja-JP"/>
              <a:t>): functions of </a:t>
            </a:r>
            <a:r>
              <a:rPr lang="en-US" altLang="ja-JP" i="1"/>
              <a:t>k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DE369B3-6DA7-429F-85C8-A4C7305E6E66}"/>
              </a:ext>
            </a:extLst>
          </p:cNvPr>
          <p:cNvSpPr txBox="1"/>
          <p:nvPr/>
        </p:nvSpPr>
        <p:spPr>
          <a:xfrm>
            <a:off x="7490662" y="0"/>
            <a:ext cx="1653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err="1">
                <a:solidFill>
                  <a:srgbClr val="FF0000"/>
                </a:solidFill>
              </a:rPr>
              <a:t>Ch4_11_OffsetEffect.m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BE4E36F1-89F0-4B24-8F1A-3F5D15032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70416"/>
            <a:ext cx="8192912" cy="6144684"/>
          </a:xfrm>
          <a:prstGeom prst="rect">
            <a:avLst/>
          </a:prstGeom>
        </p:spPr>
      </p:pic>
      <p:sp>
        <p:nvSpPr>
          <p:cNvPr id="3" name="Text Box 6">
            <a:extLst>
              <a:ext uri="{FF2B5EF4-FFF2-40B4-BE49-F238E27FC236}">
                <a16:creationId xmlns:a16="http://schemas.microsoft.com/office/drawing/2014/main" id="{40BF2E6F-4E67-4FC2-91DA-035E0D2D2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1871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 dirty="0"/>
              <a:t>4.11 Off-resonance effects and soft pulses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E64FD99-CCDE-48C4-8085-E5154860C515}"/>
              </a:ext>
            </a:extLst>
          </p:cNvPr>
          <p:cNvSpPr txBox="1"/>
          <p:nvPr/>
        </p:nvSpPr>
        <p:spPr>
          <a:xfrm>
            <a:off x="7490662" y="0"/>
            <a:ext cx="1653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err="1">
                <a:solidFill>
                  <a:srgbClr val="FF0000"/>
                </a:solidFill>
              </a:rPr>
              <a:t>Ch4_11_OffsetEffect.m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33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9FDD17-E1E3-424E-BAE4-1D66B9BF3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9257" y="722538"/>
            <a:ext cx="10278836" cy="5589117"/>
          </a:xfrm>
          <a:prstGeom prst="rect">
            <a:avLst/>
          </a:prstGeom>
        </p:spPr>
      </p:pic>
      <p:sp>
        <p:nvSpPr>
          <p:cNvPr id="18438" name="Text Box 6">
            <a:extLst>
              <a:ext uri="{FF2B5EF4-FFF2-40B4-BE49-F238E27FC236}">
                <a16:creationId xmlns:a16="http://schemas.microsoft.com/office/drawing/2014/main" id="{3CA4888B-FBEC-42EA-9AB8-606C00DD3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78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 dirty="0"/>
              <a:t>3.11 Off-resonance effects and soft pulses</a:t>
            </a:r>
            <a:endParaRPr lang="en-US" altLang="ja-JP" dirty="0"/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D503DD26-B623-4AC2-9AF9-4C2BA7588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6303" y="4764073"/>
            <a:ext cx="2374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 dirty="0" err="1"/>
              <a:t>M</a:t>
            </a:r>
            <a:r>
              <a:rPr lang="en-US" altLang="ja-JP" baseline="-25000" dirty="0" err="1"/>
              <a:t>abs</a:t>
            </a:r>
            <a:r>
              <a:rPr lang="en-US" altLang="ja-JP" dirty="0"/>
              <a:t> = sqrt(</a:t>
            </a:r>
            <a:r>
              <a:rPr lang="en-US" altLang="ja-JP" i="1" dirty="0" err="1"/>
              <a:t>M</a:t>
            </a:r>
            <a:r>
              <a:rPr lang="en-US" altLang="ja-JP" baseline="-25000" dirty="0" err="1"/>
              <a:t>x</a:t>
            </a:r>
            <a:r>
              <a:rPr lang="en-US" altLang="ja-JP" baseline="30000" dirty="0" err="1"/>
              <a:t>2</a:t>
            </a:r>
            <a:r>
              <a:rPr lang="en-US" altLang="ja-JP" dirty="0"/>
              <a:t> + </a:t>
            </a:r>
            <a:r>
              <a:rPr lang="en-US" altLang="ja-JP" i="1" dirty="0" err="1"/>
              <a:t>M</a:t>
            </a:r>
            <a:r>
              <a:rPr lang="en-US" altLang="ja-JP" baseline="-25000" dirty="0" err="1"/>
              <a:t>y</a:t>
            </a:r>
            <a:r>
              <a:rPr lang="en-US" altLang="ja-JP" baseline="30000" dirty="0" err="1"/>
              <a:t>2</a:t>
            </a:r>
            <a:r>
              <a:rPr lang="en-US" altLang="ja-JP" dirty="0"/>
              <a:t>)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109AFE88-462D-4D7C-B700-A86027A86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72" y="4093029"/>
            <a:ext cx="4508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 dirty="0" err="1"/>
              <a:t>M</a:t>
            </a:r>
            <a:r>
              <a:rPr lang="en-US" altLang="ja-JP" baseline="-25000" dirty="0" err="1"/>
              <a:t>z</a:t>
            </a:r>
            <a:endParaRPr lang="en-US" altLang="ja-JP" dirty="0"/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C6F36EEA-999A-493A-A33A-5D8C6A2D0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72" y="1429657"/>
            <a:ext cx="4508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 dirty="0"/>
              <a:t>M</a:t>
            </a:r>
            <a:r>
              <a:rPr lang="en-US" altLang="ja-JP" baseline="-25000" dirty="0"/>
              <a:t>x</a:t>
            </a:r>
            <a:endParaRPr lang="en-US" altLang="ja-JP" dirty="0"/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CE8A93FD-75FA-4970-A153-8BB4D7AB0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020" y="1429657"/>
            <a:ext cx="4508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 dirty="0"/>
              <a:t>M</a:t>
            </a:r>
            <a:r>
              <a:rPr lang="en-US" altLang="ja-JP" baseline="-25000" dirty="0"/>
              <a:t>y</a:t>
            </a:r>
            <a:endParaRPr lang="en-US" altLang="ja-JP" dirty="0"/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958362AE-4403-4622-A06B-C9CDB5430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5524" y="6066503"/>
            <a:ext cx="9717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Fig. 4.28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D7FBF5-B8C3-4943-814B-C73E63A09D90}"/>
              </a:ext>
            </a:extLst>
          </p:cNvPr>
          <p:cNvSpPr txBox="1"/>
          <p:nvPr/>
        </p:nvSpPr>
        <p:spPr>
          <a:xfrm>
            <a:off x="7490662" y="0"/>
            <a:ext cx="1653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err="1">
                <a:solidFill>
                  <a:srgbClr val="FF0000"/>
                </a:solidFill>
              </a:rPr>
              <a:t>Ch4_11_OffsetEffect.m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>
            <a:extLst>
              <a:ext uri="{FF2B5EF4-FFF2-40B4-BE49-F238E27FC236}">
                <a16:creationId xmlns:a16="http://schemas.microsoft.com/office/drawing/2014/main" id="{0225D910-BCBC-412A-828B-04301068A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914400"/>
            <a:ext cx="5308600" cy="398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3" name="Text Box 5">
            <a:extLst>
              <a:ext uri="{FF2B5EF4-FFF2-40B4-BE49-F238E27FC236}">
                <a16:creationId xmlns:a16="http://schemas.microsoft.com/office/drawing/2014/main" id="{9EF7D17D-3978-480E-B195-6BB691161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5029200"/>
            <a:ext cx="237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/>
              <a:t>M</a:t>
            </a:r>
            <a:r>
              <a:rPr lang="en-US" altLang="ja-JP" baseline="-25000"/>
              <a:t>abs</a:t>
            </a:r>
            <a:r>
              <a:rPr lang="en-US" altLang="ja-JP"/>
              <a:t> = sqrt(</a:t>
            </a:r>
            <a:r>
              <a:rPr lang="en-US" altLang="ja-JP" i="1"/>
              <a:t>M</a:t>
            </a:r>
            <a:r>
              <a:rPr lang="en-US" altLang="ja-JP" baseline="-25000"/>
              <a:t>x</a:t>
            </a:r>
            <a:r>
              <a:rPr lang="en-US" altLang="ja-JP" baseline="30000"/>
              <a:t>2</a:t>
            </a:r>
            <a:r>
              <a:rPr lang="en-US" altLang="ja-JP"/>
              <a:t> + </a:t>
            </a:r>
            <a:r>
              <a:rPr lang="en-US" altLang="ja-JP" i="1"/>
              <a:t>M</a:t>
            </a:r>
            <a:r>
              <a:rPr lang="en-US" altLang="ja-JP" baseline="-25000"/>
              <a:t>y</a:t>
            </a:r>
            <a:r>
              <a:rPr lang="en-US" altLang="ja-JP" baseline="30000"/>
              <a:t>2</a:t>
            </a:r>
            <a:r>
              <a:rPr lang="en-US" altLang="ja-JP"/>
              <a:t>)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02833831-90E8-487A-BEEA-A72C0596E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78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/>
              <a:t>3.11 Off-resonance effects and soft pulses</a:t>
            </a:r>
            <a:endParaRPr lang="en-US" altLang="ja-JP"/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8C915280-F9CB-426E-97B3-00CEDDE0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225" y="5638800"/>
            <a:ext cx="6478825" cy="6463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p. 73 </a:t>
            </a:r>
            <a:r>
              <a:rPr lang="en-US" altLang="ja-JP" i="1" dirty="0"/>
              <a:t>“If we want at least 90% of the full intensity the offset must be</a:t>
            </a:r>
          </a:p>
          <a:p>
            <a:r>
              <a:rPr lang="en-US" altLang="ja-JP" i="1" dirty="0"/>
              <a:t>less than about 1.6 times the RF field strength.”</a:t>
            </a:r>
          </a:p>
        </p:txBody>
      </p:sp>
      <p:sp>
        <p:nvSpPr>
          <p:cNvPr id="22536" name="Line 8">
            <a:extLst>
              <a:ext uri="{FF2B5EF4-FFF2-40B4-BE49-F238E27FC236}">
                <a16:creationId xmlns:a16="http://schemas.microsoft.com/office/drawing/2014/main" id="{EFBDB5CB-252F-45DE-BA18-4B8152A40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549400"/>
            <a:ext cx="2159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9">
            <a:extLst>
              <a:ext uri="{FF2B5EF4-FFF2-40B4-BE49-F238E27FC236}">
                <a16:creationId xmlns:a16="http://schemas.microsoft.com/office/drawing/2014/main" id="{C9D31D4E-270C-490A-952A-E5CEC42A0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524000"/>
            <a:ext cx="0" cy="2952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10">
            <a:extLst>
              <a:ext uri="{FF2B5EF4-FFF2-40B4-BE49-F238E27FC236}">
                <a16:creationId xmlns:a16="http://schemas.microsoft.com/office/drawing/2014/main" id="{A9476DF6-4E57-49E2-A7CD-3DF09A98D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0" y="1524000"/>
            <a:ext cx="0" cy="2952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BCCC34F3-086B-44B5-B982-C2B21211E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572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/>
              <a:t>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45209A8F-E0ED-4707-973F-9B4909C4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0387" y="304800"/>
            <a:ext cx="5334000" cy="4000500"/>
          </a:xfrm>
          <a:prstGeom prst="rect">
            <a:avLst/>
          </a:prstGeom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E242054A-32A5-42DC-8969-F563A567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50" y="304800"/>
            <a:ext cx="5334000" cy="4000500"/>
          </a:xfrm>
          <a:prstGeom prst="rect">
            <a:avLst/>
          </a:prstGeom>
        </p:spPr>
      </p:pic>
      <p:pic>
        <p:nvPicPr>
          <p:cNvPr id="28689" name="Picture 17">
            <a:extLst>
              <a:ext uri="{FF2B5EF4-FFF2-40B4-BE49-F238E27FC236}">
                <a16:creationId xmlns:a16="http://schemas.microsoft.com/office/drawing/2014/main" id="{A74B633C-B8B2-4F2C-BC28-D14DBDA90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777" y="4297300"/>
            <a:ext cx="2773977" cy="255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83" name="Text Box 11">
            <a:extLst>
              <a:ext uri="{FF2B5EF4-FFF2-40B4-BE49-F238E27FC236}">
                <a16:creationId xmlns:a16="http://schemas.microsoft.com/office/drawing/2014/main" id="{871140F5-D171-4A2F-9978-4F1FA6F92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450" y="5181600"/>
            <a:ext cx="17462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/>
              <a:t>Necessity of the first-order phase correction (Fig. 5.11) </a:t>
            </a:r>
          </a:p>
        </p:txBody>
      </p:sp>
      <p:sp>
        <p:nvSpPr>
          <p:cNvPr id="28688" name="Text Box 16">
            <a:extLst>
              <a:ext uri="{FF2B5EF4-FFF2-40B4-BE49-F238E27FC236}">
                <a16:creationId xmlns:a16="http://schemas.microsoft.com/office/drawing/2014/main" id="{43A25985-D271-4867-A396-63AB2FB1F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4012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 dirty="0"/>
              <a:t>Related Topic in Chapter 5, Phase Correction</a:t>
            </a:r>
          </a:p>
        </p:txBody>
      </p:sp>
      <p:sp>
        <p:nvSpPr>
          <p:cNvPr id="28687" name="Line 15">
            <a:extLst>
              <a:ext uri="{FF2B5EF4-FFF2-40B4-BE49-F238E27FC236}">
                <a16:creationId xmlns:a16="http://schemas.microsoft.com/office/drawing/2014/main" id="{DBC819BC-732E-4F0F-955A-8E5ADE1BF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082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Text Box 18">
            <a:extLst>
              <a:ext uri="{FF2B5EF4-FFF2-40B4-BE49-F238E27FC236}">
                <a16:creationId xmlns:a16="http://schemas.microsoft.com/office/drawing/2014/main" id="{14AE88BE-0C91-4693-AB55-F09744A9F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2571750"/>
            <a:ext cx="172194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 dirty="0"/>
              <a:t>k</a:t>
            </a:r>
            <a:r>
              <a:rPr lang="en-US" altLang="ja-JP" dirty="0"/>
              <a:t> = [-1.6:0.2:1.6]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D775D8E-D697-43C9-B86B-FE2E1DD005B7}"/>
              </a:ext>
            </a:extLst>
          </p:cNvPr>
          <p:cNvGrpSpPr/>
          <p:nvPr/>
        </p:nvGrpSpPr>
        <p:grpSpPr>
          <a:xfrm>
            <a:off x="673100" y="685800"/>
            <a:ext cx="3060700" cy="3060700"/>
            <a:chOff x="673100" y="685800"/>
            <a:chExt cx="3060700" cy="3060700"/>
          </a:xfrm>
        </p:grpSpPr>
        <p:sp>
          <p:nvSpPr>
            <p:cNvPr id="28679" name="Line 7">
              <a:extLst>
                <a:ext uri="{FF2B5EF4-FFF2-40B4-BE49-F238E27FC236}">
                  <a16:creationId xmlns:a16="http://schemas.microsoft.com/office/drawing/2014/main" id="{A092DD8D-F54D-40B7-8BCF-3616B4D4F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2228850"/>
              <a:ext cx="1457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0" name="Line 8">
              <a:extLst>
                <a:ext uri="{FF2B5EF4-FFF2-40B4-BE49-F238E27FC236}">
                  <a16:creationId xmlns:a16="http://schemas.microsoft.com/office/drawing/2014/main" id="{3FADB9D4-222C-4E61-967B-AF61F1837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275" y="1234440"/>
              <a:ext cx="1289685" cy="9896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AutoShape 12">
              <a:extLst>
                <a:ext uri="{FF2B5EF4-FFF2-40B4-BE49-F238E27FC236}">
                  <a16:creationId xmlns:a16="http://schemas.microsoft.com/office/drawing/2014/main" id="{0EE1CF51-EA9C-4D7E-80C5-4BE89AA6A0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433471">
              <a:off x="2386013" y="1984375"/>
              <a:ext cx="304800" cy="257175"/>
            </a:xfrm>
            <a:custGeom>
              <a:avLst/>
              <a:gdLst>
                <a:gd name="G0" fmla="+- 8677 0 0"/>
                <a:gd name="G1" fmla="+- -10714513 0 0"/>
                <a:gd name="G2" fmla="+- 0 0 -10714513"/>
                <a:gd name="T0" fmla="*/ 0 256 1"/>
                <a:gd name="T1" fmla="*/ 180 256 1"/>
                <a:gd name="G3" fmla="+- -10714513 T0 T1"/>
                <a:gd name="T2" fmla="*/ 0 256 1"/>
                <a:gd name="T3" fmla="*/ 90 256 1"/>
                <a:gd name="G4" fmla="+- -10714513 T2 T3"/>
                <a:gd name="G5" fmla="*/ G4 2 1"/>
                <a:gd name="T4" fmla="*/ 90 256 1"/>
                <a:gd name="T5" fmla="*/ 0 256 1"/>
                <a:gd name="G6" fmla="+- -10714513 T4 T5"/>
                <a:gd name="G7" fmla="*/ G6 2 1"/>
                <a:gd name="G8" fmla="abs -10714513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677"/>
                <a:gd name="G18" fmla="*/ 8677 1 2"/>
                <a:gd name="G19" fmla="+- G18 5400 0"/>
                <a:gd name="G20" fmla="cos G19 -10714513"/>
                <a:gd name="G21" fmla="sin G19 -10714513"/>
                <a:gd name="G22" fmla="+- G20 10800 0"/>
                <a:gd name="G23" fmla="+- G21 10800 0"/>
                <a:gd name="G24" fmla="+- 10800 0 G20"/>
                <a:gd name="G25" fmla="+- 8677 10800 0"/>
                <a:gd name="G26" fmla="?: G9 G17 G25"/>
                <a:gd name="G27" fmla="?: G9 0 21600"/>
                <a:gd name="G28" fmla="cos 10800 -10714513"/>
                <a:gd name="G29" fmla="sin 10800 -10714513"/>
                <a:gd name="G30" fmla="sin 8677 -10714513"/>
                <a:gd name="G31" fmla="+- G28 10800 0"/>
                <a:gd name="G32" fmla="+- G29 10800 0"/>
                <a:gd name="G33" fmla="+- G30 10800 0"/>
                <a:gd name="G34" fmla="?: G4 0 G31"/>
                <a:gd name="G35" fmla="?: -10714513 G34 0"/>
                <a:gd name="G36" fmla="?: G6 G35 G31"/>
                <a:gd name="G37" fmla="+- 21600 0 G36"/>
                <a:gd name="G38" fmla="?: G4 0 G33"/>
                <a:gd name="G39" fmla="?: -10714513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462 w 21600"/>
                <a:gd name="T15" fmla="*/ 8032 h 21600"/>
                <a:gd name="T16" fmla="*/ 10800 w 21600"/>
                <a:gd name="T17" fmla="*/ 2123 h 21600"/>
                <a:gd name="T18" fmla="*/ 20138 w 21600"/>
                <a:gd name="T19" fmla="*/ 8032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480" y="8334"/>
                  </a:moveTo>
                  <a:cubicBezTo>
                    <a:pt x="3572" y="4650"/>
                    <a:pt x="6957" y="2123"/>
                    <a:pt x="10800" y="2123"/>
                  </a:cubicBezTo>
                  <a:cubicBezTo>
                    <a:pt x="14642" y="2123"/>
                    <a:pt x="18027" y="4650"/>
                    <a:pt x="19119" y="8334"/>
                  </a:cubicBezTo>
                  <a:lnTo>
                    <a:pt x="21154" y="7730"/>
                  </a:lnTo>
                  <a:cubicBezTo>
                    <a:pt x="19795" y="3145"/>
                    <a:pt x="15582" y="0"/>
                    <a:pt x="10799" y="0"/>
                  </a:cubicBezTo>
                  <a:cubicBezTo>
                    <a:pt x="6017" y="0"/>
                    <a:pt x="1804" y="3145"/>
                    <a:pt x="445" y="773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Oval 22">
              <a:extLst>
                <a:ext uri="{FF2B5EF4-FFF2-40B4-BE49-F238E27FC236}">
                  <a16:creationId xmlns:a16="http://schemas.microsoft.com/office/drawing/2014/main" id="{FF60E3C6-811F-4E38-8154-5C5B2E4FA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00" y="685800"/>
              <a:ext cx="3060700" cy="3060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18">
            <a:extLst>
              <a:ext uri="{FF2B5EF4-FFF2-40B4-BE49-F238E27FC236}">
                <a16:creationId xmlns:a16="http://schemas.microsoft.com/office/drawing/2014/main" id="{2F254119-F660-4C40-A60A-8D52E3347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354" y="3260008"/>
            <a:ext cx="172194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 dirty="0"/>
              <a:t>k</a:t>
            </a:r>
            <a:r>
              <a:rPr lang="en-US" altLang="ja-JP" dirty="0"/>
              <a:t> = [-1.6:0.2:1.6]</a:t>
            </a: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8928BD65-C805-4433-9215-706066408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3200" y="3999440"/>
            <a:ext cx="3811413" cy="2858560"/>
          </a:xfrm>
          <a:prstGeom prst="rect">
            <a:avLst/>
          </a:prstGeom>
        </p:spPr>
      </p:pic>
      <p:sp>
        <p:nvSpPr>
          <p:cNvPr id="21" name="AutoShape 10">
            <a:extLst>
              <a:ext uri="{FF2B5EF4-FFF2-40B4-BE49-F238E27FC236}">
                <a16:creationId xmlns:a16="http://schemas.microsoft.com/office/drawing/2014/main" id="{065AACC4-EA1C-40B1-8CA1-2B845959989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76121" y="4096159"/>
            <a:ext cx="504979" cy="53934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2" name="AutoShape 10">
            <a:extLst>
              <a:ext uri="{FF2B5EF4-FFF2-40B4-BE49-F238E27FC236}">
                <a16:creationId xmlns:a16="http://schemas.microsoft.com/office/drawing/2014/main" id="{8CEAE23E-07DB-4D38-9253-629AC2BF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521" y="4096159"/>
            <a:ext cx="504979" cy="53934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710972C-E87C-4CD6-93FC-4E9CB64213F9}"/>
              </a:ext>
            </a:extLst>
          </p:cNvPr>
          <p:cNvSpPr txBox="1"/>
          <p:nvPr/>
        </p:nvSpPr>
        <p:spPr>
          <a:xfrm>
            <a:off x="7490662" y="0"/>
            <a:ext cx="1653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err="1">
                <a:solidFill>
                  <a:srgbClr val="FF0000"/>
                </a:solidFill>
              </a:rPr>
              <a:t>Ch4_11_OffsetEffect.m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1A9D89-4C0D-4D5C-B075-21BF8A8CA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1000"/>
            <a:ext cx="7620000" cy="6096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C2013A-CFE4-4A42-B76F-CC77CE6BEEDC}"/>
              </a:ext>
            </a:extLst>
          </p:cNvPr>
          <p:cNvSpPr txBox="1"/>
          <p:nvPr/>
        </p:nvSpPr>
        <p:spPr>
          <a:xfrm>
            <a:off x="8385459" y="14748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err="1">
                <a:solidFill>
                  <a:srgbClr val="FF0000"/>
                </a:solidFill>
              </a:rPr>
              <a:t>Fig5_3.m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AC3A1E-84A6-4FBC-9D46-95D6158E6B99}"/>
              </a:ext>
            </a:extLst>
          </p:cNvPr>
          <p:cNvSpPr txBox="1"/>
          <p:nvPr/>
        </p:nvSpPr>
        <p:spPr>
          <a:xfrm>
            <a:off x="0" y="0"/>
            <a:ext cx="435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Representation of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408726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3CD7BB-1DD4-47FC-9407-30916A73D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1000"/>
            <a:ext cx="7620000" cy="6096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85BB1A-176A-4AA6-90CB-FD5C79635EC2}"/>
              </a:ext>
            </a:extLst>
          </p:cNvPr>
          <p:cNvSpPr txBox="1"/>
          <p:nvPr/>
        </p:nvSpPr>
        <p:spPr>
          <a:xfrm>
            <a:off x="8032670" y="0"/>
            <a:ext cx="1125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err="1">
                <a:solidFill>
                  <a:srgbClr val="FF0000"/>
                </a:solidFill>
              </a:rPr>
              <a:t>Fig5_3_ver2.m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3ADFA9-1E10-438A-913C-D2E9F72D5562}"/>
              </a:ext>
            </a:extLst>
          </p:cNvPr>
          <p:cNvSpPr txBox="1"/>
          <p:nvPr/>
        </p:nvSpPr>
        <p:spPr>
          <a:xfrm>
            <a:off x="0" y="0"/>
            <a:ext cx="435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Representation of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353240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571</Words>
  <Application>Microsoft Office PowerPoint</Application>
  <PresentationFormat>レター サイズ 8.5x11 インチ</PresentationFormat>
  <Paragraphs>88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OHGO KOSUKE</dc:creator>
  <cp:lastModifiedBy>KOSUKE OHGO</cp:lastModifiedBy>
  <cp:revision>12</cp:revision>
  <dcterms:created xsi:type="dcterms:W3CDTF">2021-11-29T20:38:42Z</dcterms:created>
  <dcterms:modified xsi:type="dcterms:W3CDTF">2023-08-03T00:52:06Z</dcterms:modified>
</cp:coreProperties>
</file>