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BD4CF-2709-493B-8DAF-540D469A489E}" v="31" dt="2021-12-07T20:24:53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GO KOSUKE" userId="697f6571bf6b8f6a" providerId="LiveId" clId="{524BD4CF-2709-493B-8DAF-540D469A489E}"/>
    <pc:docChg chg="undo redo custSel modSld">
      <pc:chgData name="OHGO KOSUKE" userId="697f6571bf6b8f6a" providerId="LiveId" clId="{524BD4CF-2709-493B-8DAF-540D469A489E}" dt="2021-12-07T20:25:28.185" v="1190" actId="1076"/>
      <pc:docMkLst>
        <pc:docMk/>
      </pc:docMkLst>
      <pc:sldChg chg="addSp modSp mod">
        <pc:chgData name="OHGO KOSUKE" userId="697f6571bf6b8f6a" providerId="LiveId" clId="{524BD4CF-2709-493B-8DAF-540D469A489E}" dt="2021-12-07T00:05:10.978" v="980" actId="1076"/>
        <pc:sldMkLst>
          <pc:docMk/>
          <pc:sldMk cId="1462685256" sldId="256"/>
        </pc:sldMkLst>
        <pc:spChg chg="add mod">
          <ac:chgData name="OHGO KOSUKE" userId="697f6571bf6b8f6a" providerId="LiveId" clId="{524BD4CF-2709-493B-8DAF-540D469A489E}" dt="2021-12-06T19:15:46.100" v="274" actId="113"/>
          <ac:spMkLst>
            <pc:docMk/>
            <pc:sldMk cId="1462685256" sldId="256"/>
            <ac:spMk id="2" creationId="{78D9B089-585A-4D6C-933C-F148404C9C69}"/>
          </ac:spMkLst>
        </pc:spChg>
        <pc:spChg chg="mod">
          <ac:chgData name="OHGO KOSUKE" userId="697f6571bf6b8f6a" providerId="LiveId" clId="{524BD4CF-2709-493B-8DAF-540D469A489E}" dt="2021-12-07T00:05:10.978" v="980" actId="1076"/>
          <ac:spMkLst>
            <pc:docMk/>
            <pc:sldMk cId="1462685256" sldId="256"/>
            <ac:spMk id="4" creationId="{360527AB-CBEB-4E99-93D7-D7571E1CEBCB}"/>
          </ac:spMkLst>
        </pc:spChg>
      </pc:sldChg>
      <pc:sldChg chg="addSp modSp mod">
        <pc:chgData name="OHGO KOSUKE" userId="697f6571bf6b8f6a" providerId="LiveId" clId="{524BD4CF-2709-493B-8DAF-540D469A489E}" dt="2021-12-07T00:05:23.569" v="985" actId="1076"/>
        <pc:sldMkLst>
          <pc:docMk/>
          <pc:sldMk cId="3926935871" sldId="257"/>
        </pc:sldMkLst>
        <pc:spChg chg="add mod">
          <ac:chgData name="OHGO KOSUKE" userId="697f6571bf6b8f6a" providerId="LiveId" clId="{524BD4CF-2709-493B-8DAF-540D469A489E}" dt="2021-12-06T19:17:53.058" v="442" actId="20577"/>
          <ac:spMkLst>
            <pc:docMk/>
            <pc:sldMk cId="3926935871" sldId="257"/>
            <ac:spMk id="4" creationId="{525C908D-564E-47C0-86F0-9C38A97BE5EE}"/>
          </ac:spMkLst>
        </pc:spChg>
        <pc:spChg chg="mod">
          <ac:chgData name="OHGO KOSUKE" userId="697f6571bf6b8f6a" providerId="LiveId" clId="{524BD4CF-2709-493B-8DAF-540D469A489E}" dt="2021-12-07T00:05:23.569" v="985" actId="1076"/>
          <ac:spMkLst>
            <pc:docMk/>
            <pc:sldMk cId="3926935871" sldId="257"/>
            <ac:spMk id="8" creationId="{D0FCC664-E856-4C0E-940B-020B40D7091F}"/>
          </ac:spMkLst>
        </pc:spChg>
      </pc:sldChg>
      <pc:sldChg chg="addSp modSp mod">
        <pc:chgData name="OHGO KOSUKE" userId="697f6571bf6b8f6a" providerId="LiveId" clId="{524BD4CF-2709-493B-8DAF-540D469A489E}" dt="2021-12-07T20:17:55.237" v="1081" actId="20577"/>
        <pc:sldMkLst>
          <pc:docMk/>
          <pc:sldMk cId="1894473174" sldId="258"/>
        </pc:sldMkLst>
        <pc:spChg chg="mod">
          <ac:chgData name="OHGO KOSUKE" userId="697f6571bf6b8f6a" providerId="LiveId" clId="{524BD4CF-2709-493B-8DAF-540D469A489E}" dt="2021-12-07T00:05:16.922" v="983" actId="1076"/>
          <ac:spMkLst>
            <pc:docMk/>
            <pc:sldMk cId="1894473174" sldId="258"/>
            <ac:spMk id="4" creationId="{E83E81A7-2F88-4872-97F4-7A5FB7BA704B}"/>
          </ac:spMkLst>
        </pc:spChg>
        <pc:spChg chg="add mod">
          <ac:chgData name="OHGO KOSUKE" userId="697f6571bf6b8f6a" providerId="LiveId" clId="{524BD4CF-2709-493B-8DAF-540D469A489E}" dt="2021-12-07T20:17:55.237" v="1081" actId="20577"/>
          <ac:spMkLst>
            <pc:docMk/>
            <pc:sldMk cId="1894473174" sldId="258"/>
            <ac:spMk id="5" creationId="{D665A372-8A00-4799-9E1E-E1994A797C95}"/>
          </ac:spMkLst>
        </pc:spChg>
      </pc:sldChg>
      <pc:sldChg chg="addSp delSp modSp mod">
        <pc:chgData name="OHGO KOSUKE" userId="697f6571bf6b8f6a" providerId="LiveId" clId="{524BD4CF-2709-493B-8DAF-540D469A489E}" dt="2021-12-07T20:22:58.608" v="1149"/>
        <pc:sldMkLst>
          <pc:docMk/>
          <pc:sldMk cId="3893009546" sldId="259"/>
        </pc:sldMkLst>
        <pc:spChg chg="mod">
          <ac:chgData name="OHGO KOSUKE" userId="697f6571bf6b8f6a" providerId="LiveId" clId="{524BD4CF-2709-493B-8DAF-540D469A489E}" dt="2021-12-07T20:22:58.608" v="1149"/>
          <ac:spMkLst>
            <pc:docMk/>
            <pc:sldMk cId="3893009546" sldId="259"/>
            <ac:spMk id="5" creationId="{7B6B355F-DDFE-4295-B8DD-AF2AE20BF849}"/>
          </ac:spMkLst>
        </pc:spChg>
        <pc:spChg chg="add mod">
          <ac:chgData name="OHGO KOSUKE" userId="697f6571bf6b8f6a" providerId="LiveId" clId="{524BD4CF-2709-493B-8DAF-540D469A489E}" dt="2021-12-06T19:22:01.364" v="570" actId="20577"/>
          <ac:spMkLst>
            <pc:docMk/>
            <pc:sldMk cId="3893009546" sldId="259"/>
            <ac:spMk id="6" creationId="{E32DA43D-294C-4494-A02C-81E8FD91A4DF}"/>
          </ac:spMkLst>
        </pc:spChg>
        <pc:spChg chg="add mod">
          <ac:chgData name="OHGO KOSUKE" userId="697f6571bf6b8f6a" providerId="LiveId" clId="{524BD4CF-2709-493B-8DAF-540D469A489E}" dt="2021-12-06T19:22:51.257" v="584" actId="1076"/>
          <ac:spMkLst>
            <pc:docMk/>
            <pc:sldMk cId="3893009546" sldId="259"/>
            <ac:spMk id="8" creationId="{C45DDDD3-938C-495A-A71B-9F04F855D046}"/>
          </ac:spMkLst>
        </pc:spChg>
        <pc:spChg chg="add del mod">
          <ac:chgData name="OHGO KOSUKE" userId="697f6571bf6b8f6a" providerId="LiveId" clId="{524BD4CF-2709-493B-8DAF-540D469A489E}" dt="2021-12-06T19:23:58.251" v="635" actId="478"/>
          <ac:spMkLst>
            <pc:docMk/>
            <pc:sldMk cId="3893009546" sldId="259"/>
            <ac:spMk id="12" creationId="{D23D9996-F9FE-4865-857F-EDFB14FA01D3}"/>
          </ac:spMkLst>
        </pc:spChg>
        <pc:cxnChg chg="add del mod">
          <ac:chgData name="OHGO KOSUKE" userId="697f6571bf6b8f6a" providerId="LiveId" clId="{524BD4CF-2709-493B-8DAF-540D469A489E}" dt="2021-12-06T19:22:36.237" v="573" actId="478"/>
          <ac:cxnSpMkLst>
            <pc:docMk/>
            <pc:sldMk cId="3893009546" sldId="259"/>
            <ac:cxnSpMk id="3" creationId="{9178F1C1-2F16-4A90-901E-6116C75DCAA3}"/>
          </ac:cxnSpMkLst>
        </pc:cxnChg>
        <pc:cxnChg chg="add mod">
          <ac:chgData name="OHGO KOSUKE" userId="697f6571bf6b8f6a" providerId="LiveId" clId="{524BD4CF-2709-493B-8DAF-540D469A489E}" dt="2021-12-06T19:23:09.163" v="587" actId="14100"/>
          <ac:cxnSpMkLst>
            <pc:docMk/>
            <pc:sldMk cId="3893009546" sldId="259"/>
            <ac:cxnSpMk id="10" creationId="{F51938A6-F4FD-4B28-A435-D523E76ED1AD}"/>
          </ac:cxnSpMkLst>
        </pc:cxnChg>
      </pc:sldChg>
      <pc:sldChg chg="addSp modSp mod">
        <pc:chgData name="OHGO KOSUKE" userId="697f6571bf6b8f6a" providerId="LiveId" clId="{524BD4CF-2709-493B-8DAF-540D469A489E}" dt="2021-12-07T20:22:52.840" v="1144"/>
        <pc:sldMkLst>
          <pc:docMk/>
          <pc:sldMk cId="1098457883" sldId="260"/>
        </pc:sldMkLst>
        <pc:spChg chg="mod">
          <ac:chgData name="OHGO KOSUKE" userId="697f6571bf6b8f6a" providerId="LiveId" clId="{524BD4CF-2709-493B-8DAF-540D469A489E}" dt="2021-12-07T20:22:52.840" v="1144"/>
          <ac:spMkLst>
            <pc:docMk/>
            <pc:sldMk cId="1098457883" sldId="260"/>
            <ac:spMk id="5" creationId="{F5C584F1-8AC1-4069-954A-D63DA84C85B5}"/>
          </ac:spMkLst>
        </pc:spChg>
        <pc:spChg chg="add mod">
          <ac:chgData name="OHGO KOSUKE" userId="697f6571bf6b8f6a" providerId="LiveId" clId="{524BD4CF-2709-493B-8DAF-540D469A489E}" dt="2021-12-06T19:24:47.791" v="661" actId="14100"/>
          <ac:spMkLst>
            <pc:docMk/>
            <pc:sldMk cId="1098457883" sldId="260"/>
            <ac:spMk id="6" creationId="{66210517-5458-4469-A77E-963579421EA0}"/>
          </ac:spMkLst>
        </pc:spChg>
        <pc:spChg chg="add mod">
          <ac:chgData name="OHGO KOSUKE" userId="697f6571bf6b8f6a" providerId="LiveId" clId="{524BD4CF-2709-493B-8DAF-540D469A489E}" dt="2021-12-06T19:49:40.868" v="739" actId="58"/>
          <ac:spMkLst>
            <pc:docMk/>
            <pc:sldMk cId="1098457883" sldId="260"/>
            <ac:spMk id="7" creationId="{CE0A8D5E-2CFB-4D40-8B9E-2140BDC4FEF7}"/>
          </ac:spMkLst>
        </pc:spChg>
        <pc:spChg chg="add mod">
          <ac:chgData name="OHGO KOSUKE" userId="697f6571bf6b8f6a" providerId="LiveId" clId="{524BD4CF-2709-493B-8DAF-540D469A489E}" dt="2021-12-06T19:50:04.283" v="746" actId="1076"/>
          <ac:spMkLst>
            <pc:docMk/>
            <pc:sldMk cId="1098457883" sldId="260"/>
            <ac:spMk id="9" creationId="{283A776C-306D-45F5-8FBB-5B6DE25ACBE8}"/>
          </ac:spMkLst>
        </pc:spChg>
        <pc:spChg chg="add mod">
          <ac:chgData name="OHGO KOSUKE" userId="697f6571bf6b8f6a" providerId="LiveId" clId="{524BD4CF-2709-493B-8DAF-540D469A489E}" dt="2021-12-06T19:49:24.769" v="733" actId="1076"/>
          <ac:spMkLst>
            <pc:docMk/>
            <pc:sldMk cId="1098457883" sldId="260"/>
            <ac:spMk id="12" creationId="{EBC63C20-A86F-4BC8-B5C5-ADE423118E76}"/>
          </ac:spMkLst>
        </pc:spChg>
        <pc:spChg chg="add mod">
          <ac:chgData name="OHGO KOSUKE" userId="697f6571bf6b8f6a" providerId="LiveId" clId="{524BD4CF-2709-493B-8DAF-540D469A489E}" dt="2021-12-06T19:51:14.390" v="815" actId="58"/>
          <ac:spMkLst>
            <pc:docMk/>
            <pc:sldMk cId="1098457883" sldId="260"/>
            <ac:spMk id="14" creationId="{3A8C0CCE-3DEB-4886-8168-00AD3EA0FC84}"/>
          </ac:spMkLst>
        </pc:spChg>
        <pc:spChg chg="add mod">
          <ac:chgData name="OHGO KOSUKE" userId="697f6571bf6b8f6a" providerId="LiveId" clId="{524BD4CF-2709-493B-8DAF-540D469A489E}" dt="2021-12-06T19:51:30.531" v="828" actId="20577"/>
          <ac:spMkLst>
            <pc:docMk/>
            <pc:sldMk cId="1098457883" sldId="260"/>
            <ac:spMk id="17" creationId="{4E12DC81-FB96-4F47-AD1C-94DA3D13316B}"/>
          </ac:spMkLst>
        </pc:spChg>
        <pc:cxnChg chg="add mod">
          <ac:chgData name="OHGO KOSUKE" userId="697f6571bf6b8f6a" providerId="LiveId" clId="{524BD4CF-2709-493B-8DAF-540D469A489E}" dt="2021-12-07T20:20:24.701" v="1083" actId="1076"/>
          <ac:cxnSpMkLst>
            <pc:docMk/>
            <pc:sldMk cId="1098457883" sldId="260"/>
            <ac:cxnSpMk id="8" creationId="{847659B3-848F-4063-8693-B5469C24BBD5}"/>
          </ac:cxnSpMkLst>
        </pc:cxnChg>
        <pc:cxnChg chg="add mod">
          <ac:chgData name="OHGO KOSUKE" userId="697f6571bf6b8f6a" providerId="LiveId" clId="{524BD4CF-2709-493B-8DAF-540D469A489E}" dt="2021-12-06T19:50:01.537" v="745" actId="1076"/>
          <ac:cxnSpMkLst>
            <pc:docMk/>
            <pc:sldMk cId="1098457883" sldId="260"/>
            <ac:cxnSpMk id="10" creationId="{A6768922-1385-446B-BBC3-1C1299F8D1AF}"/>
          </ac:cxnSpMkLst>
        </pc:cxnChg>
        <pc:cxnChg chg="add mod">
          <ac:chgData name="OHGO KOSUKE" userId="697f6571bf6b8f6a" providerId="LiveId" clId="{524BD4CF-2709-493B-8DAF-540D469A489E}" dt="2021-12-06T19:49:29.249" v="735" actId="14100"/>
          <ac:cxnSpMkLst>
            <pc:docMk/>
            <pc:sldMk cId="1098457883" sldId="260"/>
            <ac:cxnSpMk id="11" creationId="{BB0C2D0A-87A9-44C3-9C23-E13B7293BE25}"/>
          </ac:cxnSpMkLst>
        </pc:cxnChg>
        <pc:cxnChg chg="add mod">
          <ac:chgData name="OHGO KOSUKE" userId="697f6571bf6b8f6a" providerId="LiveId" clId="{524BD4CF-2709-493B-8DAF-540D469A489E}" dt="2021-12-06T19:51:01.350" v="803" actId="14100"/>
          <ac:cxnSpMkLst>
            <pc:docMk/>
            <pc:sldMk cId="1098457883" sldId="260"/>
            <ac:cxnSpMk id="15" creationId="{A6246EA6-15A2-4BF5-96A1-C89BCDB4B822}"/>
          </ac:cxnSpMkLst>
        </pc:cxnChg>
        <pc:cxnChg chg="add mod">
          <ac:chgData name="OHGO KOSUKE" userId="697f6571bf6b8f6a" providerId="LiveId" clId="{524BD4CF-2709-493B-8DAF-540D469A489E}" dt="2021-12-06T19:51:37.102" v="829" actId="571"/>
          <ac:cxnSpMkLst>
            <pc:docMk/>
            <pc:sldMk cId="1098457883" sldId="260"/>
            <ac:cxnSpMk id="18" creationId="{8B916254-43DA-49EA-8C4C-13F1B8C83F2B}"/>
          </ac:cxnSpMkLst>
        </pc:cxnChg>
      </pc:sldChg>
      <pc:sldChg chg="addSp delSp modSp mod">
        <pc:chgData name="OHGO KOSUKE" userId="697f6571bf6b8f6a" providerId="LiveId" clId="{524BD4CF-2709-493B-8DAF-540D469A489E}" dt="2021-12-07T20:22:46.909" v="1139" actId="1076"/>
        <pc:sldMkLst>
          <pc:docMk/>
          <pc:sldMk cId="613654876" sldId="261"/>
        </pc:sldMkLst>
        <pc:spChg chg="mod">
          <ac:chgData name="OHGO KOSUKE" userId="697f6571bf6b8f6a" providerId="LiveId" clId="{524BD4CF-2709-493B-8DAF-540D469A489E}" dt="2021-12-07T20:22:46.909" v="1139" actId="1076"/>
          <ac:spMkLst>
            <pc:docMk/>
            <pc:sldMk cId="613654876" sldId="261"/>
            <ac:spMk id="5" creationId="{8CCD9F17-16D0-44A3-977A-45B39D17BE50}"/>
          </ac:spMkLst>
        </pc:spChg>
        <pc:spChg chg="add mod">
          <ac:chgData name="OHGO KOSUKE" userId="697f6571bf6b8f6a" providerId="LiveId" clId="{524BD4CF-2709-493B-8DAF-540D469A489E}" dt="2021-12-06T19:52:30.267" v="864" actId="20577"/>
          <ac:spMkLst>
            <pc:docMk/>
            <pc:sldMk cId="613654876" sldId="261"/>
            <ac:spMk id="6" creationId="{0F735E1E-5828-4019-954E-993C2EA2C96C}"/>
          </ac:spMkLst>
        </pc:spChg>
        <pc:spChg chg="add mod">
          <ac:chgData name="OHGO KOSUKE" userId="697f6571bf6b8f6a" providerId="LiveId" clId="{524BD4CF-2709-493B-8DAF-540D469A489E}" dt="2021-12-07T00:03:22.595" v="926" actId="164"/>
          <ac:spMkLst>
            <pc:docMk/>
            <pc:sldMk cId="613654876" sldId="261"/>
            <ac:spMk id="7" creationId="{68FDA2C6-3BAA-4714-BB52-254F8E921B72}"/>
          </ac:spMkLst>
        </pc:spChg>
        <pc:spChg chg="add mod">
          <ac:chgData name="OHGO KOSUKE" userId="697f6571bf6b8f6a" providerId="LiveId" clId="{524BD4CF-2709-493B-8DAF-540D469A489E}" dt="2021-12-07T00:18:15.287" v="1052" actId="465"/>
          <ac:spMkLst>
            <pc:docMk/>
            <pc:sldMk cId="613654876" sldId="261"/>
            <ac:spMk id="11" creationId="{3E853AB1-C96D-4111-9C49-82F4B15C23D7}"/>
          </ac:spMkLst>
        </pc:spChg>
        <pc:spChg chg="add mod">
          <ac:chgData name="OHGO KOSUKE" userId="697f6571bf6b8f6a" providerId="LiveId" clId="{524BD4CF-2709-493B-8DAF-540D469A489E}" dt="2021-12-07T00:02:17.188" v="914" actId="1076"/>
          <ac:spMkLst>
            <pc:docMk/>
            <pc:sldMk cId="613654876" sldId="261"/>
            <ac:spMk id="12" creationId="{FAFDBBD4-0F71-427B-AF81-21EFF15D5989}"/>
          </ac:spMkLst>
        </pc:spChg>
        <pc:spChg chg="add mod">
          <ac:chgData name="OHGO KOSUKE" userId="697f6571bf6b8f6a" providerId="LiveId" clId="{524BD4CF-2709-493B-8DAF-540D469A489E}" dt="2021-12-07T00:04:26.090" v="977" actId="20577"/>
          <ac:spMkLst>
            <pc:docMk/>
            <pc:sldMk cId="613654876" sldId="261"/>
            <ac:spMk id="13" creationId="{ECCDA9DE-AF0D-4B7A-A3D2-628665A1F00E}"/>
          </ac:spMkLst>
        </pc:spChg>
        <pc:grpChg chg="add mod">
          <ac:chgData name="OHGO KOSUKE" userId="697f6571bf6b8f6a" providerId="LiveId" clId="{524BD4CF-2709-493B-8DAF-540D469A489E}" dt="2021-12-07T00:03:22.595" v="926" actId="164"/>
          <ac:grpSpMkLst>
            <pc:docMk/>
            <pc:sldMk cId="613654876" sldId="261"/>
            <ac:grpSpMk id="8" creationId="{C0C770B8-8177-411F-B43D-6DA40C6761CF}"/>
          </ac:grpSpMkLst>
        </pc:grpChg>
        <pc:picChg chg="mod">
          <ac:chgData name="OHGO KOSUKE" userId="697f6571bf6b8f6a" providerId="LiveId" clId="{524BD4CF-2709-493B-8DAF-540D469A489E}" dt="2021-12-07T00:02:05.528" v="911" actId="1076"/>
          <ac:picMkLst>
            <pc:docMk/>
            <pc:sldMk cId="613654876" sldId="261"/>
            <ac:picMk id="4" creationId="{8B3C4A73-0F28-4E1A-BD32-199C75503157}"/>
          </ac:picMkLst>
        </pc:picChg>
        <pc:cxnChg chg="add mod">
          <ac:chgData name="OHGO KOSUKE" userId="697f6571bf6b8f6a" providerId="LiveId" clId="{524BD4CF-2709-493B-8DAF-540D469A489E}" dt="2021-12-07T00:03:22.595" v="926" actId="164"/>
          <ac:cxnSpMkLst>
            <pc:docMk/>
            <pc:sldMk cId="613654876" sldId="261"/>
            <ac:cxnSpMk id="3" creationId="{243DAD2C-BF3B-4036-8585-05894046F255}"/>
          </ac:cxnSpMkLst>
        </pc:cxnChg>
        <pc:cxnChg chg="add del mod">
          <ac:chgData name="OHGO KOSUKE" userId="697f6571bf6b8f6a" providerId="LiveId" clId="{524BD4CF-2709-493B-8DAF-540D469A489E}" dt="2021-12-06T20:02:43.443" v="873" actId="478"/>
          <ac:cxnSpMkLst>
            <pc:docMk/>
            <pc:sldMk cId="613654876" sldId="261"/>
            <ac:cxnSpMk id="3" creationId="{5905B0A0-2A67-4FAE-94EE-EE0319BB5AFA}"/>
          </ac:cxnSpMkLst>
        </pc:cxnChg>
        <pc:cxnChg chg="add mod">
          <ac:chgData name="OHGO KOSUKE" userId="697f6571bf6b8f6a" providerId="LiveId" clId="{524BD4CF-2709-493B-8DAF-540D469A489E}" dt="2021-12-07T00:18:24.257" v="1053" actId="465"/>
          <ac:cxnSpMkLst>
            <pc:docMk/>
            <pc:sldMk cId="613654876" sldId="261"/>
            <ac:cxnSpMk id="9" creationId="{B1EA1240-8921-4052-8847-0304EB5AFE42}"/>
          </ac:cxnSpMkLst>
        </pc:cxnChg>
        <pc:cxnChg chg="add mod">
          <ac:chgData name="OHGO KOSUKE" userId="697f6571bf6b8f6a" providerId="LiveId" clId="{524BD4CF-2709-493B-8DAF-540D469A489E}" dt="2021-12-07T00:02:13.183" v="912" actId="1076"/>
          <ac:cxnSpMkLst>
            <pc:docMk/>
            <pc:sldMk cId="613654876" sldId="261"/>
            <ac:cxnSpMk id="10" creationId="{66458132-0DF9-4B0A-A715-32B573E78E92}"/>
          </ac:cxnSpMkLst>
        </pc:cxnChg>
      </pc:sldChg>
      <pc:sldChg chg="addSp modSp mod">
        <pc:chgData name="OHGO KOSUKE" userId="697f6571bf6b8f6a" providerId="LiveId" clId="{524BD4CF-2709-493B-8DAF-540D469A489E}" dt="2021-12-07T20:23:10.490" v="1150" actId="20577"/>
        <pc:sldMkLst>
          <pc:docMk/>
          <pc:sldMk cId="1138914010" sldId="262"/>
        </pc:sldMkLst>
        <pc:spChg chg="add mod">
          <ac:chgData name="OHGO KOSUKE" userId="697f6571bf6b8f6a" providerId="LiveId" clId="{524BD4CF-2709-493B-8DAF-540D469A489E}" dt="2021-12-07T20:23:10.490" v="1150" actId="20577"/>
          <ac:spMkLst>
            <pc:docMk/>
            <pc:sldMk cId="1138914010" sldId="262"/>
            <ac:spMk id="2" creationId="{79F1E955-6AA8-4360-AD5E-59165CDF1D78}"/>
          </ac:spMkLst>
        </pc:spChg>
        <pc:spChg chg="mod">
          <ac:chgData name="OHGO KOSUKE" userId="697f6571bf6b8f6a" providerId="LiveId" clId="{524BD4CF-2709-493B-8DAF-540D469A489E}" dt="2021-12-07T20:22:39.993" v="1133" actId="1076"/>
          <ac:spMkLst>
            <pc:docMk/>
            <pc:sldMk cId="1138914010" sldId="262"/>
            <ac:spMk id="5" creationId="{A35B96C0-289E-41E0-8B52-C54D65773F40}"/>
          </ac:spMkLst>
        </pc:spChg>
        <pc:spChg chg="add mod">
          <ac:chgData name="OHGO KOSUKE" userId="697f6571bf6b8f6a" providerId="LiveId" clId="{524BD4CF-2709-493B-8DAF-540D469A489E}" dt="2021-12-07T20:20:59.781" v="1094" actId="1076"/>
          <ac:spMkLst>
            <pc:docMk/>
            <pc:sldMk cId="1138914010" sldId="262"/>
            <ac:spMk id="6" creationId="{CA897697-C695-405F-ABB4-638C2049B44B}"/>
          </ac:spMkLst>
        </pc:spChg>
        <pc:spChg chg="add mod">
          <ac:chgData name="OHGO KOSUKE" userId="697f6571bf6b8f6a" providerId="LiveId" clId="{524BD4CF-2709-493B-8DAF-540D469A489E}" dt="2021-12-07T20:20:43.927" v="1089" actId="1076"/>
          <ac:spMkLst>
            <pc:docMk/>
            <pc:sldMk cId="1138914010" sldId="262"/>
            <ac:spMk id="8" creationId="{3E3621DB-1EBB-4B57-B8B8-662052CF3C29}"/>
          </ac:spMkLst>
        </pc:spChg>
        <pc:spChg chg="add mod">
          <ac:chgData name="OHGO KOSUKE" userId="697f6571bf6b8f6a" providerId="LiveId" clId="{524BD4CF-2709-493B-8DAF-540D469A489E}" dt="2021-12-07T20:21:28.507" v="1110" actId="1076"/>
          <ac:spMkLst>
            <pc:docMk/>
            <pc:sldMk cId="1138914010" sldId="262"/>
            <ac:spMk id="14" creationId="{CA01F304-1B6E-4F11-9A9B-6A346005250C}"/>
          </ac:spMkLst>
        </pc:spChg>
        <pc:spChg chg="add mod">
          <ac:chgData name="OHGO KOSUKE" userId="697f6571bf6b8f6a" providerId="LiveId" clId="{524BD4CF-2709-493B-8DAF-540D469A489E}" dt="2021-12-07T20:21:39.598" v="1112" actId="571"/>
          <ac:spMkLst>
            <pc:docMk/>
            <pc:sldMk cId="1138914010" sldId="262"/>
            <ac:spMk id="16" creationId="{BE5475FC-F68C-42DC-B0E0-1B6605500AED}"/>
          </ac:spMkLst>
        </pc:spChg>
        <pc:picChg chg="mod">
          <ac:chgData name="OHGO KOSUKE" userId="697f6571bf6b8f6a" providerId="LiveId" clId="{524BD4CF-2709-493B-8DAF-540D469A489E}" dt="2021-12-07T20:20:33.049" v="1086" actId="1076"/>
          <ac:picMkLst>
            <pc:docMk/>
            <pc:sldMk cId="1138914010" sldId="262"/>
            <ac:picMk id="4" creationId="{6F9C2669-FE46-4D66-AA6E-2F21D816C6F6}"/>
          </ac:picMkLst>
        </pc:picChg>
        <pc:cxnChg chg="add mod">
          <ac:chgData name="OHGO KOSUKE" userId="697f6571bf6b8f6a" providerId="LiveId" clId="{524BD4CF-2709-493B-8DAF-540D469A489E}" dt="2021-12-07T20:20:56.088" v="1093" actId="14100"/>
          <ac:cxnSpMkLst>
            <pc:docMk/>
            <pc:sldMk cId="1138914010" sldId="262"/>
            <ac:cxnSpMk id="7" creationId="{CAFADA9D-6432-47F9-9328-6EA92A2D0180}"/>
          </ac:cxnSpMkLst>
        </pc:cxnChg>
        <pc:cxnChg chg="add mod">
          <ac:chgData name="OHGO KOSUKE" userId="697f6571bf6b8f6a" providerId="LiveId" clId="{524BD4CF-2709-493B-8DAF-540D469A489E}" dt="2021-12-07T20:20:39.958" v="1088" actId="14100"/>
          <ac:cxnSpMkLst>
            <pc:docMk/>
            <pc:sldMk cId="1138914010" sldId="262"/>
            <ac:cxnSpMk id="9" creationId="{54BC3AD3-6342-4DF0-B523-6D905D907DC9}"/>
          </ac:cxnSpMkLst>
        </pc:cxnChg>
        <pc:cxnChg chg="add mod">
          <ac:chgData name="OHGO KOSUKE" userId="697f6571bf6b8f6a" providerId="LiveId" clId="{524BD4CF-2709-493B-8DAF-540D469A489E}" dt="2021-12-07T20:21:12.001" v="1098" actId="552"/>
          <ac:cxnSpMkLst>
            <pc:docMk/>
            <pc:sldMk cId="1138914010" sldId="262"/>
            <ac:cxnSpMk id="12" creationId="{0104DDCE-8C9A-47D5-92B9-83798A9CCE5E}"/>
          </ac:cxnSpMkLst>
        </pc:cxnChg>
        <pc:cxnChg chg="add mod">
          <ac:chgData name="OHGO KOSUKE" userId="697f6571bf6b8f6a" providerId="LiveId" clId="{524BD4CF-2709-493B-8DAF-540D469A489E}" dt="2021-12-07T20:21:33.795" v="1111" actId="571"/>
          <ac:cxnSpMkLst>
            <pc:docMk/>
            <pc:sldMk cId="1138914010" sldId="262"/>
            <ac:cxnSpMk id="15" creationId="{9921874D-9082-4A29-AE24-99F036D759EF}"/>
          </ac:cxnSpMkLst>
        </pc:cxnChg>
      </pc:sldChg>
      <pc:sldChg chg="addSp modSp mod">
        <pc:chgData name="OHGO KOSUKE" userId="697f6571bf6b8f6a" providerId="LiveId" clId="{524BD4CF-2709-493B-8DAF-540D469A489E}" dt="2021-12-07T20:25:28.185" v="1190" actId="1076"/>
        <pc:sldMkLst>
          <pc:docMk/>
          <pc:sldMk cId="2608238689" sldId="263"/>
        </pc:sldMkLst>
        <pc:spChg chg="mod">
          <ac:chgData name="OHGO KOSUKE" userId="697f6571bf6b8f6a" providerId="LiveId" clId="{524BD4CF-2709-493B-8DAF-540D469A489E}" dt="2021-12-07T20:25:28.185" v="1190" actId="1076"/>
          <ac:spMkLst>
            <pc:docMk/>
            <pc:sldMk cId="2608238689" sldId="263"/>
            <ac:spMk id="5" creationId="{AEEBE564-6E67-4346-8F85-F7A5377BA8AD}"/>
          </ac:spMkLst>
        </pc:spChg>
        <pc:spChg chg="add mod">
          <ac:chgData name="OHGO KOSUKE" userId="697f6571bf6b8f6a" providerId="LiveId" clId="{524BD4CF-2709-493B-8DAF-540D469A489E}" dt="2021-12-07T20:24:19.596" v="1176"/>
          <ac:spMkLst>
            <pc:docMk/>
            <pc:sldMk cId="2608238689" sldId="263"/>
            <ac:spMk id="6" creationId="{65D13EB9-578C-4522-BE18-DD67C52ED2FE}"/>
          </ac:spMkLst>
        </pc:spChg>
        <pc:picChg chg="mod">
          <ac:chgData name="OHGO KOSUKE" userId="697f6571bf6b8f6a" providerId="LiveId" clId="{524BD4CF-2709-493B-8DAF-540D469A489E}" dt="2021-12-07T20:22:13.120" v="1122" actId="1076"/>
          <ac:picMkLst>
            <pc:docMk/>
            <pc:sldMk cId="2608238689" sldId="263"/>
            <ac:picMk id="4" creationId="{40D83C54-203D-4052-A5C5-4CF03729DF55}"/>
          </ac:picMkLst>
        </pc:picChg>
      </pc:sldChg>
      <pc:sldChg chg="addSp modSp mod">
        <pc:chgData name="OHGO KOSUKE" userId="697f6571bf6b8f6a" providerId="LiveId" clId="{524BD4CF-2709-493B-8DAF-540D469A489E}" dt="2021-12-07T20:25:25.261" v="1189" actId="1076"/>
        <pc:sldMkLst>
          <pc:docMk/>
          <pc:sldMk cId="3586457976" sldId="264"/>
        </pc:sldMkLst>
        <pc:spChg chg="mod">
          <ac:chgData name="OHGO KOSUKE" userId="697f6571bf6b8f6a" providerId="LiveId" clId="{524BD4CF-2709-493B-8DAF-540D469A489E}" dt="2021-12-07T20:25:25.261" v="1189" actId="1076"/>
          <ac:spMkLst>
            <pc:docMk/>
            <pc:sldMk cId="3586457976" sldId="264"/>
            <ac:spMk id="5" creationId="{BC55F24F-C59C-42CB-8196-9F30184A9977}"/>
          </ac:spMkLst>
        </pc:spChg>
        <pc:spChg chg="add mod">
          <ac:chgData name="OHGO KOSUKE" userId="697f6571bf6b8f6a" providerId="LiveId" clId="{524BD4CF-2709-493B-8DAF-540D469A489E}" dt="2021-12-07T20:24:53.020" v="1177"/>
          <ac:spMkLst>
            <pc:docMk/>
            <pc:sldMk cId="3586457976" sldId="264"/>
            <ac:spMk id="6" creationId="{999A9F0C-258B-4037-A650-79608CB12C38}"/>
          </ac:spMkLst>
        </pc:spChg>
        <pc:picChg chg="mod">
          <ac:chgData name="OHGO KOSUKE" userId="697f6571bf6b8f6a" providerId="LiveId" clId="{524BD4CF-2709-493B-8DAF-540D469A489E}" dt="2021-12-07T20:25:16.244" v="1187" actId="1076"/>
          <ac:picMkLst>
            <pc:docMk/>
            <pc:sldMk cId="3586457976" sldId="264"/>
            <ac:picMk id="4" creationId="{2144FCEA-CAD1-4654-81BD-EE7762DC88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1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2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15442-59DF-4A5A-A4C6-86E25C6B62B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4B79-6CFA-4F55-A4F9-8B5E3B32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5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527AB-CBEB-4E99-93D7-D7571E1CEBCB}"/>
              </a:ext>
            </a:extLst>
          </p:cNvPr>
          <p:cNvSpPr txBox="1"/>
          <p:nvPr/>
        </p:nvSpPr>
        <p:spPr>
          <a:xfrm>
            <a:off x="7717006" y="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C10Boltzman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576B6-7450-496A-8E74-8762B73F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5"/>
            <a:ext cx="9144000" cy="49720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D9B089-585A-4D6C-933C-F148404C9C69}"/>
              </a:ext>
            </a:extLst>
          </p:cNvPr>
          <p:cNvSpPr txBox="1"/>
          <p:nvPr/>
        </p:nvSpPr>
        <p:spPr>
          <a:xfrm>
            <a:off x="0" y="-1"/>
            <a:ext cx="631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Displaying the energy levels between |</a:t>
            </a:r>
            <a:r>
              <a:rPr lang="en-US" b="1" dirty="0">
                <a:sym typeface="Symbol" panose="05050102010706020507" pitchFamily="18" charset="2"/>
              </a:rPr>
              <a:t></a:t>
            </a:r>
            <a:r>
              <a:rPr lang="en-US" b="1" dirty="0"/>
              <a:t>&gt; and |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b="1" dirty="0"/>
              <a:t>&gt; states of </a:t>
            </a:r>
            <a:r>
              <a:rPr lang="en-US" b="1" baseline="30000" dirty="0" err="1"/>
              <a:t>1</a:t>
            </a:r>
            <a:r>
              <a:rPr lang="en-US" b="1" dirty="0" err="1"/>
              <a:t>H</a:t>
            </a:r>
            <a:r>
              <a:rPr lang="en-US" b="1" dirty="0"/>
              <a:t> and their populations</a:t>
            </a:r>
          </a:p>
        </p:txBody>
      </p:sp>
    </p:spTree>
    <p:extLst>
      <p:ext uri="{BB962C8B-B14F-4D97-AF65-F5344CB8AC3E}">
        <p14:creationId xmlns:p14="http://schemas.microsoft.com/office/powerpoint/2010/main" val="146268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97879C-A992-464F-8D19-0D259D80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623" y="1428750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EF0B-C9B3-434C-B990-1B08F70C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3088" y="1428750"/>
            <a:ext cx="533400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3E81A7-2F88-4872-97F4-7A5FB7BA704B}"/>
              </a:ext>
            </a:extLst>
          </p:cNvPr>
          <p:cNvSpPr txBox="1"/>
          <p:nvPr/>
        </p:nvSpPr>
        <p:spPr>
          <a:xfrm>
            <a:off x="8173863" y="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C20ppm</a:t>
            </a:r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65A372-8A00-4799-9E1E-E1994A797C95}"/>
              </a:ext>
            </a:extLst>
          </p:cNvPr>
          <p:cNvSpPr txBox="1"/>
          <p:nvPr/>
        </p:nvSpPr>
        <p:spPr>
          <a:xfrm>
            <a:off x="0" y="-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compare NMR spectra of a sample measured under different magnetic fields: introduction of chemical shift</a:t>
            </a:r>
          </a:p>
        </p:txBody>
      </p:sp>
    </p:spTree>
    <p:extLst>
      <p:ext uri="{BB962C8B-B14F-4D97-AF65-F5344CB8AC3E}">
        <p14:creationId xmlns:p14="http://schemas.microsoft.com/office/powerpoint/2010/main" val="18944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2292F3-BAB8-448F-B838-35728225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975"/>
            <a:ext cx="9144000" cy="4972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FCC664-E856-4C0E-940B-020B40D7091F}"/>
              </a:ext>
            </a:extLst>
          </p:cNvPr>
          <p:cNvSpPr txBox="1"/>
          <p:nvPr/>
        </p:nvSpPr>
        <p:spPr>
          <a:xfrm>
            <a:off x="7766700" y="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C25PlotShim</a:t>
            </a:r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5C908D-564E-47C0-86F0-9C38A97BE5EE}"/>
              </a:ext>
            </a:extLst>
          </p:cNvPr>
          <p:cNvSpPr txBox="1"/>
          <p:nvPr/>
        </p:nvSpPr>
        <p:spPr>
          <a:xfrm>
            <a:off x="0" y="-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Shape of magnetic fields created by shim coils</a:t>
            </a:r>
          </a:p>
        </p:txBody>
      </p:sp>
    </p:spTree>
    <p:extLst>
      <p:ext uri="{BB962C8B-B14F-4D97-AF65-F5344CB8AC3E}">
        <p14:creationId xmlns:p14="http://schemas.microsoft.com/office/powerpoint/2010/main" val="392693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6B5E1A-F20D-4BB2-9C0E-AB89E7D2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409575"/>
            <a:ext cx="8667750" cy="603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B355F-DDFE-4295-B8DD-AF2AE20BF849}"/>
              </a:ext>
            </a:extLst>
          </p:cNvPr>
          <p:cNvSpPr txBox="1"/>
          <p:nvPr/>
        </p:nvSpPr>
        <p:spPr>
          <a:xfrm>
            <a:off x="5580524" y="40243"/>
            <a:ext cx="35698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C50BlochEquations('</a:t>
            </a:r>
            <a:r>
              <a:rPr lang="en-US" dirty="0" err="1"/>
              <a:t>Relaxation_on</a:t>
            </a:r>
            <a:r>
              <a:rPr lang="en-US" dirty="0"/>
              <a:t>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program shows an animation.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2DA43D-294C-4494-A02C-81E8FD91A4DF}"/>
              </a:ext>
            </a:extLst>
          </p:cNvPr>
          <p:cNvSpPr txBox="1"/>
          <p:nvPr/>
        </p:nvSpPr>
        <p:spPr>
          <a:xfrm>
            <a:off x="0" y="-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of Solution of Bloch Equation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5DDDD3-938C-495A-A71B-9F04F855D046}"/>
              </a:ext>
            </a:extLst>
          </p:cNvPr>
          <p:cNvSpPr txBox="1"/>
          <p:nvPr/>
        </p:nvSpPr>
        <p:spPr>
          <a:xfrm>
            <a:off x="3264311" y="4463846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r>
              <a:rPr lang="en-US" dirty="0"/>
              <a:t> vector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51938A6-F4FD-4B28-A435-D523E76ED1AD}"/>
              </a:ext>
            </a:extLst>
          </p:cNvPr>
          <p:cNvCxnSpPr>
            <a:cxnSpLocks/>
          </p:cNvCxnSpPr>
          <p:nvPr/>
        </p:nvCxnSpPr>
        <p:spPr>
          <a:xfrm flipV="1">
            <a:off x="4080387" y="4041058"/>
            <a:ext cx="521110" cy="481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0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8D6F89-68F5-42F4-AFC5-45AEBC08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409575"/>
            <a:ext cx="8667750" cy="603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584F1-8AC1-4069-954A-D63DA84C85B5}"/>
              </a:ext>
            </a:extLst>
          </p:cNvPr>
          <p:cNvSpPr txBox="1"/>
          <p:nvPr/>
        </p:nvSpPr>
        <p:spPr>
          <a:xfrm>
            <a:off x="4811980" y="40243"/>
            <a:ext cx="4338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C80RotatingFrame([1 1],0.3,'</a:t>
            </a:r>
            <a:r>
              <a:rPr lang="en-US" dirty="0" err="1"/>
              <a:t>Relaxation_on</a:t>
            </a:r>
            <a:r>
              <a:rPr lang="en-US" dirty="0"/>
              <a:t>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program shows an animation.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210517-5458-4469-A77E-963579421EA0}"/>
              </a:ext>
            </a:extLst>
          </p:cNvPr>
          <p:cNvSpPr txBox="1"/>
          <p:nvPr/>
        </p:nvSpPr>
        <p:spPr>
          <a:xfrm>
            <a:off x="0" y="-1"/>
            <a:ext cx="317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of Rotating Frame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0A8D5E-2CFB-4D40-8B9E-2140BDC4FEF7}"/>
              </a:ext>
            </a:extLst>
          </p:cNvPr>
          <p:cNvSpPr txBox="1"/>
          <p:nvPr/>
        </p:nvSpPr>
        <p:spPr>
          <a:xfrm>
            <a:off x="1563330" y="4188542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</a:t>
            </a:r>
            <a:r>
              <a:rPr lang="en-US" b="1" baseline="-25000" dirty="0" err="1"/>
              <a:t>lab</a:t>
            </a:r>
            <a:r>
              <a:rPr lang="en-US" dirty="0"/>
              <a:t> vector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7659B3-848F-4063-8693-B5469C24BBD5}"/>
              </a:ext>
            </a:extLst>
          </p:cNvPr>
          <p:cNvCxnSpPr>
            <a:cxnSpLocks/>
          </p:cNvCxnSpPr>
          <p:nvPr/>
        </p:nvCxnSpPr>
        <p:spPr>
          <a:xfrm flipV="1">
            <a:off x="2359742" y="3923072"/>
            <a:ext cx="560439" cy="285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3A776C-306D-45F5-8FBB-5B6DE25ACBE8}"/>
              </a:ext>
            </a:extLst>
          </p:cNvPr>
          <p:cNvSpPr txBox="1"/>
          <p:nvPr/>
        </p:nvSpPr>
        <p:spPr>
          <a:xfrm>
            <a:off x="5274188" y="4351594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</a:t>
            </a:r>
            <a:r>
              <a:rPr lang="en-US" b="1" baseline="-25000" dirty="0" err="1"/>
              <a:t>rot</a:t>
            </a:r>
            <a:r>
              <a:rPr lang="en-US" dirty="0"/>
              <a:t> vector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6768922-1385-446B-BBC3-1C1299F8D1AF}"/>
              </a:ext>
            </a:extLst>
          </p:cNvPr>
          <p:cNvCxnSpPr>
            <a:cxnSpLocks/>
          </p:cNvCxnSpPr>
          <p:nvPr/>
        </p:nvCxnSpPr>
        <p:spPr>
          <a:xfrm flipV="1">
            <a:off x="5776861" y="3954206"/>
            <a:ext cx="521110" cy="481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0C2D0A-87A9-44C3-9C23-E13B7293BE25}"/>
              </a:ext>
            </a:extLst>
          </p:cNvPr>
          <p:cNvCxnSpPr>
            <a:cxnSpLocks/>
          </p:cNvCxnSpPr>
          <p:nvPr/>
        </p:nvCxnSpPr>
        <p:spPr>
          <a:xfrm flipV="1">
            <a:off x="1838632" y="4896467"/>
            <a:ext cx="816079" cy="1199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C63C20-A86F-4BC8-B5C5-ADE423118E76}"/>
              </a:ext>
            </a:extLst>
          </p:cNvPr>
          <p:cNvSpPr txBox="1"/>
          <p:nvPr/>
        </p:nvSpPr>
        <p:spPr>
          <a:xfrm>
            <a:off x="412955" y="6096000"/>
            <a:ext cx="223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rotating with transmitter frequency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8C0CCE-3DEB-4886-8168-00AD3EA0FC84}"/>
              </a:ext>
            </a:extLst>
          </p:cNvPr>
          <p:cNvSpPr txBox="1"/>
          <p:nvPr/>
        </p:nvSpPr>
        <p:spPr>
          <a:xfrm>
            <a:off x="3371850" y="6067425"/>
            <a:ext cx="18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of </a:t>
            </a:r>
            <a:r>
              <a:rPr lang="en-US" b="1" dirty="0" err="1"/>
              <a:t>M</a:t>
            </a:r>
            <a:r>
              <a:rPr lang="en-US" b="1" baseline="-25000" dirty="0" err="1"/>
              <a:t>lab</a:t>
            </a:r>
            <a:endParaRPr lang="en-US" b="1" baseline="-25000" dirty="0"/>
          </a:p>
          <a:p>
            <a:r>
              <a:rPr lang="en-US" dirty="0"/>
              <a:t>on </a:t>
            </a:r>
            <a:r>
              <a:rPr lang="en-US" dirty="0" err="1"/>
              <a:t>X</a:t>
            </a:r>
            <a:r>
              <a:rPr lang="en-US" baseline="-25000" dirty="0" err="1"/>
              <a:t>lab</a:t>
            </a:r>
            <a:r>
              <a:rPr lang="en-US" dirty="0" err="1"/>
              <a:t>-Y</a:t>
            </a:r>
            <a:r>
              <a:rPr lang="en-US" baseline="-25000" dirty="0" err="1"/>
              <a:t>lab</a:t>
            </a:r>
            <a:r>
              <a:rPr lang="en-US" dirty="0"/>
              <a:t> plane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6246EA6-15A2-4BF5-96A1-C89BCDB4B822}"/>
              </a:ext>
            </a:extLst>
          </p:cNvPr>
          <p:cNvCxnSpPr>
            <a:cxnSpLocks/>
          </p:cNvCxnSpPr>
          <p:nvPr/>
        </p:nvCxnSpPr>
        <p:spPr>
          <a:xfrm flipH="1" flipV="1">
            <a:off x="2969036" y="5086968"/>
            <a:ext cx="907639" cy="913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12DC81-FB96-4F47-AD1C-94DA3D13316B}"/>
              </a:ext>
            </a:extLst>
          </p:cNvPr>
          <p:cNvSpPr txBox="1"/>
          <p:nvPr/>
        </p:nvSpPr>
        <p:spPr>
          <a:xfrm>
            <a:off x="6819900" y="6019800"/>
            <a:ext cx="1831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of </a:t>
            </a:r>
            <a:r>
              <a:rPr lang="en-US" b="1" dirty="0" err="1"/>
              <a:t>M</a:t>
            </a:r>
            <a:r>
              <a:rPr lang="en-US" b="1" baseline="-25000" dirty="0" err="1"/>
              <a:t>rot</a:t>
            </a:r>
            <a:endParaRPr lang="en-US" b="1" baseline="-25000" dirty="0"/>
          </a:p>
          <a:p>
            <a:r>
              <a:rPr lang="en-US" dirty="0"/>
              <a:t>on </a:t>
            </a:r>
            <a:r>
              <a:rPr lang="en-US" dirty="0" err="1"/>
              <a:t>X</a:t>
            </a:r>
            <a:r>
              <a:rPr lang="en-US" baseline="-25000" dirty="0" err="1"/>
              <a:t>rot</a:t>
            </a:r>
            <a:r>
              <a:rPr lang="en-US" dirty="0" err="1"/>
              <a:t>-Y</a:t>
            </a:r>
            <a:r>
              <a:rPr lang="en-US" baseline="-25000" dirty="0" err="1"/>
              <a:t>rot</a:t>
            </a:r>
            <a:r>
              <a:rPr lang="en-US" dirty="0"/>
              <a:t> plane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B916254-43DA-49EA-8C4C-13F1B8C83F2B}"/>
              </a:ext>
            </a:extLst>
          </p:cNvPr>
          <p:cNvCxnSpPr>
            <a:cxnSpLocks/>
          </p:cNvCxnSpPr>
          <p:nvPr/>
        </p:nvCxnSpPr>
        <p:spPr>
          <a:xfrm flipH="1" flipV="1">
            <a:off x="6369461" y="5134593"/>
            <a:ext cx="907639" cy="913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5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3C4A73-0F28-4E1A-BD32-199C7550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251"/>
            <a:ext cx="9144000" cy="5866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D9F17-16D0-44A3-977A-45B39D17BE50}"/>
              </a:ext>
            </a:extLst>
          </p:cNvPr>
          <p:cNvSpPr txBox="1"/>
          <p:nvPr/>
        </p:nvSpPr>
        <p:spPr>
          <a:xfrm>
            <a:off x="6817081" y="0"/>
            <a:ext cx="23269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C100rf_LF_RF_motion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program shows an animation.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735E1E-5828-4019-954E-993C2EA2C96C}"/>
              </a:ext>
            </a:extLst>
          </p:cNvPr>
          <p:cNvSpPr txBox="1"/>
          <p:nvPr/>
        </p:nvSpPr>
        <p:spPr>
          <a:xfrm>
            <a:off x="0" y="-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of Effect of RF Phase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EA1240-8921-4052-8847-0304EB5AFE42}"/>
              </a:ext>
            </a:extLst>
          </p:cNvPr>
          <p:cNvCxnSpPr>
            <a:cxnSpLocks/>
          </p:cNvCxnSpPr>
          <p:nvPr/>
        </p:nvCxnSpPr>
        <p:spPr>
          <a:xfrm>
            <a:off x="324465" y="6371402"/>
            <a:ext cx="825500" cy="0"/>
          </a:xfrm>
          <a:prstGeom prst="straightConnector1">
            <a:avLst/>
          </a:prstGeom>
          <a:ln w="28575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6458132-0DF9-4B0A-A715-32B573E78E92}"/>
              </a:ext>
            </a:extLst>
          </p:cNvPr>
          <p:cNvCxnSpPr/>
          <p:nvPr/>
        </p:nvCxnSpPr>
        <p:spPr>
          <a:xfrm>
            <a:off x="324465" y="6666468"/>
            <a:ext cx="825500" cy="0"/>
          </a:xfrm>
          <a:prstGeom prst="straightConnector1">
            <a:avLst/>
          </a:prstGeom>
          <a:ln w="28575">
            <a:solidFill>
              <a:srgbClr val="0033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853AB1-C96D-4111-9C49-82F4B15C23D7}"/>
              </a:ext>
            </a:extLst>
          </p:cNvPr>
          <p:cNvSpPr txBox="1"/>
          <p:nvPr/>
        </p:nvSpPr>
        <p:spPr>
          <a:xfrm>
            <a:off x="1149965" y="6160516"/>
            <a:ext cx="21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Resonant component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FDBBD4-0F71-427B-AF81-21EFF15D5989}"/>
              </a:ext>
            </a:extLst>
          </p:cNvPr>
          <p:cNvSpPr txBox="1"/>
          <p:nvPr/>
        </p:nvSpPr>
        <p:spPr>
          <a:xfrm>
            <a:off x="1149965" y="6488668"/>
            <a:ext cx="26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Non-resonant </a:t>
            </a:r>
            <a:r>
              <a:rPr lang="en-US" dirty="0"/>
              <a:t>component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0C770B8-8177-411F-B43D-6DA40C6761CF}"/>
              </a:ext>
            </a:extLst>
          </p:cNvPr>
          <p:cNvGrpSpPr/>
          <p:nvPr/>
        </p:nvGrpSpPr>
        <p:grpSpPr>
          <a:xfrm>
            <a:off x="324465" y="5928852"/>
            <a:ext cx="875071" cy="147484"/>
            <a:chOff x="324465" y="5928852"/>
            <a:chExt cx="875071" cy="147484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43DAD2C-BF3B-4036-8585-05894046F255}"/>
                </a:ext>
              </a:extLst>
            </p:cNvPr>
            <p:cNvCxnSpPr>
              <a:cxnSpLocks/>
            </p:cNvCxnSpPr>
            <p:nvPr/>
          </p:nvCxnSpPr>
          <p:spPr>
            <a:xfrm>
              <a:off x="324465" y="5997677"/>
              <a:ext cx="7570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8FDA2C6-3BAA-4714-BB52-254F8E921B72}"/>
                </a:ext>
              </a:extLst>
            </p:cNvPr>
            <p:cNvSpPr/>
            <p:nvPr/>
          </p:nvSpPr>
          <p:spPr>
            <a:xfrm>
              <a:off x="1052052" y="5928852"/>
              <a:ext cx="147484" cy="1474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CDA9DE-AF0D-4B7A-A3D2-628665A1F00E}"/>
              </a:ext>
            </a:extLst>
          </p:cNvPr>
          <p:cNvSpPr txBox="1"/>
          <p:nvPr/>
        </p:nvSpPr>
        <p:spPr>
          <a:xfrm>
            <a:off x="1149965" y="5832365"/>
            <a:ext cx="19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Oscillating RF field</a:t>
            </a:r>
          </a:p>
        </p:txBody>
      </p:sp>
    </p:spTree>
    <p:extLst>
      <p:ext uri="{BB962C8B-B14F-4D97-AF65-F5344CB8AC3E}">
        <p14:creationId xmlns:p14="http://schemas.microsoft.com/office/powerpoint/2010/main" val="61365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9C2669-FE46-4D66-AA6E-2F21D816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409575"/>
            <a:ext cx="8667750" cy="603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B96C0-289E-41E0-8B52-C54D65773F40}"/>
              </a:ext>
            </a:extLst>
          </p:cNvPr>
          <p:cNvSpPr txBox="1"/>
          <p:nvPr/>
        </p:nvSpPr>
        <p:spPr>
          <a:xfrm>
            <a:off x="6817081" y="0"/>
            <a:ext cx="23269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C120RF_Irradiation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program shows an animation.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F1E955-6AA8-4360-AD5E-59165CDF1D78}"/>
              </a:ext>
            </a:extLst>
          </p:cNvPr>
          <p:cNvSpPr txBox="1"/>
          <p:nvPr/>
        </p:nvSpPr>
        <p:spPr>
          <a:xfrm>
            <a:off x="0" y="0"/>
            <a:ext cx="427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can a pulse rotate the magnetization?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897697-C695-405F-ABB4-638C2049B44B}"/>
              </a:ext>
            </a:extLst>
          </p:cNvPr>
          <p:cNvSpPr txBox="1"/>
          <p:nvPr/>
        </p:nvSpPr>
        <p:spPr>
          <a:xfrm>
            <a:off x="3647769" y="2192594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</a:t>
            </a:r>
            <a:r>
              <a:rPr lang="en-US" b="1" baseline="-25000" dirty="0" err="1"/>
              <a:t>lab</a:t>
            </a:r>
            <a:r>
              <a:rPr lang="en-US" dirty="0"/>
              <a:t> vector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AFADA9D-6432-47F9-9328-6EA92A2D0180}"/>
              </a:ext>
            </a:extLst>
          </p:cNvPr>
          <p:cNvCxnSpPr>
            <a:cxnSpLocks/>
          </p:cNvCxnSpPr>
          <p:nvPr/>
        </p:nvCxnSpPr>
        <p:spPr>
          <a:xfrm flipH="1">
            <a:off x="3087329" y="2595716"/>
            <a:ext cx="983226" cy="34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3621DB-1EBB-4B57-B8B8-662052CF3C29}"/>
              </a:ext>
            </a:extLst>
          </p:cNvPr>
          <p:cNvSpPr txBox="1"/>
          <p:nvPr/>
        </p:nvSpPr>
        <p:spPr>
          <a:xfrm>
            <a:off x="7043994" y="2188497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</a:t>
            </a:r>
            <a:r>
              <a:rPr lang="en-US" b="1" baseline="-25000" dirty="0" err="1"/>
              <a:t>rot</a:t>
            </a:r>
            <a:r>
              <a:rPr lang="en-US" dirty="0"/>
              <a:t> vector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4BC3AD3-6342-4DF0-B523-6D905D907DC9}"/>
              </a:ext>
            </a:extLst>
          </p:cNvPr>
          <p:cNvCxnSpPr>
            <a:cxnSpLocks/>
          </p:cNvCxnSpPr>
          <p:nvPr/>
        </p:nvCxnSpPr>
        <p:spPr>
          <a:xfrm flipH="1">
            <a:off x="6720758" y="2615381"/>
            <a:ext cx="771423" cy="23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4DDCE-8C9A-47D5-92B9-83798A9CCE5E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3510118"/>
            <a:ext cx="757084" cy="1248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A01F304-1B6E-4F11-9A9B-6A346005250C}"/>
              </a:ext>
            </a:extLst>
          </p:cNvPr>
          <p:cNvSpPr txBox="1"/>
          <p:nvPr/>
        </p:nvSpPr>
        <p:spPr>
          <a:xfrm>
            <a:off x="3726426" y="477847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B</a:t>
            </a:r>
            <a:r>
              <a:rPr lang="en-US" baseline="-25000" dirty="0" err="1"/>
              <a:t>1</a:t>
            </a:r>
            <a:r>
              <a:rPr lang="en-US" dirty="0"/>
              <a:t> field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21874D-9082-4A29-AE24-99F036D759EF}"/>
              </a:ext>
            </a:extLst>
          </p:cNvPr>
          <p:cNvCxnSpPr>
            <a:cxnSpLocks/>
          </p:cNvCxnSpPr>
          <p:nvPr/>
        </p:nvCxnSpPr>
        <p:spPr>
          <a:xfrm flipH="1" flipV="1">
            <a:off x="7128388" y="3411796"/>
            <a:ext cx="757084" cy="1248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E5475FC-F68C-42DC-B0E0-1B6605500AED}"/>
              </a:ext>
            </a:extLst>
          </p:cNvPr>
          <p:cNvSpPr txBox="1"/>
          <p:nvPr/>
        </p:nvSpPr>
        <p:spPr>
          <a:xfrm>
            <a:off x="7590503" y="470965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B</a:t>
            </a:r>
            <a:r>
              <a:rPr lang="en-US" baseline="-25000" dirty="0" err="1"/>
              <a:t>1</a:t>
            </a:r>
            <a:r>
              <a:rPr lang="en-US" dirty="0"/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11389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D83C54-203D-4052-A5C5-4CF03729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704543"/>
            <a:ext cx="8667750" cy="603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BE564-6E67-4346-8F85-F7A5377BA8AD}"/>
              </a:ext>
            </a:extLst>
          </p:cNvPr>
          <p:cNvSpPr txBox="1"/>
          <p:nvPr/>
        </p:nvSpPr>
        <p:spPr>
          <a:xfrm>
            <a:off x="6817081" y="0"/>
            <a:ext cx="23269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C140FID</a:t>
            </a:r>
            <a:endParaRPr lang="en-US" dirty="0"/>
          </a:p>
          <a:p>
            <a:r>
              <a:rPr lang="en-US" sz="1200" dirty="0"/>
              <a:t>This program shows an animation.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D13EB9-578C-4522-BE18-DD67C52ED2FE}"/>
              </a:ext>
            </a:extLst>
          </p:cNvPr>
          <p:cNvSpPr txBox="1"/>
          <p:nvPr/>
        </p:nvSpPr>
        <p:spPr>
          <a:xfrm>
            <a:off x="0" y="-1"/>
            <a:ext cx="40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FID in Laboratory and Rotating Frames</a:t>
            </a:r>
          </a:p>
        </p:txBody>
      </p:sp>
    </p:spTree>
    <p:extLst>
      <p:ext uri="{BB962C8B-B14F-4D97-AF65-F5344CB8AC3E}">
        <p14:creationId xmlns:p14="http://schemas.microsoft.com/office/powerpoint/2010/main" val="260823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44FCEA-CAD1-4654-81BD-EE7762DC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710995"/>
            <a:ext cx="8667750" cy="603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55F24F-C59C-42CB-8196-9F30184A9977}"/>
              </a:ext>
            </a:extLst>
          </p:cNvPr>
          <p:cNvSpPr txBox="1"/>
          <p:nvPr/>
        </p:nvSpPr>
        <p:spPr>
          <a:xfrm>
            <a:off x="6817081" y="0"/>
            <a:ext cx="23269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C150FID_TwoFreq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program shows an animation.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9A9F0C-258B-4037-A650-79608CB12C38}"/>
              </a:ext>
            </a:extLst>
          </p:cNvPr>
          <p:cNvSpPr txBox="1"/>
          <p:nvPr/>
        </p:nvSpPr>
        <p:spPr>
          <a:xfrm>
            <a:off x="0" y="-1"/>
            <a:ext cx="40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FID in Laboratory and Rotating Frames</a:t>
            </a:r>
          </a:p>
        </p:txBody>
      </p:sp>
    </p:spTree>
    <p:extLst>
      <p:ext uri="{BB962C8B-B14F-4D97-AF65-F5344CB8AC3E}">
        <p14:creationId xmlns:p14="http://schemas.microsoft.com/office/powerpoint/2010/main" val="358645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188</Words>
  <Application>Microsoft Office PowerPoint</Application>
  <PresentationFormat>レター サイズ 8.5x11 インチ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Kosuke Ohgo</dc:creator>
  <cp:lastModifiedBy>OHGO KOSUKE</cp:lastModifiedBy>
  <cp:revision>24</cp:revision>
  <dcterms:created xsi:type="dcterms:W3CDTF">2021-12-03T22:44:25Z</dcterms:created>
  <dcterms:modified xsi:type="dcterms:W3CDTF">2021-12-07T20:25:34Z</dcterms:modified>
</cp:coreProperties>
</file>