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2CDFB-497D-4CAB-B2C6-37049D80F9DE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2F6D-5C90-48FB-A68B-FBDBC96B6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748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2CDFB-497D-4CAB-B2C6-37049D80F9DE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2F6D-5C90-48FB-A68B-FBDBC96B6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64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2CDFB-497D-4CAB-B2C6-37049D80F9DE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2F6D-5C90-48FB-A68B-FBDBC96B6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61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2CDFB-497D-4CAB-B2C6-37049D80F9DE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2F6D-5C90-48FB-A68B-FBDBC96B6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270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2CDFB-497D-4CAB-B2C6-37049D80F9DE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2F6D-5C90-48FB-A68B-FBDBC96B6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217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2CDFB-497D-4CAB-B2C6-37049D80F9DE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2F6D-5C90-48FB-A68B-FBDBC96B6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26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2CDFB-497D-4CAB-B2C6-37049D80F9DE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2F6D-5C90-48FB-A68B-FBDBC96B6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682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2CDFB-497D-4CAB-B2C6-37049D80F9DE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2F6D-5C90-48FB-A68B-FBDBC96B6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963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2CDFB-497D-4CAB-B2C6-37049D80F9DE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2F6D-5C90-48FB-A68B-FBDBC96B6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402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2CDFB-497D-4CAB-B2C6-37049D80F9DE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2F6D-5C90-48FB-A68B-FBDBC96B6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81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2CDFB-497D-4CAB-B2C6-37049D80F9DE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2F6D-5C90-48FB-A68B-FBDBC96B6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11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2CDFB-497D-4CAB-B2C6-37049D80F9DE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62F6D-5C90-48FB-A68B-FBDBC96B6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556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3.emf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6" Type="http://schemas.openxmlformats.org/officeDocument/2006/relationships/image" Target="../media/image16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5.emf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4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7.emf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9.pn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8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20.emf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21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22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26069" y="490328"/>
            <a:ext cx="5565913" cy="5844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6539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/>
          <p:cNvSpPr txBox="1"/>
          <p:nvPr/>
        </p:nvSpPr>
        <p:spPr>
          <a:xfrm>
            <a:off x="422031" y="505473"/>
            <a:ext cx="5852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저장아이콘 클릭 시 현재 작성하고 있는데 메모의 내용이 저장되는데 그 때 파일이름과 파일이 작성된 날짜도 같이 저장된다</a:t>
            </a:r>
            <a:r>
              <a:rPr lang="en-US" altLang="ko-KR" dirty="0"/>
              <a:t>.</a:t>
            </a:r>
          </a:p>
        </p:txBody>
      </p:sp>
      <p:grpSp>
        <p:nvGrpSpPr>
          <p:cNvPr id="90" name="그룹 89"/>
          <p:cNvGrpSpPr/>
          <p:nvPr/>
        </p:nvGrpSpPr>
        <p:grpSpPr>
          <a:xfrm>
            <a:off x="547971" y="490328"/>
            <a:ext cx="11518643" cy="5844209"/>
            <a:chOff x="547971" y="490328"/>
            <a:chExt cx="11518643" cy="5844209"/>
          </a:xfrm>
        </p:grpSpPr>
        <p:sp>
          <p:nvSpPr>
            <p:cNvPr id="4" name="직사각형 3"/>
            <p:cNvSpPr/>
            <p:nvPr/>
          </p:nvSpPr>
          <p:spPr>
            <a:xfrm>
              <a:off x="6500701" y="490328"/>
              <a:ext cx="5565913" cy="58442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751676" y="793809"/>
              <a:ext cx="530087" cy="52425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6751676" y="5579166"/>
              <a:ext cx="5300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더하기 기호 7"/>
            <p:cNvSpPr/>
            <p:nvPr/>
          </p:nvSpPr>
          <p:spPr>
            <a:xfrm>
              <a:off x="6833639" y="5633807"/>
              <a:ext cx="360000" cy="360000"/>
            </a:xfrm>
            <a:prstGeom prst="mathPlus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6751676" y="1359887"/>
              <a:ext cx="5300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6751676" y="1488833"/>
              <a:ext cx="5300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6751676" y="1596998"/>
              <a:ext cx="5300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751676" y="1715547"/>
              <a:ext cx="5300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/>
            <p:cNvSpPr/>
            <p:nvPr/>
          </p:nvSpPr>
          <p:spPr>
            <a:xfrm>
              <a:off x="7307655" y="793809"/>
              <a:ext cx="4396664" cy="524255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highlight>
                  <a:srgbClr val="000000"/>
                </a:highlight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1197884" y="850079"/>
              <a:ext cx="450166" cy="4501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7307655" y="1347752"/>
              <a:ext cx="43966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직사각형 30"/>
            <p:cNvSpPr/>
            <p:nvPr/>
          </p:nvSpPr>
          <p:spPr>
            <a:xfrm>
              <a:off x="10691449" y="850079"/>
              <a:ext cx="450166" cy="4501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0185018" y="841317"/>
              <a:ext cx="450166" cy="4501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9678583" y="841317"/>
              <a:ext cx="450166" cy="4501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9172148" y="841317"/>
              <a:ext cx="450166" cy="4501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663062" y="841317"/>
              <a:ext cx="450166" cy="4501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8155187" y="841317"/>
              <a:ext cx="450166" cy="4501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7647516" y="841317"/>
              <a:ext cx="450166" cy="4501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연결선 38"/>
            <p:cNvCxnSpPr/>
            <p:nvPr/>
          </p:nvCxnSpPr>
          <p:spPr>
            <a:xfrm>
              <a:off x="7596554" y="793810"/>
              <a:ext cx="0" cy="553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이등변 삼각형 41"/>
            <p:cNvSpPr/>
            <p:nvPr/>
          </p:nvSpPr>
          <p:spPr>
            <a:xfrm rot="16200000">
              <a:off x="7119445" y="1016276"/>
              <a:ext cx="537235" cy="13563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 flipH="1">
              <a:off x="7512153" y="793808"/>
              <a:ext cx="45719" cy="5539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307655" y="1347752"/>
              <a:ext cx="4396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메모 </a:t>
              </a:r>
              <a:r>
                <a:rPr lang="ko-KR" altLang="en-US" dirty="0" err="1"/>
                <a:t>메모</a:t>
              </a:r>
              <a:r>
                <a:rPr lang="ko-KR" altLang="en-US" dirty="0"/>
                <a:t> </a:t>
              </a:r>
              <a:r>
                <a:rPr lang="ko-KR" altLang="en-US" dirty="0" err="1"/>
                <a:t>메모</a:t>
              </a:r>
              <a:r>
                <a:rPr lang="ko-KR" altLang="en-US" dirty="0"/>
                <a:t> </a:t>
              </a:r>
              <a:r>
                <a:rPr lang="ko-KR" altLang="en-US" dirty="0" err="1"/>
                <a:t>메모</a:t>
              </a:r>
              <a:r>
                <a:rPr lang="ko-KR" altLang="en-US" dirty="0"/>
                <a:t> </a:t>
              </a:r>
              <a:r>
                <a:rPr lang="ko-KR" altLang="en-US" dirty="0" err="1"/>
                <a:t>메모</a:t>
              </a:r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691449" y="841317"/>
              <a:ext cx="450166" cy="450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0185014" y="841317"/>
              <a:ext cx="450166" cy="450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676342" y="841317"/>
              <a:ext cx="450166" cy="450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169907" y="839585"/>
              <a:ext cx="450166" cy="450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661231" y="840040"/>
              <a:ext cx="450166" cy="450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155069" y="839585"/>
              <a:ext cx="450166" cy="450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cxnSp>
          <p:nvCxnSpPr>
            <p:cNvPr id="62" name="직선 연결선 61"/>
            <p:cNvCxnSpPr/>
            <p:nvPr/>
          </p:nvCxnSpPr>
          <p:spPr>
            <a:xfrm>
              <a:off x="6764316" y="5052758"/>
              <a:ext cx="5300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0569" y="847613"/>
              <a:ext cx="468000" cy="468000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9055" y="839995"/>
              <a:ext cx="468000" cy="468000"/>
            </a:xfrm>
            <a:prstGeom prst="rect">
              <a:avLst/>
            </a:prstGeom>
          </p:spPr>
        </p:pic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5205" y="836781"/>
              <a:ext cx="468000" cy="468000"/>
            </a:xfrm>
            <a:prstGeom prst="rect">
              <a:avLst/>
            </a:prstGeom>
          </p:spPr>
        </p:pic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5105" y="5105766"/>
              <a:ext cx="468000" cy="468000"/>
            </a:xfrm>
            <a:prstGeom prst="rect">
              <a:avLst/>
            </a:prstGeom>
          </p:spPr>
        </p:pic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9237" y="838673"/>
              <a:ext cx="468000" cy="468000"/>
            </a:xfrm>
            <a:prstGeom prst="rect">
              <a:avLst/>
            </a:prstGeom>
          </p:spPr>
        </p:pic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9544" y="838324"/>
              <a:ext cx="468000" cy="468000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91760" y="850033"/>
              <a:ext cx="468000" cy="468000"/>
            </a:xfrm>
            <a:prstGeom prst="rect">
              <a:avLst/>
            </a:prstGeom>
          </p:spPr>
        </p:pic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88330" y="837064"/>
              <a:ext cx="468000" cy="468000"/>
            </a:xfrm>
            <a:prstGeom prst="rect">
              <a:avLst/>
            </a:prstGeom>
          </p:spPr>
        </p:pic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136" y="833791"/>
              <a:ext cx="468000" cy="468000"/>
            </a:xfrm>
            <a:prstGeom prst="rect">
              <a:avLst/>
            </a:prstGeom>
          </p:spPr>
        </p:pic>
        <p:pic>
          <p:nvPicPr>
            <p:cNvPr id="85" name="그림 8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8737" y="603947"/>
              <a:ext cx="360000" cy="360000"/>
            </a:xfrm>
            <a:prstGeom prst="rect">
              <a:avLst/>
            </a:prstGeom>
          </p:spPr>
        </p:pic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0505" y="837800"/>
              <a:ext cx="457200" cy="457200"/>
            </a:xfrm>
            <a:prstGeom prst="rect">
              <a:avLst/>
            </a:prstGeom>
          </p:spPr>
        </p:pic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971" y="1428803"/>
              <a:ext cx="468000" cy="468000"/>
            </a:xfrm>
            <a:prstGeom prst="rect">
              <a:avLst/>
            </a:prstGeom>
          </p:spPr>
        </p:pic>
      </p:grpSp>
      <p:sp>
        <p:nvSpPr>
          <p:cNvPr id="50" name="TextBox 49"/>
          <p:cNvSpPr txBox="1"/>
          <p:nvPr/>
        </p:nvSpPr>
        <p:spPr>
          <a:xfrm>
            <a:off x="422031" y="5688206"/>
            <a:ext cx="585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메모 내부에 있을 때 검색 아이콘 클릭 시 메모안의 글자들에 대한 검색이 가능하다</a:t>
            </a:r>
            <a:r>
              <a:rPr lang="en-US" altLang="ko-KR" dirty="0"/>
              <a:t>.</a:t>
            </a:r>
          </a:p>
        </p:txBody>
      </p:sp>
      <p:grpSp>
        <p:nvGrpSpPr>
          <p:cNvPr id="143" name="그룹 142"/>
          <p:cNvGrpSpPr/>
          <p:nvPr/>
        </p:nvGrpSpPr>
        <p:grpSpPr>
          <a:xfrm>
            <a:off x="547971" y="1995727"/>
            <a:ext cx="5431491" cy="3578039"/>
            <a:chOff x="547971" y="1995727"/>
            <a:chExt cx="5431491" cy="3578039"/>
          </a:xfrm>
        </p:grpSpPr>
        <p:sp>
          <p:nvSpPr>
            <p:cNvPr id="3" name="말풍선: 모서리가 둥근 사각형 2"/>
            <p:cNvSpPr/>
            <p:nvPr/>
          </p:nvSpPr>
          <p:spPr>
            <a:xfrm>
              <a:off x="547971" y="1995727"/>
              <a:ext cx="5431491" cy="3578039"/>
            </a:xfrm>
            <a:prstGeom prst="wedgeRoundRectCallout">
              <a:avLst>
                <a:gd name="adj1" fmla="val -41912"/>
                <a:gd name="adj2" fmla="val -59905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781971" y="2239617"/>
              <a:ext cx="4982725" cy="310014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781971" y="2637181"/>
              <a:ext cx="49827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94917" y="2267849"/>
              <a:ext cx="4982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저장하기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95530" y="2648719"/>
              <a:ext cx="11712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저장위치</a:t>
              </a: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794917" y="3018051"/>
              <a:ext cx="49827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1966825" y="2637181"/>
              <a:ext cx="0" cy="3808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966825" y="2637181"/>
              <a:ext cx="3797871" cy="380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다운로드</a:t>
              </a:r>
              <a:endParaRPr lang="ko-KR" altLang="en-US"/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1966825" y="3018051"/>
              <a:ext cx="0" cy="2321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966826" y="4968704"/>
              <a:ext cx="1902810" cy="380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파일이름</a:t>
              </a:r>
            </a:p>
          </p:txBody>
        </p:sp>
        <p:cxnSp>
          <p:nvCxnSpPr>
            <p:cNvPr id="27" name="직선 연결선 26"/>
            <p:cNvCxnSpPr/>
            <p:nvPr/>
          </p:nvCxnSpPr>
          <p:spPr>
            <a:xfrm flipH="1">
              <a:off x="1966824" y="4968703"/>
              <a:ext cx="37978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3858011" y="4972148"/>
              <a:ext cx="1902810" cy="380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저장시간</a:t>
              </a:r>
              <a:endParaRPr lang="ko-KR" altLang="en-US" dirty="0"/>
            </a:p>
          </p:txBody>
        </p:sp>
        <p:cxnSp>
          <p:nvCxnSpPr>
            <p:cNvPr id="41" name="직선 연결선 40"/>
            <p:cNvCxnSpPr/>
            <p:nvPr/>
          </p:nvCxnSpPr>
          <p:spPr>
            <a:xfrm>
              <a:off x="3839353" y="4972148"/>
              <a:ext cx="0" cy="384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1966824" y="3021495"/>
              <a:ext cx="3797871" cy="380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이름         설명          종류</a:t>
              </a:r>
              <a:endParaRPr lang="ko-KR" altLang="en-US" dirty="0"/>
            </a:p>
          </p:txBody>
        </p:sp>
        <p:cxnSp>
          <p:nvCxnSpPr>
            <p:cNvPr id="60" name="직선 연결선 59"/>
            <p:cNvCxnSpPr/>
            <p:nvPr/>
          </p:nvCxnSpPr>
          <p:spPr>
            <a:xfrm>
              <a:off x="3138120" y="3004798"/>
              <a:ext cx="0" cy="4040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1953878" y="3405808"/>
              <a:ext cx="382376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4454736" y="3018051"/>
              <a:ext cx="0" cy="3907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6" name="그림 7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56240" y="2239617"/>
            <a:ext cx="3943350" cy="1495425"/>
          </a:xfrm>
          <a:prstGeom prst="rect">
            <a:avLst/>
          </a:prstGeom>
        </p:spPr>
      </p:pic>
      <p:sp>
        <p:nvSpPr>
          <p:cNvPr id="142" name="화살표: 오른쪽 141"/>
          <p:cNvSpPr/>
          <p:nvPr/>
        </p:nvSpPr>
        <p:spPr>
          <a:xfrm rot="16200000">
            <a:off x="7890412" y="1517031"/>
            <a:ext cx="1052203" cy="3929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863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/>
          <p:cNvSpPr txBox="1"/>
          <p:nvPr/>
        </p:nvSpPr>
        <p:spPr>
          <a:xfrm>
            <a:off x="396532" y="490328"/>
            <a:ext cx="5852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구름모양의 업로드 아이콘 클릭 시 이 노트 앱과 연결되어 있는 매체들이 보여지며 선택하면 그 매체에 업로드가 가능하다</a:t>
            </a:r>
            <a:r>
              <a:rPr lang="en-US" altLang="ko-KR" dirty="0"/>
              <a:t>.</a:t>
            </a:r>
          </a:p>
        </p:txBody>
      </p:sp>
      <p:grpSp>
        <p:nvGrpSpPr>
          <p:cNvPr id="90" name="그룹 89"/>
          <p:cNvGrpSpPr/>
          <p:nvPr/>
        </p:nvGrpSpPr>
        <p:grpSpPr>
          <a:xfrm>
            <a:off x="973283" y="490328"/>
            <a:ext cx="11093331" cy="5844209"/>
            <a:chOff x="973283" y="490328"/>
            <a:chExt cx="11093331" cy="5844209"/>
          </a:xfrm>
        </p:grpSpPr>
        <p:sp>
          <p:nvSpPr>
            <p:cNvPr id="4" name="직사각형 3"/>
            <p:cNvSpPr/>
            <p:nvPr/>
          </p:nvSpPr>
          <p:spPr>
            <a:xfrm>
              <a:off x="6500701" y="490328"/>
              <a:ext cx="5565913" cy="58442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751676" y="793809"/>
              <a:ext cx="530087" cy="52425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6751676" y="5579166"/>
              <a:ext cx="5300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더하기 기호 7"/>
            <p:cNvSpPr/>
            <p:nvPr/>
          </p:nvSpPr>
          <p:spPr>
            <a:xfrm>
              <a:off x="6833639" y="5633807"/>
              <a:ext cx="360000" cy="360000"/>
            </a:xfrm>
            <a:prstGeom prst="mathPlus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6751676" y="1359887"/>
              <a:ext cx="5300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6751676" y="1488833"/>
              <a:ext cx="5300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6751676" y="1596998"/>
              <a:ext cx="5300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751676" y="1715547"/>
              <a:ext cx="5300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/>
            <p:cNvSpPr/>
            <p:nvPr/>
          </p:nvSpPr>
          <p:spPr>
            <a:xfrm>
              <a:off x="7307655" y="793809"/>
              <a:ext cx="4396664" cy="524255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highlight>
                  <a:srgbClr val="000000"/>
                </a:highlight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1197884" y="850079"/>
              <a:ext cx="450166" cy="4501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7307655" y="1347752"/>
              <a:ext cx="43966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직사각형 30"/>
            <p:cNvSpPr/>
            <p:nvPr/>
          </p:nvSpPr>
          <p:spPr>
            <a:xfrm>
              <a:off x="10691449" y="850079"/>
              <a:ext cx="450166" cy="4501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0185018" y="841317"/>
              <a:ext cx="450166" cy="4501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9678583" y="841317"/>
              <a:ext cx="450166" cy="4501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9172148" y="841317"/>
              <a:ext cx="450166" cy="4501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663062" y="841317"/>
              <a:ext cx="450166" cy="4501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8155187" y="841317"/>
              <a:ext cx="450166" cy="4501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7647516" y="841317"/>
              <a:ext cx="450166" cy="4501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연결선 38"/>
            <p:cNvCxnSpPr/>
            <p:nvPr/>
          </p:nvCxnSpPr>
          <p:spPr>
            <a:xfrm>
              <a:off x="7596554" y="793810"/>
              <a:ext cx="0" cy="553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이등변 삼각형 41"/>
            <p:cNvSpPr/>
            <p:nvPr/>
          </p:nvSpPr>
          <p:spPr>
            <a:xfrm rot="16200000">
              <a:off x="7119445" y="1016276"/>
              <a:ext cx="537235" cy="13563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 flipH="1">
              <a:off x="7512153" y="793808"/>
              <a:ext cx="45719" cy="5539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307655" y="1347752"/>
              <a:ext cx="4396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메모 </a:t>
              </a:r>
              <a:r>
                <a:rPr lang="ko-KR" altLang="en-US" dirty="0" err="1"/>
                <a:t>메모</a:t>
              </a:r>
              <a:r>
                <a:rPr lang="ko-KR" altLang="en-US" dirty="0"/>
                <a:t> </a:t>
              </a:r>
              <a:r>
                <a:rPr lang="ko-KR" altLang="en-US" dirty="0" err="1"/>
                <a:t>메모</a:t>
              </a:r>
              <a:r>
                <a:rPr lang="ko-KR" altLang="en-US" dirty="0"/>
                <a:t> </a:t>
              </a:r>
              <a:r>
                <a:rPr lang="ko-KR" altLang="en-US" dirty="0" err="1"/>
                <a:t>메모</a:t>
              </a:r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691449" y="841317"/>
              <a:ext cx="450166" cy="450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0185014" y="841317"/>
              <a:ext cx="450166" cy="450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676342" y="841317"/>
              <a:ext cx="450166" cy="450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169907" y="839585"/>
              <a:ext cx="450166" cy="450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661231" y="840040"/>
              <a:ext cx="450166" cy="450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155069" y="839585"/>
              <a:ext cx="450166" cy="450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cxnSp>
          <p:nvCxnSpPr>
            <p:cNvPr id="62" name="직선 연결선 61"/>
            <p:cNvCxnSpPr/>
            <p:nvPr/>
          </p:nvCxnSpPr>
          <p:spPr>
            <a:xfrm>
              <a:off x="6764316" y="5052758"/>
              <a:ext cx="5300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0569" y="847613"/>
              <a:ext cx="468000" cy="468000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9055" y="839995"/>
              <a:ext cx="468000" cy="468000"/>
            </a:xfrm>
            <a:prstGeom prst="rect">
              <a:avLst/>
            </a:prstGeom>
          </p:spPr>
        </p:pic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5205" y="836781"/>
              <a:ext cx="468000" cy="468000"/>
            </a:xfrm>
            <a:prstGeom prst="rect">
              <a:avLst/>
            </a:prstGeom>
          </p:spPr>
        </p:pic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5105" y="5105766"/>
              <a:ext cx="468000" cy="468000"/>
            </a:xfrm>
            <a:prstGeom prst="rect">
              <a:avLst/>
            </a:prstGeom>
          </p:spPr>
        </p:pic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9237" y="838673"/>
              <a:ext cx="468000" cy="468000"/>
            </a:xfrm>
            <a:prstGeom prst="rect">
              <a:avLst/>
            </a:prstGeom>
          </p:spPr>
        </p:pic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9544" y="838324"/>
              <a:ext cx="468000" cy="468000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91760" y="850033"/>
              <a:ext cx="468000" cy="468000"/>
            </a:xfrm>
            <a:prstGeom prst="rect">
              <a:avLst/>
            </a:prstGeom>
          </p:spPr>
        </p:pic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88330" y="837064"/>
              <a:ext cx="468000" cy="468000"/>
            </a:xfrm>
            <a:prstGeom prst="rect">
              <a:avLst/>
            </a:prstGeom>
          </p:spPr>
        </p:pic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136" y="833791"/>
              <a:ext cx="468000" cy="468000"/>
            </a:xfrm>
            <a:prstGeom prst="rect">
              <a:avLst/>
            </a:prstGeom>
          </p:spPr>
        </p:pic>
        <p:pic>
          <p:nvPicPr>
            <p:cNvPr id="85" name="그림 8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8737" y="603947"/>
              <a:ext cx="360000" cy="360000"/>
            </a:xfrm>
            <a:prstGeom prst="rect">
              <a:avLst/>
            </a:prstGeom>
          </p:spPr>
        </p:pic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0505" y="837800"/>
              <a:ext cx="457200" cy="457200"/>
            </a:xfrm>
            <a:prstGeom prst="rect">
              <a:avLst/>
            </a:prstGeom>
          </p:spPr>
        </p:pic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283" y="1913180"/>
              <a:ext cx="468000" cy="468000"/>
            </a:xfrm>
            <a:prstGeom prst="rect">
              <a:avLst/>
            </a:prstGeom>
          </p:spPr>
        </p:pic>
        <p:pic>
          <p:nvPicPr>
            <p:cNvPr id="58" name="그림 5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1477" y="4355577"/>
              <a:ext cx="468000" cy="468000"/>
            </a:xfrm>
            <a:prstGeom prst="rect">
              <a:avLst/>
            </a:prstGeom>
          </p:spPr>
        </p:pic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6996" y="4355577"/>
              <a:ext cx="468000" cy="468000"/>
            </a:xfrm>
            <a:prstGeom prst="rect">
              <a:avLst/>
            </a:prstGeom>
          </p:spPr>
        </p:pic>
      </p:grpSp>
      <p:sp>
        <p:nvSpPr>
          <p:cNvPr id="50" name="TextBox 49"/>
          <p:cNvSpPr txBox="1"/>
          <p:nvPr/>
        </p:nvSpPr>
        <p:spPr>
          <a:xfrm>
            <a:off x="474123" y="3089266"/>
            <a:ext cx="585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뒤로 되돌리기 화살표 아이콘 클릭 시 현재 작성했던 메모 한단계 전 상태로 돌아간다</a:t>
            </a:r>
            <a:r>
              <a:rPr lang="en-US" altLang="ko-KR" dirty="0"/>
              <a:t>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22031" y="5670641"/>
            <a:ext cx="585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앞으로 되돌리기 화살표 아이콘 클릭 시 현재 상태에서 한단계 앞 상태 작성상태로 되돌아간다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50365" y="1488833"/>
            <a:ext cx="2288263" cy="1492906"/>
          </a:xfrm>
          <a:prstGeom prst="rect">
            <a:avLst/>
          </a:prstGeom>
        </p:spPr>
      </p:pic>
      <p:sp>
        <p:nvSpPr>
          <p:cNvPr id="9" name="화살표: 오른쪽 8"/>
          <p:cNvSpPr/>
          <p:nvPr/>
        </p:nvSpPr>
        <p:spPr>
          <a:xfrm>
            <a:off x="1441283" y="2025748"/>
            <a:ext cx="2309082" cy="209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74123" y="3910320"/>
            <a:ext cx="1439760" cy="1440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602732" y="3902940"/>
            <a:ext cx="1439760" cy="144000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698251" y="3902940"/>
            <a:ext cx="143976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834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/>
          <p:cNvSpPr txBox="1"/>
          <p:nvPr/>
        </p:nvSpPr>
        <p:spPr>
          <a:xfrm>
            <a:off x="422031" y="505473"/>
            <a:ext cx="585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글꼴변경아이콘 </a:t>
            </a:r>
            <a:r>
              <a:rPr lang="en-US" altLang="ko-KR" dirty="0"/>
              <a:t>font</a:t>
            </a:r>
            <a:r>
              <a:rPr lang="ko-KR" altLang="en-US" dirty="0"/>
              <a:t> 클릭 시 글꼴의 변경 및 크기</a:t>
            </a:r>
            <a:r>
              <a:rPr lang="en-US" altLang="ko-KR" dirty="0"/>
              <a:t>, </a:t>
            </a:r>
            <a:r>
              <a:rPr lang="ko-KR" altLang="en-US" dirty="0"/>
              <a:t>색깔</a:t>
            </a:r>
            <a:r>
              <a:rPr lang="en-US" altLang="ko-KR" dirty="0"/>
              <a:t>, </a:t>
            </a:r>
            <a:r>
              <a:rPr lang="ko-KR" altLang="en-US" dirty="0"/>
              <a:t>특수효과 등을 적용시킬 수 있다</a:t>
            </a:r>
            <a:r>
              <a:rPr lang="en-US" altLang="ko-KR" dirty="0"/>
              <a:t>.</a:t>
            </a:r>
          </a:p>
        </p:txBody>
      </p:sp>
      <p:grpSp>
        <p:nvGrpSpPr>
          <p:cNvPr id="90" name="그룹 89"/>
          <p:cNvGrpSpPr/>
          <p:nvPr/>
        </p:nvGrpSpPr>
        <p:grpSpPr>
          <a:xfrm>
            <a:off x="638606" y="490328"/>
            <a:ext cx="11428008" cy="5844209"/>
            <a:chOff x="638606" y="490328"/>
            <a:chExt cx="11428008" cy="5844209"/>
          </a:xfrm>
        </p:grpSpPr>
        <p:sp>
          <p:nvSpPr>
            <p:cNvPr id="4" name="직사각형 3"/>
            <p:cNvSpPr/>
            <p:nvPr/>
          </p:nvSpPr>
          <p:spPr>
            <a:xfrm>
              <a:off x="6500701" y="490328"/>
              <a:ext cx="5565913" cy="58442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751676" y="793809"/>
              <a:ext cx="530087" cy="52425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6751676" y="5579166"/>
              <a:ext cx="5300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더하기 기호 7"/>
            <p:cNvSpPr/>
            <p:nvPr/>
          </p:nvSpPr>
          <p:spPr>
            <a:xfrm>
              <a:off x="6833639" y="5633807"/>
              <a:ext cx="360000" cy="360000"/>
            </a:xfrm>
            <a:prstGeom prst="mathPlus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6751676" y="1359887"/>
              <a:ext cx="5300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6751676" y="1488833"/>
              <a:ext cx="5300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6751676" y="1596998"/>
              <a:ext cx="5300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751676" y="1715547"/>
              <a:ext cx="5300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/>
            <p:cNvSpPr/>
            <p:nvPr/>
          </p:nvSpPr>
          <p:spPr>
            <a:xfrm>
              <a:off x="7307655" y="793809"/>
              <a:ext cx="4396664" cy="524255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highlight>
                  <a:srgbClr val="000000"/>
                </a:highlight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1197884" y="850079"/>
              <a:ext cx="450166" cy="4501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7307655" y="1347752"/>
              <a:ext cx="43966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직사각형 30"/>
            <p:cNvSpPr/>
            <p:nvPr/>
          </p:nvSpPr>
          <p:spPr>
            <a:xfrm>
              <a:off x="10691449" y="850079"/>
              <a:ext cx="450166" cy="4501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0185018" y="841317"/>
              <a:ext cx="450166" cy="4501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9678583" y="841317"/>
              <a:ext cx="450166" cy="4501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9172148" y="841317"/>
              <a:ext cx="450166" cy="4501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663062" y="841317"/>
              <a:ext cx="450166" cy="4501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8155187" y="841317"/>
              <a:ext cx="450166" cy="4501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7647516" y="841317"/>
              <a:ext cx="450166" cy="4501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연결선 38"/>
            <p:cNvCxnSpPr/>
            <p:nvPr/>
          </p:nvCxnSpPr>
          <p:spPr>
            <a:xfrm>
              <a:off x="7596554" y="793810"/>
              <a:ext cx="0" cy="553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이등변 삼각형 41"/>
            <p:cNvSpPr/>
            <p:nvPr/>
          </p:nvSpPr>
          <p:spPr>
            <a:xfrm rot="16200000">
              <a:off x="7119445" y="1016276"/>
              <a:ext cx="537235" cy="13563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 flipH="1">
              <a:off x="7512153" y="793808"/>
              <a:ext cx="45719" cy="5539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307655" y="1347752"/>
              <a:ext cx="4396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메모 </a:t>
              </a:r>
              <a:r>
                <a:rPr lang="ko-KR" altLang="en-US" dirty="0" err="1"/>
                <a:t>메모</a:t>
              </a:r>
              <a:r>
                <a:rPr lang="ko-KR" altLang="en-US" dirty="0"/>
                <a:t> </a:t>
              </a:r>
              <a:r>
                <a:rPr lang="ko-KR" altLang="en-US" dirty="0" err="1"/>
                <a:t>메모</a:t>
              </a:r>
              <a:r>
                <a:rPr lang="ko-KR" altLang="en-US" dirty="0"/>
                <a:t> </a:t>
              </a:r>
              <a:r>
                <a:rPr lang="ko-KR" altLang="en-US" dirty="0" err="1"/>
                <a:t>메모</a:t>
              </a:r>
              <a:r>
                <a:rPr lang="ko-KR" altLang="en-US" dirty="0"/>
                <a:t> </a:t>
              </a:r>
              <a:r>
                <a:rPr lang="ko-KR" altLang="en-US" dirty="0" err="1"/>
                <a:t>메모</a:t>
              </a:r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691449" y="841317"/>
              <a:ext cx="450166" cy="450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0185014" y="841317"/>
              <a:ext cx="450166" cy="450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676342" y="841317"/>
              <a:ext cx="450166" cy="450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169907" y="839585"/>
              <a:ext cx="450166" cy="450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661231" y="840040"/>
              <a:ext cx="450166" cy="450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155069" y="839585"/>
              <a:ext cx="450166" cy="450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cxnSp>
          <p:nvCxnSpPr>
            <p:cNvPr id="62" name="직선 연결선 61"/>
            <p:cNvCxnSpPr/>
            <p:nvPr/>
          </p:nvCxnSpPr>
          <p:spPr>
            <a:xfrm>
              <a:off x="6764316" y="5052758"/>
              <a:ext cx="5300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0569" y="847613"/>
              <a:ext cx="468000" cy="468000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9055" y="839995"/>
              <a:ext cx="468000" cy="468000"/>
            </a:xfrm>
            <a:prstGeom prst="rect">
              <a:avLst/>
            </a:prstGeom>
          </p:spPr>
        </p:pic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5205" y="836781"/>
              <a:ext cx="468000" cy="468000"/>
            </a:xfrm>
            <a:prstGeom prst="rect">
              <a:avLst/>
            </a:prstGeom>
          </p:spPr>
        </p:pic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5105" y="5105766"/>
              <a:ext cx="468000" cy="468000"/>
            </a:xfrm>
            <a:prstGeom prst="rect">
              <a:avLst/>
            </a:prstGeom>
          </p:spPr>
        </p:pic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9237" y="838673"/>
              <a:ext cx="468000" cy="468000"/>
            </a:xfrm>
            <a:prstGeom prst="rect">
              <a:avLst/>
            </a:prstGeom>
          </p:spPr>
        </p:pic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9544" y="838324"/>
              <a:ext cx="468000" cy="468000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91760" y="850033"/>
              <a:ext cx="468000" cy="468000"/>
            </a:xfrm>
            <a:prstGeom prst="rect">
              <a:avLst/>
            </a:prstGeom>
          </p:spPr>
        </p:pic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88330" y="837064"/>
              <a:ext cx="468000" cy="468000"/>
            </a:xfrm>
            <a:prstGeom prst="rect">
              <a:avLst/>
            </a:prstGeom>
          </p:spPr>
        </p:pic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136" y="833791"/>
              <a:ext cx="468000" cy="468000"/>
            </a:xfrm>
            <a:prstGeom prst="rect">
              <a:avLst/>
            </a:prstGeom>
          </p:spPr>
        </p:pic>
        <p:pic>
          <p:nvPicPr>
            <p:cNvPr id="85" name="그림 8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8737" y="603947"/>
              <a:ext cx="360000" cy="360000"/>
            </a:xfrm>
            <a:prstGeom prst="rect">
              <a:avLst/>
            </a:prstGeom>
          </p:spPr>
        </p:pic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0505" y="837800"/>
              <a:ext cx="457200" cy="457200"/>
            </a:xfrm>
            <a:prstGeom prst="rect">
              <a:avLst/>
            </a:prstGeom>
          </p:spPr>
        </p:pic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606" y="1895017"/>
              <a:ext cx="468000" cy="468000"/>
            </a:xfrm>
            <a:prstGeom prst="rect">
              <a:avLst/>
            </a:prstGeom>
          </p:spPr>
        </p:pic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606" y="4461847"/>
              <a:ext cx="468000" cy="468000"/>
            </a:xfrm>
            <a:prstGeom prst="rect">
              <a:avLst/>
            </a:prstGeom>
          </p:spPr>
        </p:pic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0889" y="4397472"/>
              <a:ext cx="468000" cy="468000"/>
            </a:xfrm>
            <a:prstGeom prst="rect">
              <a:avLst/>
            </a:prstGeom>
          </p:spPr>
        </p:pic>
      </p:grpSp>
      <p:sp>
        <p:nvSpPr>
          <p:cNvPr id="50" name="TextBox 49"/>
          <p:cNvSpPr txBox="1"/>
          <p:nvPr/>
        </p:nvSpPr>
        <p:spPr>
          <a:xfrm>
            <a:off x="286246" y="3227766"/>
            <a:ext cx="585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인쇄아이콘 클릭 시 현재의 메모를 인쇄할 수 있다</a:t>
            </a:r>
            <a:r>
              <a:rPr lang="en-US" altLang="ko-KR" dirty="0"/>
              <a:t>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6246" y="5670641"/>
            <a:ext cx="585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삭제 기능을 하는 휴지통 아이콘 클릭 시 해당 메모가 삭제된다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88145" y="1289751"/>
            <a:ext cx="3101123" cy="1678532"/>
          </a:xfrm>
          <a:prstGeom prst="rect">
            <a:avLst/>
          </a:prstGeom>
        </p:spPr>
      </p:pic>
      <p:sp>
        <p:nvSpPr>
          <p:cNvPr id="56" name="화살표: 오른쪽 55"/>
          <p:cNvSpPr/>
          <p:nvPr/>
        </p:nvSpPr>
        <p:spPr>
          <a:xfrm>
            <a:off x="1039029" y="2024248"/>
            <a:ext cx="2309082" cy="209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66825" y="3592304"/>
            <a:ext cx="2145769" cy="2078337"/>
          </a:xfrm>
          <a:prstGeom prst="rect">
            <a:avLst/>
          </a:prstGeom>
        </p:spPr>
      </p:pic>
      <p:sp>
        <p:nvSpPr>
          <p:cNvPr id="60" name="화살표: 오른쪽 59"/>
          <p:cNvSpPr/>
          <p:nvPr/>
        </p:nvSpPr>
        <p:spPr>
          <a:xfrm>
            <a:off x="1045349" y="4631472"/>
            <a:ext cx="921476" cy="1658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화살표: 오른쪽 69"/>
          <p:cNvSpPr/>
          <p:nvPr/>
        </p:nvSpPr>
        <p:spPr>
          <a:xfrm>
            <a:off x="4664762" y="4612939"/>
            <a:ext cx="921476" cy="1658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 descr="alphabet, x, abc, letter, alphabetic character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351" y="4389745"/>
            <a:ext cx="579269" cy="64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264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직사각형 147"/>
          <p:cNvSpPr/>
          <p:nvPr/>
        </p:nvSpPr>
        <p:spPr>
          <a:xfrm>
            <a:off x="4788521" y="3479647"/>
            <a:ext cx="1364566" cy="576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파일찾기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422031" y="505473"/>
            <a:ext cx="585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접어 넣기</a:t>
            </a:r>
            <a:r>
              <a:rPr lang="en-US" altLang="ko-KR" dirty="0"/>
              <a:t> </a:t>
            </a:r>
            <a:r>
              <a:rPr lang="ko-KR" altLang="en-US" dirty="0"/>
              <a:t>화살표 클릭 시 메모위에 있는 여러 가지 기능들의 아이콘들이 안으로 들어가 줄어든다</a:t>
            </a:r>
            <a:r>
              <a:rPr lang="en-US" altLang="ko-KR" dirty="0"/>
              <a:t>.</a:t>
            </a:r>
          </a:p>
        </p:txBody>
      </p:sp>
      <p:grpSp>
        <p:nvGrpSpPr>
          <p:cNvPr id="90" name="그룹 89"/>
          <p:cNvGrpSpPr/>
          <p:nvPr/>
        </p:nvGrpSpPr>
        <p:grpSpPr>
          <a:xfrm>
            <a:off x="4440906" y="463824"/>
            <a:ext cx="7625708" cy="5844209"/>
            <a:chOff x="4440906" y="490328"/>
            <a:chExt cx="7625708" cy="5844209"/>
          </a:xfrm>
        </p:grpSpPr>
        <p:sp>
          <p:nvSpPr>
            <p:cNvPr id="4" name="직사각형 3"/>
            <p:cNvSpPr/>
            <p:nvPr/>
          </p:nvSpPr>
          <p:spPr>
            <a:xfrm>
              <a:off x="6500701" y="490328"/>
              <a:ext cx="5565913" cy="58442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751676" y="793809"/>
              <a:ext cx="530087" cy="52425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6751676" y="5579166"/>
              <a:ext cx="5300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더하기 기호 7"/>
            <p:cNvSpPr/>
            <p:nvPr/>
          </p:nvSpPr>
          <p:spPr>
            <a:xfrm>
              <a:off x="6833639" y="5633807"/>
              <a:ext cx="360000" cy="360000"/>
            </a:xfrm>
            <a:prstGeom prst="mathPlus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6751676" y="1359887"/>
              <a:ext cx="5300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6751676" y="1488833"/>
              <a:ext cx="5300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6751676" y="1596998"/>
              <a:ext cx="5300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751676" y="1715547"/>
              <a:ext cx="5300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/>
            <p:cNvSpPr/>
            <p:nvPr/>
          </p:nvSpPr>
          <p:spPr>
            <a:xfrm>
              <a:off x="7307655" y="793809"/>
              <a:ext cx="4396664" cy="524255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highlight>
                  <a:srgbClr val="000000"/>
                </a:highlight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1197884" y="850079"/>
              <a:ext cx="450166" cy="4501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7307655" y="1347752"/>
              <a:ext cx="43966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직사각형 30"/>
            <p:cNvSpPr/>
            <p:nvPr/>
          </p:nvSpPr>
          <p:spPr>
            <a:xfrm>
              <a:off x="10691449" y="850079"/>
              <a:ext cx="450166" cy="4501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0185018" y="841317"/>
              <a:ext cx="450166" cy="4501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9678583" y="841317"/>
              <a:ext cx="450166" cy="4501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9172148" y="841317"/>
              <a:ext cx="450166" cy="4501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663062" y="841317"/>
              <a:ext cx="450166" cy="4501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8155187" y="841317"/>
              <a:ext cx="450166" cy="4501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7647516" y="841317"/>
              <a:ext cx="450166" cy="4501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연결선 38"/>
            <p:cNvCxnSpPr/>
            <p:nvPr/>
          </p:nvCxnSpPr>
          <p:spPr>
            <a:xfrm>
              <a:off x="7596554" y="793810"/>
              <a:ext cx="0" cy="553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이등변 삼각형 41"/>
            <p:cNvSpPr/>
            <p:nvPr/>
          </p:nvSpPr>
          <p:spPr>
            <a:xfrm rot="16200000">
              <a:off x="7119445" y="1016276"/>
              <a:ext cx="537235" cy="13563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 flipH="1">
              <a:off x="7512153" y="793808"/>
              <a:ext cx="45719" cy="5539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307655" y="1347752"/>
              <a:ext cx="4396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메모 </a:t>
              </a:r>
              <a:r>
                <a:rPr lang="ko-KR" altLang="en-US" dirty="0" err="1"/>
                <a:t>메모</a:t>
              </a:r>
              <a:r>
                <a:rPr lang="ko-KR" altLang="en-US" dirty="0"/>
                <a:t> </a:t>
              </a:r>
              <a:r>
                <a:rPr lang="ko-KR" altLang="en-US" dirty="0" err="1"/>
                <a:t>메모</a:t>
              </a:r>
              <a:r>
                <a:rPr lang="ko-KR" altLang="en-US" dirty="0"/>
                <a:t> </a:t>
              </a:r>
              <a:r>
                <a:rPr lang="ko-KR" altLang="en-US" dirty="0" err="1"/>
                <a:t>메모</a:t>
              </a:r>
              <a:r>
                <a:rPr lang="ko-KR" altLang="en-US" dirty="0"/>
                <a:t> </a:t>
              </a:r>
              <a:r>
                <a:rPr lang="ko-KR" altLang="en-US" dirty="0" err="1"/>
                <a:t>메모</a:t>
              </a:r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691449" y="841317"/>
              <a:ext cx="450166" cy="450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0185014" y="841317"/>
              <a:ext cx="450166" cy="450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676342" y="841317"/>
              <a:ext cx="450166" cy="450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169907" y="839585"/>
              <a:ext cx="450166" cy="450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661231" y="840040"/>
              <a:ext cx="450166" cy="450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155069" y="839585"/>
              <a:ext cx="450166" cy="450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cxnSp>
          <p:nvCxnSpPr>
            <p:cNvPr id="62" name="직선 연결선 61"/>
            <p:cNvCxnSpPr/>
            <p:nvPr/>
          </p:nvCxnSpPr>
          <p:spPr>
            <a:xfrm>
              <a:off x="6764316" y="5052758"/>
              <a:ext cx="5300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0569" y="847613"/>
              <a:ext cx="468000" cy="468000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9055" y="839995"/>
              <a:ext cx="468000" cy="468000"/>
            </a:xfrm>
            <a:prstGeom prst="rect">
              <a:avLst/>
            </a:prstGeom>
          </p:spPr>
        </p:pic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5205" y="836781"/>
              <a:ext cx="468000" cy="468000"/>
            </a:xfrm>
            <a:prstGeom prst="rect">
              <a:avLst/>
            </a:prstGeom>
          </p:spPr>
        </p:pic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0906" y="3528101"/>
              <a:ext cx="468000" cy="468000"/>
            </a:xfrm>
            <a:prstGeom prst="rect">
              <a:avLst/>
            </a:prstGeom>
          </p:spPr>
        </p:pic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9237" y="838673"/>
              <a:ext cx="468000" cy="468000"/>
            </a:xfrm>
            <a:prstGeom prst="rect">
              <a:avLst/>
            </a:prstGeom>
          </p:spPr>
        </p:pic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9544" y="838324"/>
              <a:ext cx="468000" cy="468000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91760" y="850033"/>
              <a:ext cx="468000" cy="468000"/>
            </a:xfrm>
            <a:prstGeom prst="rect">
              <a:avLst/>
            </a:prstGeom>
          </p:spPr>
        </p:pic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88330" y="837064"/>
              <a:ext cx="468000" cy="468000"/>
            </a:xfrm>
            <a:prstGeom prst="rect">
              <a:avLst/>
            </a:prstGeom>
          </p:spPr>
        </p:pic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136" y="833791"/>
              <a:ext cx="468000" cy="468000"/>
            </a:xfrm>
            <a:prstGeom prst="rect">
              <a:avLst/>
            </a:prstGeom>
          </p:spPr>
        </p:pic>
        <p:pic>
          <p:nvPicPr>
            <p:cNvPr id="85" name="그림 8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8737" y="603947"/>
              <a:ext cx="360000" cy="360000"/>
            </a:xfrm>
            <a:prstGeom prst="rect">
              <a:avLst/>
            </a:prstGeom>
          </p:spPr>
        </p:pic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0505" y="837800"/>
              <a:ext cx="457200" cy="457200"/>
            </a:xfrm>
            <a:prstGeom prst="rect">
              <a:avLst/>
            </a:prstGeom>
          </p:spPr>
        </p:pic>
        <p:pic>
          <p:nvPicPr>
            <p:cNvPr id="150" name="그림 14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9705" y="5116000"/>
              <a:ext cx="468000" cy="468000"/>
            </a:xfrm>
            <a:prstGeom prst="rect">
              <a:avLst/>
            </a:prstGeom>
          </p:spPr>
        </p:pic>
      </p:grpSp>
      <p:sp>
        <p:nvSpPr>
          <p:cNvPr id="50" name="TextBox 49"/>
          <p:cNvSpPr txBox="1"/>
          <p:nvPr/>
        </p:nvSpPr>
        <p:spPr>
          <a:xfrm>
            <a:off x="422031" y="3089266"/>
            <a:ext cx="585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열기아이콘 클릭 시 저장되어 있는 파일 중 선택해 여는 기능한다</a:t>
            </a:r>
            <a:r>
              <a:rPr lang="en-US" altLang="ko-KR" dirty="0"/>
              <a:t>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74123" y="5573766"/>
            <a:ext cx="585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파일 검색 아이콘 클릭 시 저장되어 있는 파일들을 검색할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55" name="그룹 54"/>
          <p:cNvGrpSpPr/>
          <p:nvPr/>
        </p:nvGrpSpPr>
        <p:grpSpPr>
          <a:xfrm>
            <a:off x="517765" y="1195240"/>
            <a:ext cx="1734495" cy="1755398"/>
            <a:chOff x="6500701" y="490328"/>
            <a:chExt cx="5565913" cy="5844209"/>
          </a:xfrm>
        </p:grpSpPr>
        <p:sp>
          <p:nvSpPr>
            <p:cNvPr id="56" name="직사각형 55"/>
            <p:cNvSpPr/>
            <p:nvPr/>
          </p:nvSpPr>
          <p:spPr>
            <a:xfrm>
              <a:off x="6500701" y="490328"/>
              <a:ext cx="5565913" cy="58442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6751676" y="793809"/>
              <a:ext cx="530087" cy="52425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6751676" y="5579166"/>
              <a:ext cx="5300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더하기 기호 58"/>
            <p:cNvSpPr/>
            <p:nvPr/>
          </p:nvSpPr>
          <p:spPr>
            <a:xfrm>
              <a:off x="6833639" y="5633807"/>
              <a:ext cx="360000" cy="360000"/>
            </a:xfrm>
            <a:prstGeom prst="mathPlus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0" name="직선 연결선 59"/>
            <p:cNvCxnSpPr/>
            <p:nvPr/>
          </p:nvCxnSpPr>
          <p:spPr>
            <a:xfrm>
              <a:off x="6751676" y="1359887"/>
              <a:ext cx="5300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6751676" y="1488833"/>
              <a:ext cx="5300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6751676" y="1596998"/>
              <a:ext cx="5300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6751676" y="1715547"/>
              <a:ext cx="5300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직사각형 67"/>
            <p:cNvSpPr/>
            <p:nvPr/>
          </p:nvSpPr>
          <p:spPr>
            <a:xfrm>
              <a:off x="7307655" y="793809"/>
              <a:ext cx="4396664" cy="524255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highlight>
                  <a:srgbClr val="000000"/>
                </a:highlight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11197884" y="850079"/>
              <a:ext cx="450166" cy="4501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2" name="직선 연결선 71"/>
            <p:cNvCxnSpPr/>
            <p:nvPr/>
          </p:nvCxnSpPr>
          <p:spPr>
            <a:xfrm>
              <a:off x="7307655" y="1347752"/>
              <a:ext cx="43966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직사각형 72"/>
            <p:cNvSpPr/>
            <p:nvPr/>
          </p:nvSpPr>
          <p:spPr>
            <a:xfrm>
              <a:off x="10691449" y="850079"/>
              <a:ext cx="450166" cy="4501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10185018" y="841317"/>
              <a:ext cx="450166" cy="4501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9678583" y="841317"/>
              <a:ext cx="450166" cy="4501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9172148" y="841317"/>
              <a:ext cx="450166" cy="4501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8663062" y="841317"/>
              <a:ext cx="450166" cy="4501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8155187" y="841317"/>
              <a:ext cx="450166" cy="4501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7647516" y="841317"/>
              <a:ext cx="450166" cy="4501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0" name="직선 연결선 79"/>
            <p:cNvCxnSpPr/>
            <p:nvPr/>
          </p:nvCxnSpPr>
          <p:spPr>
            <a:xfrm>
              <a:off x="7596554" y="793810"/>
              <a:ext cx="0" cy="553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이등변 삼각형 80"/>
            <p:cNvSpPr/>
            <p:nvPr/>
          </p:nvSpPr>
          <p:spPr>
            <a:xfrm rot="16200000">
              <a:off x="7119445" y="1016276"/>
              <a:ext cx="537235" cy="13563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 flipH="1">
              <a:off x="7512153" y="793808"/>
              <a:ext cx="45719" cy="5539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307655" y="1347752"/>
              <a:ext cx="4396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메모 </a:t>
              </a:r>
              <a:r>
                <a:rPr lang="ko-KR" altLang="en-US" dirty="0" err="1"/>
                <a:t>메모</a:t>
              </a:r>
              <a:r>
                <a:rPr lang="ko-KR" altLang="en-US" dirty="0"/>
                <a:t> </a:t>
              </a:r>
              <a:r>
                <a:rPr lang="ko-KR" altLang="en-US" dirty="0" err="1"/>
                <a:t>메모</a:t>
              </a:r>
              <a:r>
                <a:rPr lang="ko-KR" altLang="en-US" dirty="0"/>
                <a:t> </a:t>
              </a:r>
              <a:r>
                <a:rPr lang="ko-KR" altLang="en-US" dirty="0" err="1"/>
                <a:t>메모</a:t>
              </a:r>
              <a:r>
                <a:rPr lang="ko-KR" altLang="en-US" dirty="0"/>
                <a:t> </a:t>
              </a:r>
              <a:r>
                <a:rPr lang="ko-KR" altLang="en-US" dirty="0" err="1"/>
                <a:t>메모</a:t>
              </a:r>
              <a:endParaRPr lang="ko-KR" alt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0691449" y="841317"/>
              <a:ext cx="450166" cy="450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185014" y="841317"/>
              <a:ext cx="450166" cy="450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9676342" y="841317"/>
              <a:ext cx="450166" cy="450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169907" y="839585"/>
              <a:ext cx="450166" cy="450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8661231" y="840040"/>
              <a:ext cx="450166" cy="450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155069" y="839585"/>
              <a:ext cx="450166" cy="450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cxnSp>
          <p:nvCxnSpPr>
            <p:cNvPr id="94" name="직선 연결선 93"/>
            <p:cNvCxnSpPr/>
            <p:nvPr/>
          </p:nvCxnSpPr>
          <p:spPr>
            <a:xfrm>
              <a:off x="6764316" y="5052758"/>
              <a:ext cx="5300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5" name="그림 9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0569" y="847613"/>
              <a:ext cx="468000" cy="468000"/>
            </a:xfrm>
            <a:prstGeom prst="rect">
              <a:avLst/>
            </a:prstGeom>
          </p:spPr>
        </p:pic>
        <p:pic>
          <p:nvPicPr>
            <p:cNvPr id="96" name="그림 9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9055" y="839995"/>
              <a:ext cx="468000" cy="468000"/>
            </a:xfrm>
            <a:prstGeom prst="rect">
              <a:avLst/>
            </a:prstGeom>
          </p:spPr>
        </p:pic>
        <p:pic>
          <p:nvPicPr>
            <p:cNvPr id="97" name="그림 9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5205" y="836781"/>
              <a:ext cx="468000" cy="468000"/>
            </a:xfrm>
            <a:prstGeom prst="rect">
              <a:avLst/>
            </a:prstGeom>
          </p:spPr>
        </p:pic>
        <p:pic>
          <p:nvPicPr>
            <p:cNvPr id="98" name="그림 9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5105" y="5105766"/>
              <a:ext cx="468000" cy="468000"/>
            </a:xfrm>
            <a:prstGeom prst="rect">
              <a:avLst/>
            </a:prstGeom>
          </p:spPr>
        </p:pic>
        <p:pic>
          <p:nvPicPr>
            <p:cNvPr id="99" name="그림 9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9237" y="838673"/>
              <a:ext cx="468000" cy="468000"/>
            </a:xfrm>
            <a:prstGeom prst="rect">
              <a:avLst/>
            </a:prstGeom>
          </p:spPr>
        </p:pic>
        <p:pic>
          <p:nvPicPr>
            <p:cNvPr id="100" name="그림 9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9544" y="838324"/>
              <a:ext cx="468000" cy="468000"/>
            </a:xfrm>
            <a:prstGeom prst="rect">
              <a:avLst/>
            </a:prstGeom>
          </p:spPr>
        </p:pic>
        <p:pic>
          <p:nvPicPr>
            <p:cNvPr id="101" name="그림 10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91760" y="850033"/>
              <a:ext cx="468000" cy="468000"/>
            </a:xfrm>
            <a:prstGeom prst="rect">
              <a:avLst/>
            </a:prstGeom>
          </p:spPr>
        </p:pic>
        <p:pic>
          <p:nvPicPr>
            <p:cNvPr id="102" name="그림 10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88330" y="837064"/>
              <a:ext cx="468000" cy="468000"/>
            </a:xfrm>
            <a:prstGeom prst="rect">
              <a:avLst/>
            </a:prstGeom>
          </p:spPr>
        </p:pic>
        <p:pic>
          <p:nvPicPr>
            <p:cNvPr id="103" name="그림 10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136" y="833791"/>
              <a:ext cx="468000" cy="468000"/>
            </a:xfrm>
            <a:prstGeom prst="rect">
              <a:avLst/>
            </a:prstGeom>
          </p:spPr>
        </p:pic>
        <p:pic>
          <p:nvPicPr>
            <p:cNvPr id="104" name="그림 103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8737" y="603947"/>
              <a:ext cx="360000" cy="360000"/>
            </a:xfrm>
            <a:prstGeom prst="rect">
              <a:avLst/>
            </a:prstGeom>
          </p:spPr>
        </p:pic>
        <p:pic>
          <p:nvPicPr>
            <p:cNvPr id="105" name="그림 104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0505" y="837800"/>
              <a:ext cx="457200" cy="457200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88980" y="1114051"/>
            <a:ext cx="1941416" cy="1869025"/>
          </a:xfrm>
          <a:prstGeom prst="rect">
            <a:avLst/>
          </a:prstGeom>
        </p:spPr>
      </p:pic>
      <p:sp>
        <p:nvSpPr>
          <p:cNvPr id="147" name="화살표: 오른쪽 146"/>
          <p:cNvSpPr/>
          <p:nvPr/>
        </p:nvSpPr>
        <p:spPr>
          <a:xfrm>
            <a:off x="2271410" y="1987826"/>
            <a:ext cx="2117570" cy="1655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4036" y="3735597"/>
            <a:ext cx="2857292" cy="180573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440906" y="4332321"/>
            <a:ext cx="1364566" cy="576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파일열기</a:t>
            </a:r>
          </a:p>
        </p:txBody>
      </p:sp>
      <p:sp>
        <p:nvSpPr>
          <p:cNvPr id="10" name="자유형: 도형 9"/>
          <p:cNvSpPr/>
          <p:nvPr/>
        </p:nvSpPr>
        <p:spPr>
          <a:xfrm>
            <a:off x="1364974" y="4492487"/>
            <a:ext cx="1895061" cy="128222"/>
          </a:xfrm>
          <a:custGeom>
            <a:avLst/>
            <a:gdLst>
              <a:gd name="connsiteX0" fmla="*/ 0 w 1895061"/>
              <a:gd name="connsiteY0" fmla="*/ 119270 h 128222"/>
              <a:gd name="connsiteX1" fmla="*/ 66261 w 1895061"/>
              <a:gd name="connsiteY1" fmla="*/ 39756 h 128222"/>
              <a:gd name="connsiteX2" fmla="*/ 106017 w 1895061"/>
              <a:gd name="connsiteY2" fmla="*/ 26504 h 128222"/>
              <a:gd name="connsiteX3" fmla="*/ 159026 w 1895061"/>
              <a:gd name="connsiteY3" fmla="*/ 0 h 128222"/>
              <a:gd name="connsiteX4" fmla="*/ 278296 w 1895061"/>
              <a:gd name="connsiteY4" fmla="*/ 13252 h 128222"/>
              <a:gd name="connsiteX5" fmla="*/ 291548 w 1895061"/>
              <a:gd name="connsiteY5" fmla="*/ 53009 h 128222"/>
              <a:gd name="connsiteX6" fmla="*/ 344556 w 1895061"/>
              <a:gd name="connsiteY6" fmla="*/ 66261 h 128222"/>
              <a:gd name="connsiteX7" fmla="*/ 371061 w 1895061"/>
              <a:gd name="connsiteY7" fmla="*/ 92765 h 128222"/>
              <a:gd name="connsiteX8" fmla="*/ 609600 w 1895061"/>
              <a:gd name="connsiteY8" fmla="*/ 106017 h 128222"/>
              <a:gd name="connsiteX9" fmla="*/ 649356 w 1895061"/>
              <a:gd name="connsiteY9" fmla="*/ 92765 h 128222"/>
              <a:gd name="connsiteX10" fmla="*/ 702365 w 1895061"/>
              <a:gd name="connsiteY10" fmla="*/ 39756 h 128222"/>
              <a:gd name="connsiteX11" fmla="*/ 742122 w 1895061"/>
              <a:gd name="connsiteY11" fmla="*/ 13252 h 128222"/>
              <a:gd name="connsiteX12" fmla="*/ 781878 w 1895061"/>
              <a:gd name="connsiteY12" fmla="*/ 26504 h 128222"/>
              <a:gd name="connsiteX13" fmla="*/ 808383 w 1895061"/>
              <a:gd name="connsiteY13" fmla="*/ 53009 h 128222"/>
              <a:gd name="connsiteX14" fmla="*/ 887896 w 1895061"/>
              <a:gd name="connsiteY14" fmla="*/ 79513 h 128222"/>
              <a:gd name="connsiteX15" fmla="*/ 914400 w 1895061"/>
              <a:gd name="connsiteY15" fmla="*/ 119270 h 128222"/>
              <a:gd name="connsiteX16" fmla="*/ 1192696 w 1895061"/>
              <a:gd name="connsiteY16" fmla="*/ 92765 h 128222"/>
              <a:gd name="connsiteX17" fmla="*/ 1232452 w 1895061"/>
              <a:gd name="connsiteY17" fmla="*/ 66261 h 128222"/>
              <a:gd name="connsiteX18" fmla="*/ 1272209 w 1895061"/>
              <a:gd name="connsiteY18" fmla="*/ 53009 h 128222"/>
              <a:gd name="connsiteX19" fmla="*/ 1391478 w 1895061"/>
              <a:gd name="connsiteY19" fmla="*/ 66261 h 128222"/>
              <a:gd name="connsiteX20" fmla="*/ 1417983 w 1895061"/>
              <a:gd name="connsiteY20" fmla="*/ 92765 h 128222"/>
              <a:gd name="connsiteX21" fmla="*/ 1457739 w 1895061"/>
              <a:gd name="connsiteY21" fmla="*/ 106017 h 128222"/>
              <a:gd name="connsiteX22" fmla="*/ 1590261 w 1895061"/>
              <a:gd name="connsiteY22" fmla="*/ 92765 h 128222"/>
              <a:gd name="connsiteX23" fmla="*/ 1669774 w 1895061"/>
              <a:gd name="connsiteY23" fmla="*/ 66261 h 128222"/>
              <a:gd name="connsiteX24" fmla="*/ 1722783 w 1895061"/>
              <a:gd name="connsiteY24" fmla="*/ 79513 h 128222"/>
              <a:gd name="connsiteX25" fmla="*/ 1762539 w 1895061"/>
              <a:gd name="connsiteY25" fmla="*/ 119270 h 128222"/>
              <a:gd name="connsiteX26" fmla="*/ 1895061 w 1895061"/>
              <a:gd name="connsiteY26" fmla="*/ 106017 h 128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895061" h="128222">
                <a:moveTo>
                  <a:pt x="0" y="119270"/>
                </a:moveTo>
                <a:cubicBezTo>
                  <a:pt x="22087" y="92765"/>
                  <a:pt x="40296" y="62475"/>
                  <a:pt x="66261" y="39756"/>
                </a:cubicBezTo>
                <a:cubicBezTo>
                  <a:pt x="76774" y="30557"/>
                  <a:pt x="93178" y="32007"/>
                  <a:pt x="106017" y="26504"/>
                </a:cubicBezTo>
                <a:cubicBezTo>
                  <a:pt x="124175" y="18722"/>
                  <a:pt x="141356" y="8835"/>
                  <a:pt x="159026" y="0"/>
                </a:cubicBezTo>
                <a:cubicBezTo>
                  <a:pt x="198783" y="4417"/>
                  <a:pt x="241156" y="-1604"/>
                  <a:pt x="278296" y="13252"/>
                </a:cubicBezTo>
                <a:cubicBezTo>
                  <a:pt x="291266" y="18440"/>
                  <a:pt x="280640" y="44282"/>
                  <a:pt x="291548" y="53009"/>
                </a:cubicBezTo>
                <a:cubicBezTo>
                  <a:pt x="305770" y="64387"/>
                  <a:pt x="326887" y="61844"/>
                  <a:pt x="344556" y="66261"/>
                </a:cubicBezTo>
                <a:cubicBezTo>
                  <a:pt x="353391" y="75096"/>
                  <a:pt x="361305" y="84960"/>
                  <a:pt x="371061" y="92765"/>
                </a:cubicBezTo>
                <a:cubicBezTo>
                  <a:pt x="451457" y="157082"/>
                  <a:pt x="455860" y="116267"/>
                  <a:pt x="609600" y="106017"/>
                </a:cubicBezTo>
                <a:cubicBezTo>
                  <a:pt x="622852" y="101600"/>
                  <a:pt x="637989" y="100884"/>
                  <a:pt x="649356" y="92765"/>
                </a:cubicBezTo>
                <a:cubicBezTo>
                  <a:pt x="669690" y="78241"/>
                  <a:pt x="681573" y="53617"/>
                  <a:pt x="702365" y="39756"/>
                </a:cubicBezTo>
                <a:lnTo>
                  <a:pt x="742122" y="13252"/>
                </a:lnTo>
                <a:cubicBezTo>
                  <a:pt x="755374" y="17669"/>
                  <a:pt x="769900" y="19317"/>
                  <a:pt x="781878" y="26504"/>
                </a:cubicBezTo>
                <a:cubicBezTo>
                  <a:pt x="792592" y="32932"/>
                  <a:pt x="797208" y="47421"/>
                  <a:pt x="808383" y="53009"/>
                </a:cubicBezTo>
                <a:cubicBezTo>
                  <a:pt x="833371" y="65503"/>
                  <a:pt x="887896" y="79513"/>
                  <a:pt x="887896" y="79513"/>
                </a:cubicBezTo>
                <a:cubicBezTo>
                  <a:pt x="896731" y="92765"/>
                  <a:pt x="898488" y="118578"/>
                  <a:pt x="914400" y="119270"/>
                </a:cubicBezTo>
                <a:cubicBezTo>
                  <a:pt x="1007497" y="123318"/>
                  <a:pt x="1100779" y="108085"/>
                  <a:pt x="1192696" y="92765"/>
                </a:cubicBezTo>
                <a:cubicBezTo>
                  <a:pt x="1208406" y="90147"/>
                  <a:pt x="1218206" y="73384"/>
                  <a:pt x="1232452" y="66261"/>
                </a:cubicBezTo>
                <a:cubicBezTo>
                  <a:pt x="1244946" y="60014"/>
                  <a:pt x="1258957" y="57426"/>
                  <a:pt x="1272209" y="53009"/>
                </a:cubicBezTo>
                <a:cubicBezTo>
                  <a:pt x="1311965" y="57426"/>
                  <a:pt x="1352886" y="55736"/>
                  <a:pt x="1391478" y="66261"/>
                </a:cubicBezTo>
                <a:cubicBezTo>
                  <a:pt x="1403532" y="69548"/>
                  <a:pt x="1407269" y="86337"/>
                  <a:pt x="1417983" y="92765"/>
                </a:cubicBezTo>
                <a:cubicBezTo>
                  <a:pt x="1429961" y="99952"/>
                  <a:pt x="1444487" y="101600"/>
                  <a:pt x="1457739" y="106017"/>
                </a:cubicBezTo>
                <a:cubicBezTo>
                  <a:pt x="1501913" y="101600"/>
                  <a:pt x="1546627" y="100946"/>
                  <a:pt x="1590261" y="92765"/>
                </a:cubicBezTo>
                <a:cubicBezTo>
                  <a:pt x="1617720" y="87616"/>
                  <a:pt x="1669774" y="66261"/>
                  <a:pt x="1669774" y="66261"/>
                </a:cubicBezTo>
                <a:cubicBezTo>
                  <a:pt x="1687444" y="70678"/>
                  <a:pt x="1706969" y="70477"/>
                  <a:pt x="1722783" y="79513"/>
                </a:cubicBezTo>
                <a:cubicBezTo>
                  <a:pt x="1739055" y="88811"/>
                  <a:pt x="1744016" y="116420"/>
                  <a:pt x="1762539" y="119270"/>
                </a:cubicBezTo>
                <a:cubicBezTo>
                  <a:pt x="1806417" y="126020"/>
                  <a:pt x="1895061" y="106017"/>
                  <a:pt x="1895061" y="10601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/>
          <p:cNvSpPr/>
          <p:nvPr/>
        </p:nvSpPr>
        <p:spPr>
          <a:xfrm>
            <a:off x="3400203" y="4532857"/>
            <a:ext cx="962885" cy="138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왼쪽 11"/>
          <p:cNvSpPr/>
          <p:nvPr/>
        </p:nvSpPr>
        <p:spPr>
          <a:xfrm>
            <a:off x="3400203" y="3768034"/>
            <a:ext cx="1040703" cy="1509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: 도형 12"/>
          <p:cNvSpPr/>
          <p:nvPr/>
        </p:nvSpPr>
        <p:spPr>
          <a:xfrm>
            <a:off x="1391478" y="4691270"/>
            <a:ext cx="1855305" cy="180508"/>
          </a:xfrm>
          <a:custGeom>
            <a:avLst/>
            <a:gdLst>
              <a:gd name="connsiteX0" fmla="*/ 0 w 1855305"/>
              <a:gd name="connsiteY0" fmla="*/ 106017 h 180508"/>
              <a:gd name="connsiteX1" fmla="*/ 66261 w 1855305"/>
              <a:gd name="connsiteY1" fmla="*/ 66260 h 180508"/>
              <a:gd name="connsiteX2" fmla="*/ 106018 w 1855305"/>
              <a:gd name="connsiteY2" fmla="*/ 53008 h 180508"/>
              <a:gd name="connsiteX3" fmla="*/ 185531 w 1855305"/>
              <a:gd name="connsiteY3" fmla="*/ 0 h 180508"/>
              <a:gd name="connsiteX4" fmla="*/ 291548 w 1855305"/>
              <a:gd name="connsiteY4" fmla="*/ 13252 h 180508"/>
              <a:gd name="connsiteX5" fmla="*/ 357809 w 1855305"/>
              <a:gd name="connsiteY5" fmla="*/ 79513 h 180508"/>
              <a:gd name="connsiteX6" fmla="*/ 397565 w 1855305"/>
              <a:gd name="connsiteY6" fmla="*/ 92765 h 180508"/>
              <a:gd name="connsiteX7" fmla="*/ 424070 w 1855305"/>
              <a:gd name="connsiteY7" fmla="*/ 132521 h 180508"/>
              <a:gd name="connsiteX8" fmla="*/ 569844 w 1855305"/>
              <a:gd name="connsiteY8" fmla="*/ 145773 h 180508"/>
              <a:gd name="connsiteX9" fmla="*/ 609600 w 1855305"/>
              <a:gd name="connsiteY9" fmla="*/ 119269 h 180508"/>
              <a:gd name="connsiteX10" fmla="*/ 636105 w 1855305"/>
              <a:gd name="connsiteY10" fmla="*/ 92765 h 180508"/>
              <a:gd name="connsiteX11" fmla="*/ 689113 w 1855305"/>
              <a:gd name="connsiteY11" fmla="*/ 53008 h 180508"/>
              <a:gd name="connsiteX12" fmla="*/ 914400 w 1855305"/>
              <a:gd name="connsiteY12" fmla="*/ 66260 h 180508"/>
              <a:gd name="connsiteX13" fmla="*/ 993913 w 1855305"/>
              <a:gd name="connsiteY13" fmla="*/ 119269 h 180508"/>
              <a:gd name="connsiteX14" fmla="*/ 1192696 w 1855305"/>
              <a:gd name="connsiteY14" fmla="*/ 106017 h 180508"/>
              <a:gd name="connsiteX15" fmla="*/ 1272209 w 1855305"/>
              <a:gd name="connsiteY15" fmla="*/ 53008 h 180508"/>
              <a:gd name="connsiteX16" fmla="*/ 1311965 w 1855305"/>
              <a:gd name="connsiteY16" fmla="*/ 26504 h 180508"/>
              <a:gd name="connsiteX17" fmla="*/ 1391479 w 1855305"/>
              <a:gd name="connsiteY17" fmla="*/ 39756 h 180508"/>
              <a:gd name="connsiteX18" fmla="*/ 1417983 w 1855305"/>
              <a:gd name="connsiteY18" fmla="*/ 79513 h 180508"/>
              <a:gd name="connsiteX19" fmla="*/ 1457739 w 1855305"/>
              <a:gd name="connsiteY19" fmla="*/ 106017 h 180508"/>
              <a:gd name="connsiteX20" fmla="*/ 1643270 w 1855305"/>
              <a:gd name="connsiteY20" fmla="*/ 132521 h 180508"/>
              <a:gd name="connsiteX21" fmla="*/ 1656522 w 1855305"/>
              <a:gd name="connsiteY21" fmla="*/ 172278 h 180508"/>
              <a:gd name="connsiteX22" fmla="*/ 1855305 w 1855305"/>
              <a:gd name="connsiteY22" fmla="*/ 145773 h 180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855305" h="180508">
                <a:moveTo>
                  <a:pt x="0" y="106017"/>
                </a:moveTo>
                <a:cubicBezTo>
                  <a:pt x="22087" y="92765"/>
                  <a:pt x="43223" y="77779"/>
                  <a:pt x="66261" y="66260"/>
                </a:cubicBezTo>
                <a:cubicBezTo>
                  <a:pt x="78755" y="60013"/>
                  <a:pt x="95110" y="61734"/>
                  <a:pt x="106018" y="53008"/>
                </a:cubicBezTo>
                <a:cubicBezTo>
                  <a:pt x="189217" y="-13550"/>
                  <a:pt x="63789" y="30435"/>
                  <a:pt x="185531" y="0"/>
                </a:cubicBezTo>
                <a:cubicBezTo>
                  <a:pt x="220870" y="4417"/>
                  <a:pt x="257189" y="3881"/>
                  <a:pt x="291548" y="13252"/>
                </a:cubicBezTo>
                <a:cubicBezTo>
                  <a:pt x="351870" y="29703"/>
                  <a:pt x="315157" y="45391"/>
                  <a:pt x="357809" y="79513"/>
                </a:cubicBezTo>
                <a:cubicBezTo>
                  <a:pt x="368717" y="88239"/>
                  <a:pt x="384313" y="88348"/>
                  <a:pt x="397565" y="92765"/>
                </a:cubicBezTo>
                <a:cubicBezTo>
                  <a:pt x="406400" y="106017"/>
                  <a:pt x="414120" y="120084"/>
                  <a:pt x="424070" y="132521"/>
                </a:cubicBezTo>
                <a:cubicBezTo>
                  <a:pt x="468797" y="188430"/>
                  <a:pt x="470369" y="156826"/>
                  <a:pt x="569844" y="145773"/>
                </a:cubicBezTo>
                <a:cubicBezTo>
                  <a:pt x="583096" y="136938"/>
                  <a:pt x="597163" y="129218"/>
                  <a:pt x="609600" y="119269"/>
                </a:cubicBezTo>
                <a:cubicBezTo>
                  <a:pt x="619356" y="111464"/>
                  <a:pt x="626507" y="100764"/>
                  <a:pt x="636105" y="92765"/>
                </a:cubicBezTo>
                <a:cubicBezTo>
                  <a:pt x="653073" y="78625"/>
                  <a:pt x="671444" y="66260"/>
                  <a:pt x="689113" y="53008"/>
                </a:cubicBezTo>
                <a:cubicBezTo>
                  <a:pt x="764209" y="57425"/>
                  <a:pt x="840891" y="50280"/>
                  <a:pt x="914400" y="66260"/>
                </a:cubicBezTo>
                <a:cubicBezTo>
                  <a:pt x="945527" y="73027"/>
                  <a:pt x="993913" y="119269"/>
                  <a:pt x="993913" y="119269"/>
                </a:cubicBezTo>
                <a:cubicBezTo>
                  <a:pt x="1060174" y="114852"/>
                  <a:pt x="1128094" y="121398"/>
                  <a:pt x="1192696" y="106017"/>
                </a:cubicBezTo>
                <a:cubicBezTo>
                  <a:pt x="1223684" y="98639"/>
                  <a:pt x="1245705" y="70678"/>
                  <a:pt x="1272209" y="53008"/>
                </a:cubicBezTo>
                <a:lnTo>
                  <a:pt x="1311965" y="26504"/>
                </a:lnTo>
                <a:cubicBezTo>
                  <a:pt x="1338470" y="30921"/>
                  <a:pt x="1367446" y="27739"/>
                  <a:pt x="1391479" y="39756"/>
                </a:cubicBezTo>
                <a:cubicBezTo>
                  <a:pt x="1405725" y="46879"/>
                  <a:pt x="1406721" y="68251"/>
                  <a:pt x="1417983" y="79513"/>
                </a:cubicBezTo>
                <a:cubicBezTo>
                  <a:pt x="1429245" y="90775"/>
                  <a:pt x="1443493" y="98894"/>
                  <a:pt x="1457739" y="106017"/>
                </a:cubicBezTo>
                <a:cubicBezTo>
                  <a:pt x="1508728" y="131511"/>
                  <a:pt x="1606029" y="129136"/>
                  <a:pt x="1643270" y="132521"/>
                </a:cubicBezTo>
                <a:cubicBezTo>
                  <a:pt x="1647687" y="145773"/>
                  <a:pt x="1642693" y="170302"/>
                  <a:pt x="1656522" y="172278"/>
                </a:cubicBezTo>
                <a:cubicBezTo>
                  <a:pt x="1776385" y="189402"/>
                  <a:pt x="1787964" y="179445"/>
                  <a:pt x="1855305" y="1457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자유형: 도형 148"/>
          <p:cNvSpPr/>
          <p:nvPr/>
        </p:nvSpPr>
        <p:spPr>
          <a:xfrm>
            <a:off x="1391478" y="4908988"/>
            <a:ext cx="1855305" cy="180508"/>
          </a:xfrm>
          <a:custGeom>
            <a:avLst/>
            <a:gdLst>
              <a:gd name="connsiteX0" fmla="*/ 0 w 1855305"/>
              <a:gd name="connsiteY0" fmla="*/ 106017 h 180508"/>
              <a:gd name="connsiteX1" fmla="*/ 66261 w 1855305"/>
              <a:gd name="connsiteY1" fmla="*/ 66260 h 180508"/>
              <a:gd name="connsiteX2" fmla="*/ 106018 w 1855305"/>
              <a:gd name="connsiteY2" fmla="*/ 53008 h 180508"/>
              <a:gd name="connsiteX3" fmla="*/ 185531 w 1855305"/>
              <a:gd name="connsiteY3" fmla="*/ 0 h 180508"/>
              <a:gd name="connsiteX4" fmla="*/ 291548 w 1855305"/>
              <a:gd name="connsiteY4" fmla="*/ 13252 h 180508"/>
              <a:gd name="connsiteX5" fmla="*/ 357809 w 1855305"/>
              <a:gd name="connsiteY5" fmla="*/ 79513 h 180508"/>
              <a:gd name="connsiteX6" fmla="*/ 397565 w 1855305"/>
              <a:gd name="connsiteY6" fmla="*/ 92765 h 180508"/>
              <a:gd name="connsiteX7" fmla="*/ 424070 w 1855305"/>
              <a:gd name="connsiteY7" fmla="*/ 132521 h 180508"/>
              <a:gd name="connsiteX8" fmla="*/ 569844 w 1855305"/>
              <a:gd name="connsiteY8" fmla="*/ 145773 h 180508"/>
              <a:gd name="connsiteX9" fmla="*/ 609600 w 1855305"/>
              <a:gd name="connsiteY9" fmla="*/ 119269 h 180508"/>
              <a:gd name="connsiteX10" fmla="*/ 636105 w 1855305"/>
              <a:gd name="connsiteY10" fmla="*/ 92765 h 180508"/>
              <a:gd name="connsiteX11" fmla="*/ 689113 w 1855305"/>
              <a:gd name="connsiteY11" fmla="*/ 53008 h 180508"/>
              <a:gd name="connsiteX12" fmla="*/ 914400 w 1855305"/>
              <a:gd name="connsiteY12" fmla="*/ 66260 h 180508"/>
              <a:gd name="connsiteX13" fmla="*/ 993913 w 1855305"/>
              <a:gd name="connsiteY13" fmla="*/ 119269 h 180508"/>
              <a:gd name="connsiteX14" fmla="*/ 1192696 w 1855305"/>
              <a:gd name="connsiteY14" fmla="*/ 106017 h 180508"/>
              <a:gd name="connsiteX15" fmla="*/ 1272209 w 1855305"/>
              <a:gd name="connsiteY15" fmla="*/ 53008 h 180508"/>
              <a:gd name="connsiteX16" fmla="*/ 1311965 w 1855305"/>
              <a:gd name="connsiteY16" fmla="*/ 26504 h 180508"/>
              <a:gd name="connsiteX17" fmla="*/ 1391479 w 1855305"/>
              <a:gd name="connsiteY17" fmla="*/ 39756 h 180508"/>
              <a:gd name="connsiteX18" fmla="*/ 1417983 w 1855305"/>
              <a:gd name="connsiteY18" fmla="*/ 79513 h 180508"/>
              <a:gd name="connsiteX19" fmla="*/ 1457739 w 1855305"/>
              <a:gd name="connsiteY19" fmla="*/ 106017 h 180508"/>
              <a:gd name="connsiteX20" fmla="*/ 1643270 w 1855305"/>
              <a:gd name="connsiteY20" fmla="*/ 132521 h 180508"/>
              <a:gd name="connsiteX21" fmla="*/ 1656522 w 1855305"/>
              <a:gd name="connsiteY21" fmla="*/ 172278 h 180508"/>
              <a:gd name="connsiteX22" fmla="*/ 1855305 w 1855305"/>
              <a:gd name="connsiteY22" fmla="*/ 145773 h 180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855305" h="180508">
                <a:moveTo>
                  <a:pt x="0" y="106017"/>
                </a:moveTo>
                <a:cubicBezTo>
                  <a:pt x="22087" y="92765"/>
                  <a:pt x="43223" y="77779"/>
                  <a:pt x="66261" y="66260"/>
                </a:cubicBezTo>
                <a:cubicBezTo>
                  <a:pt x="78755" y="60013"/>
                  <a:pt x="95110" y="61734"/>
                  <a:pt x="106018" y="53008"/>
                </a:cubicBezTo>
                <a:cubicBezTo>
                  <a:pt x="189217" y="-13550"/>
                  <a:pt x="63789" y="30435"/>
                  <a:pt x="185531" y="0"/>
                </a:cubicBezTo>
                <a:cubicBezTo>
                  <a:pt x="220870" y="4417"/>
                  <a:pt x="257189" y="3881"/>
                  <a:pt x="291548" y="13252"/>
                </a:cubicBezTo>
                <a:cubicBezTo>
                  <a:pt x="351870" y="29703"/>
                  <a:pt x="315157" y="45391"/>
                  <a:pt x="357809" y="79513"/>
                </a:cubicBezTo>
                <a:cubicBezTo>
                  <a:pt x="368717" y="88239"/>
                  <a:pt x="384313" y="88348"/>
                  <a:pt x="397565" y="92765"/>
                </a:cubicBezTo>
                <a:cubicBezTo>
                  <a:pt x="406400" y="106017"/>
                  <a:pt x="414120" y="120084"/>
                  <a:pt x="424070" y="132521"/>
                </a:cubicBezTo>
                <a:cubicBezTo>
                  <a:pt x="468797" y="188430"/>
                  <a:pt x="470369" y="156826"/>
                  <a:pt x="569844" y="145773"/>
                </a:cubicBezTo>
                <a:cubicBezTo>
                  <a:pt x="583096" y="136938"/>
                  <a:pt x="597163" y="129218"/>
                  <a:pt x="609600" y="119269"/>
                </a:cubicBezTo>
                <a:cubicBezTo>
                  <a:pt x="619356" y="111464"/>
                  <a:pt x="626507" y="100764"/>
                  <a:pt x="636105" y="92765"/>
                </a:cubicBezTo>
                <a:cubicBezTo>
                  <a:pt x="653073" y="78625"/>
                  <a:pt x="671444" y="66260"/>
                  <a:pt x="689113" y="53008"/>
                </a:cubicBezTo>
                <a:cubicBezTo>
                  <a:pt x="764209" y="57425"/>
                  <a:pt x="840891" y="50280"/>
                  <a:pt x="914400" y="66260"/>
                </a:cubicBezTo>
                <a:cubicBezTo>
                  <a:pt x="945527" y="73027"/>
                  <a:pt x="993913" y="119269"/>
                  <a:pt x="993913" y="119269"/>
                </a:cubicBezTo>
                <a:cubicBezTo>
                  <a:pt x="1060174" y="114852"/>
                  <a:pt x="1128094" y="121398"/>
                  <a:pt x="1192696" y="106017"/>
                </a:cubicBezTo>
                <a:cubicBezTo>
                  <a:pt x="1223684" y="98639"/>
                  <a:pt x="1245705" y="70678"/>
                  <a:pt x="1272209" y="53008"/>
                </a:cubicBezTo>
                <a:lnTo>
                  <a:pt x="1311965" y="26504"/>
                </a:lnTo>
                <a:cubicBezTo>
                  <a:pt x="1338470" y="30921"/>
                  <a:pt x="1367446" y="27739"/>
                  <a:pt x="1391479" y="39756"/>
                </a:cubicBezTo>
                <a:cubicBezTo>
                  <a:pt x="1405725" y="46879"/>
                  <a:pt x="1406721" y="68251"/>
                  <a:pt x="1417983" y="79513"/>
                </a:cubicBezTo>
                <a:cubicBezTo>
                  <a:pt x="1429245" y="90775"/>
                  <a:pt x="1443493" y="98894"/>
                  <a:pt x="1457739" y="106017"/>
                </a:cubicBezTo>
                <a:cubicBezTo>
                  <a:pt x="1508728" y="131511"/>
                  <a:pt x="1606029" y="129136"/>
                  <a:pt x="1643270" y="132521"/>
                </a:cubicBezTo>
                <a:cubicBezTo>
                  <a:pt x="1647687" y="145773"/>
                  <a:pt x="1642693" y="170302"/>
                  <a:pt x="1656522" y="172278"/>
                </a:cubicBezTo>
                <a:cubicBezTo>
                  <a:pt x="1776385" y="189402"/>
                  <a:pt x="1787964" y="179445"/>
                  <a:pt x="1855305" y="1457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435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그룹 89"/>
          <p:cNvGrpSpPr/>
          <p:nvPr/>
        </p:nvGrpSpPr>
        <p:grpSpPr>
          <a:xfrm>
            <a:off x="6500701" y="490328"/>
            <a:ext cx="5565913" cy="5844209"/>
            <a:chOff x="6500701" y="490328"/>
            <a:chExt cx="5565913" cy="5844209"/>
          </a:xfrm>
        </p:grpSpPr>
        <p:sp>
          <p:nvSpPr>
            <p:cNvPr id="4" name="직사각형 3"/>
            <p:cNvSpPr/>
            <p:nvPr/>
          </p:nvSpPr>
          <p:spPr>
            <a:xfrm>
              <a:off x="6500701" y="490328"/>
              <a:ext cx="5565913" cy="58442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751676" y="793809"/>
              <a:ext cx="530087" cy="52425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6751676" y="5579166"/>
              <a:ext cx="5300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더하기 기호 7"/>
            <p:cNvSpPr/>
            <p:nvPr/>
          </p:nvSpPr>
          <p:spPr>
            <a:xfrm>
              <a:off x="6833639" y="5633807"/>
              <a:ext cx="360000" cy="360000"/>
            </a:xfrm>
            <a:prstGeom prst="mathPlus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6751676" y="1359887"/>
              <a:ext cx="5300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6751676" y="1488833"/>
              <a:ext cx="5300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6751676" y="1596998"/>
              <a:ext cx="5300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751676" y="1715547"/>
              <a:ext cx="5300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/>
            <p:cNvSpPr/>
            <p:nvPr/>
          </p:nvSpPr>
          <p:spPr>
            <a:xfrm>
              <a:off x="7307655" y="793809"/>
              <a:ext cx="4396664" cy="524255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highlight>
                  <a:srgbClr val="000000"/>
                </a:highlight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1197884" y="850079"/>
              <a:ext cx="450166" cy="4501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7307655" y="1347752"/>
              <a:ext cx="43966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직사각형 30"/>
            <p:cNvSpPr/>
            <p:nvPr/>
          </p:nvSpPr>
          <p:spPr>
            <a:xfrm>
              <a:off x="10691449" y="850079"/>
              <a:ext cx="450166" cy="4501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0185018" y="841317"/>
              <a:ext cx="450166" cy="4501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9678583" y="841317"/>
              <a:ext cx="450166" cy="4501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9172148" y="841317"/>
              <a:ext cx="450166" cy="4501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663062" y="841317"/>
              <a:ext cx="450166" cy="4501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8155187" y="841317"/>
              <a:ext cx="450166" cy="4501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7647516" y="841317"/>
              <a:ext cx="450166" cy="4501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연결선 38"/>
            <p:cNvCxnSpPr/>
            <p:nvPr/>
          </p:nvCxnSpPr>
          <p:spPr>
            <a:xfrm>
              <a:off x="7596554" y="793810"/>
              <a:ext cx="0" cy="553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이등변 삼각형 41"/>
            <p:cNvSpPr/>
            <p:nvPr/>
          </p:nvSpPr>
          <p:spPr>
            <a:xfrm rot="16200000">
              <a:off x="7119445" y="1016276"/>
              <a:ext cx="537235" cy="13563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 flipH="1">
              <a:off x="7512153" y="793808"/>
              <a:ext cx="45719" cy="5539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307655" y="1347752"/>
              <a:ext cx="4396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메모 </a:t>
              </a:r>
              <a:r>
                <a:rPr lang="ko-KR" altLang="en-US" dirty="0" err="1"/>
                <a:t>메모</a:t>
              </a:r>
              <a:r>
                <a:rPr lang="ko-KR" altLang="en-US" dirty="0"/>
                <a:t> </a:t>
              </a:r>
              <a:r>
                <a:rPr lang="ko-KR" altLang="en-US" dirty="0" err="1"/>
                <a:t>메모</a:t>
              </a:r>
              <a:r>
                <a:rPr lang="ko-KR" altLang="en-US" dirty="0"/>
                <a:t> </a:t>
              </a:r>
              <a:r>
                <a:rPr lang="ko-KR" altLang="en-US" dirty="0" err="1"/>
                <a:t>메모</a:t>
              </a:r>
              <a:r>
                <a:rPr lang="ko-KR" altLang="en-US" dirty="0"/>
                <a:t> </a:t>
              </a:r>
              <a:r>
                <a:rPr lang="ko-KR" altLang="en-US" dirty="0" err="1"/>
                <a:t>메모</a:t>
              </a:r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691449" y="841317"/>
              <a:ext cx="450166" cy="450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0185014" y="841317"/>
              <a:ext cx="450166" cy="450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676342" y="841317"/>
              <a:ext cx="450166" cy="450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169907" y="839585"/>
              <a:ext cx="450166" cy="450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661231" y="840040"/>
              <a:ext cx="450166" cy="450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155069" y="839585"/>
              <a:ext cx="450166" cy="450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cxnSp>
          <p:nvCxnSpPr>
            <p:cNvPr id="62" name="직선 연결선 61"/>
            <p:cNvCxnSpPr/>
            <p:nvPr/>
          </p:nvCxnSpPr>
          <p:spPr>
            <a:xfrm>
              <a:off x="6764316" y="5052758"/>
              <a:ext cx="5300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0569" y="847613"/>
              <a:ext cx="468000" cy="468000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9055" y="839995"/>
              <a:ext cx="468000" cy="468000"/>
            </a:xfrm>
            <a:prstGeom prst="rect">
              <a:avLst/>
            </a:prstGeom>
          </p:spPr>
        </p:pic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5205" y="836781"/>
              <a:ext cx="468000" cy="468000"/>
            </a:xfrm>
            <a:prstGeom prst="rect">
              <a:avLst/>
            </a:prstGeom>
          </p:spPr>
        </p:pic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5105" y="5105766"/>
              <a:ext cx="468000" cy="468000"/>
            </a:xfrm>
            <a:prstGeom prst="rect">
              <a:avLst/>
            </a:prstGeom>
          </p:spPr>
        </p:pic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9237" y="838673"/>
              <a:ext cx="468000" cy="468000"/>
            </a:xfrm>
            <a:prstGeom prst="rect">
              <a:avLst/>
            </a:prstGeom>
          </p:spPr>
        </p:pic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9544" y="838324"/>
              <a:ext cx="468000" cy="468000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91760" y="850033"/>
              <a:ext cx="468000" cy="468000"/>
            </a:xfrm>
            <a:prstGeom prst="rect">
              <a:avLst/>
            </a:prstGeom>
          </p:spPr>
        </p:pic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88330" y="837064"/>
              <a:ext cx="468000" cy="468000"/>
            </a:xfrm>
            <a:prstGeom prst="rect">
              <a:avLst/>
            </a:prstGeom>
          </p:spPr>
        </p:pic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136" y="833791"/>
              <a:ext cx="468000" cy="468000"/>
            </a:xfrm>
            <a:prstGeom prst="rect">
              <a:avLst/>
            </a:prstGeom>
          </p:spPr>
        </p:pic>
        <p:pic>
          <p:nvPicPr>
            <p:cNvPr id="85" name="그림 8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8737" y="603947"/>
              <a:ext cx="360000" cy="360000"/>
            </a:xfrm>
            <a:prstGeom prst="rect">
              <a:avLst/>
            </a:prstGeom>
          </p:spPr>
        </p:pic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0505" y="837800"/>
              <a:ext cx="457200" cy="45720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556591" y="490328"/>
            <a:ext cx="5804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플러스 아이콘을 선택 시 새로운 파일을 생성하면서 작성할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00731" y="3089266"/>
            <a:ext cx="5804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r>
              <a:rPr lang="ko-KR" altLang="en-US" dirty="0"/>
              <a:t>아이콘을 선택 시 현재 작성하고 있는 메모를 옆에 창에 축소 시킬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97606" y="3833806"/>
            <a:ext cx="1714984" cy="1800000"/>
          </a:xfrm>
          <a:prstGeom prst="rect">
            <a:avLst/>
          </a:prstGeom>
        </p:spPr>
      </p:pic>
      <p:grpSp>
        <p:nvGrpSpPr>
          <p:cNvPr id="105" name="그룹 104"/>
          <p:cNvGrpSpPr/>
          <p:nvPr/>
        </p:nvGrpSpPr>
        <p:grpSpPr>
          <a:xfrm>
            <a:off x="690676" y="3833807"/>
            <a:ext cx="1800000" cy="1800000"/>
            <a:chOff x="6500701" y="490328"/>
            <a:chExt cx="5565913" cy="5844209"/>
          </a:xfrm>
        </p:grpSpPr>
        <p:sp>
          <p:nvSpPr>
            <p:cNvPr id="106" name="직사각형 105"/>
            <p:cNvSpPr/>
            <p:nvPr/>
          </p:nvSpPr>
          <p:spPr>
            <a:xfrm>
              <a:off x="6500701" y="490328"/>
              <a:ext cx="5565913" cy="58442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751676" y="793809"/>
              <a:ext cx="530087" cy="52425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08" name="직선 연결선 107"/>
            <p:cNvCxnSpPr/>
            <p:nvPr/>
          </p:nvCxnSpPr>
          <p:spPr>
            <a:xfrm>
              <a:off x="6751676" y="5579166"/>
              <a:ext cx="5300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더하기 기호 108"/>
            <p:cNvSpPr/>
            <p:nvPr/>
          </p:nvSpPr>
          <p:spPr>
            <a:xfrm>
              <a:off x="6833639" y="5633807"/>
              <a:ext cx="360000" cy="360000"/>
            </a:xfrm>
            <a:prstGeom prst="mathPlus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10" name="직선 연결선 109"/>
            <p:cNvCxnSpPr/>
            <p:nvPr/>
          </p:nvCxnSpPr>
          <p:spPr>
            <a:xfrm>
              <a:off x="6751676" y="1359887"/>
              <a:ext cx="5300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6751676" y="1488833"/>
              <a:ext cx="5300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>
              <a:off x="6751676" y="1596998"/>
              <a:ext cx="5300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>
              <a:off x="6751676" y="1715547"/>
              <a:ext cx="5300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직사각형 113"/>
            <p:cNvSpPr/>
            <p:nvPr/>
          </p:nvSpPr>
          <p:spPr>
            <a:xfrm>
              <a:off x="7307655" y="793809"/>
              <a:ext cx="4396664" cy="524255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  <a:alpha val="9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highlight>
                  <a:srgbClr val="000000"/>
                </a:highlight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11197884" y="850079"/>
              <a:ext cx="450166" cy="4501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16" name="직선 연결선 115"/>
            <p:cNvCxnSpPr/>
            <p:nvPr/>
          </p:nvCxnSpPr>
          <p:spPr>
            <a:xfrm>
              <a:off x="7307655" y="1347752"/>
              <a:ext cx="43966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직사각형 116"/>
            <p:cNvSpPr/>
            <p:nvPr/>
          </p:nvSpPr>
          <p:spPr>
            <a:xfrm>
              <a:off x="10691449" y="850079"/>
              <a:ext cx="450166" cy="4501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10185018" y="841317"/>
              <a:ext cx="450166" cy="4501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9678583" y="841317"/>
              <a:ext cx="450166" cy="4501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9172148" y="841317"/>
              <a:ext cx="450166" cy="4501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8663062" y="841317"/>
              <a:ext cx="450166" cy="4501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8155187" y="841317"/>
              <a:ext cx="450166" cy="4501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7647516" y="841317"/>
              <a:ext cx="450166" cy="4501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4" name="직선 연결선 123"/>
            <p:cNvCxnSpPr/>
            <p:nvPr/>
          </p:nvCxnSpPr>
          <p:spPr>
            <a:xfrm>
              <a:off x="7596554" y="793810"/>
              <a:ext cx="0" cy="553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이등변 삼각형 124"/>
            <p:cNvSpPr/>
            <p:nvPr/>
          </p:nvSpPr>
          <p:spPr>
            <a:xfrm rot="16200000">
              <a:off x="7119445" y="1016276"/>
              <a:ext cx="537235" cy="13563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 flipH="1">
              <a:off x="7512153" y="793808"/>
              <a:ext cx="45719" cy="5539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307655" y="1347752"/>
              <a:ext cx="4396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메모 </a:t>
              </a:r>
              <a:r>
                <a:rPr lang="ko-KR" altLang="en-US" dirty="0" err="1"/>
                <a:t>메모</a:t>
              </a:r>
              <a:r>
                <a:rPr lang="ko-KR" altLang="en-US" dirty="0"/>
                <a:t> </a:t>
              </a:r>
              <a:r>
                <a:rPr lang="ko-KR" altLang="en-US" dirty="0" err="1"/>
                <a:t>메모</a:t>
              </a:r>
              <a:r>
                <a:rPr lang="ko-KR" altLang="en-US" dirty="0"/>
                <a:t> </a:t>
              </a:r>
              <a:r>
                <a:rPr lang="ko-KR" altLang="en-US" dirty="0" err="1"/>
                <a:t>메모</a:t>
              </a:r>
              <a:r>
                <a:rPr lang="ko-KR" altLang="en-US" dirty="0"/>
                <a:t> </a:t>
              </a:r>
              <a:r>
                <a:rPr lang="ko-KR" altLang="en-US" dirty="0" err="1"/>
                <a:t>메모</a:t>
              </a:r>
              <a:endParaRPr lang="ko-KR" altLang="en-US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0691449" y="841317"/>
              <a:ext cx="450166" cy="450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0185014" y="841317"/>
              <a:ext cx="450166" cy="450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9676342" y="841317"/>
              <a:ext cx="450166" cy="450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9169907" y="839585"/>
              <a:ext cx="450166" cy="450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8661231" y="840040"/>
              <a:ext cx="450166" cy="450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8155069" y="839585"/>
              <a:ext cx="450166" cy="450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cxnSp>
          <p:nvCxnSpPr>
            <p:cNvPr id="134" name="직선 연결선 133"/>
            <p:cNvCxnSpPr/>
            <p:nvPr/>
          </p:nvCxnSpPr>
          <p:spPr>
            <a:xfrm>
              <a:off x="6764316" y="5052758"/>
              <a:ext cx="5300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5" name="그림 13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0569" y="847613"/>
              <a:ext cx="468000" cy="468000"/>
            </a:xfrm>
            <a:prstGeom prst="rect">
              <a:avLst/>
            </a:prstGeom>
          </p:spPr>
        </p:pic>
        <p:pic>
          <p:nvPicPr>
            <p:cNvPr id="136" name="그림 1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9055" y="839995"/>
              <a:ext cx="468000" cy="468000"/>
            </a:xfrm>
            <a:prstGeom prst="rect">
              <a:avLst/>
            </a:prstGeom>
          </p:spPr>
        </p:pic>
        <p:pic>
          <p:nvPicPr>
            <p:cNvPr id="137" name="그림 13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5205" y="836781"/>
              <a:ext cx="468000" cy="468000"/>
            </a:xfrm>
            <a:prstGeom prst="rect">
              <a:avLst/>
            </a:prstGeom>
          </p:spPr>
        </p:pic>
        <p:pic>
          <p:nvPicPr>
            <p:cNvPr id="138" name="그림 13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5105" y="5105766"/>
              <a:ext cx="468000" cy="468000"/>
            </a:xfrm>
            <a:prstGeom prst="rect">
              <a:avLst/>
            </a:prstGeom>
          </p:spPr>
        </p:pic>
        <p:pic>
          <p:nvPicPr>
            <p:cNvPr id="139" name="그림 13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9237" y="838673"/>
              <a:ext cx="468000" cy="468000"/>
            </a:xfrm>
            <a:prstGeom prst="rect">
              <a:avLst/>
            </a:prstGeom>
          </p:spPr>
        </p:pic>
        <p:pic>
          <p:nvPicPr>
            <p:cNvPr id="140" name="그림 13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9544" y="838324"/>
              <a:ext cx="468000" cy="468000"/>
            </a:xfrm>
            <a:prstGeom prst="rect">
              <a:avLst/>
            </a:prstGeom>
          </p:spPr>
        </p:pic>
        <p:pic>
          <p:nvPicPr>
            <p:cNvPr id="141" name="그림 14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91760" y="850033"/>
              <a:ext cx="468000" cy="468000"/>
            </a:xfrm>
            <a:prstGeom prst="rect">
              <a:avLst/>
            </a:prstGeom>
          </p:spPr>
        </p:pic>
        <p:pic>
          <p:nvPicPr>
            <p:cNvPr id="142" name="그림 14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88330" y="837064"/>
              <a:ext cx="468000" cy="468000"/>
            </a:xfrm>
            <a:prstGeom prst="rect">
              <a:avLst/>
            </a:prstGeom>
          </p:spPr>
        </p:pic>
        <p:pic>
          <p:nvPicPr>
            <p:cNvPr id="143" name="그림 14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136" y="833791"/>
              <a:ext cx="468000" cy="468000"/>
            </a:xfrm>
            <a:prstGeom prst="rect">
              <a:avLst/>
            </a:prstGeom>
          </p:spPr>
        </p:pic>
        <p:pic>
          <p:nvPicPr>
            <p:cNvPr id="144" name="그림 143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8737" y="603947"/>
              <a:ext cx="360000" cy="360000"/>
            </a:xfrm>
            <a:prstGeom prst="rect">
              <a:avLst/>
            </a:prstGeom>
          </p:spPr>
        </p:pic>
        <p:pic>
          <p:nvPicPr>
            <p:cNvPr id="145" name="그림 144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0505" y="837800"/>
              <a:ext cx="457200" cy="457200"/>
            </a:xfrm>
            <a:prstGeom prst="rect">
              <a:avLst/>
            </a:prstGeom>
          </p:spPr>
        </p:pic>
      </p:grpSp>
      <p:sp>
        <p:nvSpPr>
          <p:cNvPr id="6" name="화살표: 오른쪽 5"/>
          <p:cNvSpPr/>
          <p:nvPr/>
        </p:nvSpPr>
        <p:spPr>
          <a:xfrm>
            <a:off x="2499049" y="4634415"/>
            <a:ext cx="1734677" cy="1987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291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223</Words>
  <Application>Microsoft Office PowerPoint</Application>
  <PresentationFormat>와이드스크린</PresentationFormat>
  <Paragraphs>28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GyeongSu Oh</dc:creator>
  <cp:lastModifiedBy>GyeongSu Oh</cp:lastModifiedBy>
  <cp:revision>32</cp:revision>
  <dcterms:created xsi:type="dcterms:W3CDTF">2017-03-16T04:07:36Z</dcterms:created>
  <dcterms:modified xsi:type="dcterms:W3CDTF">2017-03-16T08:57:46Z</dcterms:modified>
</cp:coreProperties>
</file>