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1" r:id="rId5"/>
    <p:sldId id="272" r:id="rId6"/>
    <p:sldId id="260" r:id="rId7"/>
    <p:sldId id="273" r:id="rId8"/>
    <p:sldId id="276" r:id="rId9"/>
    <p:sldId id="286" r:id="rId10"/>
    <p:sldId id="287" r:id="rId11"/>
    <p:sldId id="288" r:id="rId12"/>
    <p:sldId id="289" r:id="rId13"/>
    <p:sldId id="290" r:id="rId14"/>
    <p:sldId id="291" r:id="rId15"/>
    <p:sldId id="262" r:id="rId16"/>
    <p:sldId id="277" r:id="rId17"/>
    <p:sldId id="284" r:id="rId18"/>
    <p:sldId id="295" r:id="rId19"/>
    <p:sldId id="294" r:id="rId20"/>
    <p:sldId id="292" r:id="rId21"/>
    <p:sldId id="293" r:id="rId22"/>
    <p:sldId id="285" r:id="rId23"/>
    <p:sldId id="264" r:id="rId24"/>
    <p:sldId id="266" r:id="rId25"/>
  </p:sldIdLst>
  <p:sldSz cx="12193588" cy="6858000"/>
  <p:notesSz cx="6858000" cy="9144000"/>
  <p:defaultTextStyle>
    <a:defPPr>
      <a:defRPr lang="zh-CN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E73A1C"/>
    <a:srgbClr val="4C4C4C"/>
    <a:srgbClr val="FEDB43"/>
    <a:srgbClr val="1187B1"/>
    <a:srgbClr val="E65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5742" autoAdjust="0"/>
  </p:normalViewPr>
  <p:slideViewPr>
    <p:cSldViewPr snapToGrid="0" snapToObjects="1">
      <p:cViewPr varScale="1">
        <p:scale>
          <a:sx n="86" d="100"/>
          <a:sy n="86" d="100"/>
        </p:scale>
        <p:origin x="528" y="7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65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1187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FED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6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</a:rPr>
              <a:t> 部分设计灵感与元素来源于网络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612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5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7" r:id="rId6"/>
    <p:sldLayoutId id="2147483668" r:id="rId7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3FF861DF-7FEA-435A-B1F4-15D3D063ECDE}"/>
              </a:ext>
            </a:extLst>
          </p:cNvPr>
          <p:cNvSpPr>
            <a:spLocks/>
          </p:cNvSpPr>
          <p:nvPr/>
        </p:nvSpPr>
        <p:spPr bwMode="auto">
          <a:xfrm>
            <a:off x="4099248" y="1305701"/>
            <a:ext cx="3995092" cy="4123245"/>
          </a:xfrm>
          <a:custGeom>
            <a:avLst/>
            <a:gdLst>
              <a:gd name="T0" fmla="*/ 1580 w 1582"/>
              <a:gd name="T1" fmla="*/ 832 h 1582"/>
              <a:gd name="T2" fmla="*/ 1566 w 1582"/>
              <a:gd name="T3" fmla="*/ 952 h 1582"/>
              <a:gd name="T4" fmla="*/ 1534 w 1582"/>
              <a:gd name="T5" fmla="*/ 1064 h 1582"/>
              <a:gd name="T6" fmla="*/ 1486 w 1582"/>
              <a:gd name="T7" fmla="*/ 1168 h 1582"/>
              <a:gd name="T8" fmla="*/ 1424 w 1582"/>
              <a:gd name="T9" fmla="*/ 1266 h 1582"/>
              <a:gd name="T10" fmla="*/ 1350 w 1582"/>
              <a:gd name="T11" fmla="*/ 1352 h 1582"/>
              <a:gd name="T12" fmla="*/ 1264 w 1582"/>
              <a:gd name="T13" fmla="*/ 1426 h 1582"/>
              <a:gd name="T14" fmla="*/ 1168 w 1582"/>
              <a:gd name="T15" fmla="*/ 1488 h 1582"/>
              <a:gd name="T16" fmla="*/ 1062 w 1582"/>
              <a:gd name="T17" fmla="*/ 1534 h 1582"/>
              <a:gd name="T18" fmla="*/ 950 w 1582"/>
              <a:gd name="T19" fmla="*/ 1566 h 1582"/>
              <a:gd name="T20" fmla="*/ 832 w 1582"/>
              <a:gd name="T21" fmla="*/ 1582 h 1582"/>
              <a:gd name="T22" fmla="*/ 750 w 1582"/>
              <a:gd name="T23" fmla="*/ 1582 h 1582"/>
              <a:gd name="T24" fmla="*/ 632 w 1582"/>
              <a:gd name="T25" fmla="*/ 1566 h 1582"/>
              <a:gd name="T26" fmla="*/ 518 w 1582"/>
              <a:gd name="T27" fmla="*/ 1534 h 1582"/>
              <a:gd name="T28" fmla="*/ 414 w 1582"/>
              <a:gd name="T29" fmla="*/ 1488 h 1582"/>
              <a:gd name="T30" fmla="*/ 318 w 1582"/>
              <a:gd name="T31" fmla="*/ 1426 h 1582"/>
              <a:gd name="T32" fmla="*/ 232 w 1582"/>
              <a:gd name="T33" fmla="*/ 1352 h 1582"/>
              <a:gd name="T34" fmla="*/ 156 w 1582"/>
              <a:gd name="T35" fmla="*/ 1266 h 1582"/>
              <a:gd name="T36" fmla="*/ 96 w 1582"/>
              <a:gd name="T37" fmla="*/ 1168 h 1582"/>
              <a:gd name="T38" fmla="*/ 48 w 1582"/>
              <a:gd name="T39" fmla="*/ 1064 h 1582"/>
              <a:gd name="T40" fmla="*/ 16 w 1582"/>
              <a:gd name="T41" fmla="*/ 952 h 1582"/>
              <a:gd name="T42" fmla="*/ 0 w 1582"/>
              <a:gd name="T43" fmla="*/ 832 h 1582"/>
              <a:gd name="T44" fmla="*/ 0 w 1582"/>
              <a:gd name="T45" fmla="*/ 752 h 1582"/>
              <a:gd name="T46" fmla="*/ 16 w 1582"/>
              <a:gd name="T47" fmla="*/ 632 h 1582"/>
              <a:gd name="T48" fmla="*/ 48 w 1582"/>
              <a:gd name="T49" fmla="*/ 520 h 1582"/>
              <a:gd name="T50" fmla="*/ 96 w 1582"/>
              <a:gd name="T51" fmla="*/ 414 h 1582"/>
              <a:gd name="T52" fmla="*/ 156 w 1582"/>
              <a:gd name="T53" fmla="*/ 318 h 1582"/>
              <a:gd name="T54" fmla="*/ 232 w 1582"/>
              <a:gd name="T55" fmla="*/ 232 h 1582"/>
              <a:gd name="T56" fmla="*/ 318 w 1582"/>
              <a:gd name="T57" fmla="*/ 158 h 1582"/>
              <a:gd name="T58" fmla="*/ 414 w 1582"/>
              <a:gd name="T59" fmla="*/ 96 h 1582"/>
              <a:gd name="T60" fmla="*/ 518 w 1582"/>
              <a:gd name="T61" fmla="*/ 48 h 1582"/>
              <a:gd name="T62" fmla="*/ 632 w 1582"/>
              <a:gd name="T63" fmla="*/ 16 h 1582"/>
              <a:gd name="T64" fmla="*/ 750 w 1582"/>
              <a:gd name="T65" fmla="*/ 2 h 1582"/>
              <a:gd name="T66" fmla="*/ 832 w 1582"/>
              <a:gd name="T67" fmla="*/ 2 h 1582"/>
              <a:gd name="T68" fmla="*/ 950 w 1582"/>
              <a:gd name="T69" fmla="*/ 16 h 1582"/>
              <a:gd name="T70" fmla="*/ 1062 w 1582"/>
              <a:gd name="T71" fmla="*/ 48 h 1582"/>
              <a:gd name="T72" fmla="*/ 1168 w 1582"/>
              <a:gd name="T73" fmla="*/ 96 h 1582"/>
              <a:gd name="T74" fmla="*/ 1264 w 1582"/>
              <a:gd name="T75" fmla="*/ 158 h 1582"/>
              <a:gd name="T76" fmla="*/ 1350 w 1582"/>
              <a:gd name="T77" fmla="*/ 232 h 1582"/>
              <a:gd name="T78" fmla="*/ 1424 w 1582"/>
              <a:gd name="T79" fmla="*/ 318 h 1582"/>
              <a:gd name="T80" fmla="*/ 1486 w 1582"/>
              <a:gd name="T81" fmla="*/ 414 h 1582"/>
              <a:gd name="T82" fmla="*/ 1534 w 1582"/>
              <a:gd name="T83" fmla="*/ 520 h 1582"/>
              <a:gd name="T84" fmla="*/ 1566 w 1582"/>
              <a:gd name="T85" fmla="*/ 632 h 1582"/>
              <a:gd name="T86" fmla="*/ 1580 w 1582"/>
              <a:gd name="T87" fmla="*/ 752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82" h="1582">
                <a:moveTo>
                  <a:pt x="1582" y="792"/>
                </a:moveTo>
                <a:lnTo>
                  <a:pt x="1582" y="792"/>
                </a:lnTo>
                <a:lnTo>
                  <a:pt x="1580" y="832"/>
                </a:lnTo>
                <a:lnTo>
                  <a:pt x="1578" y="872"/>
                </a:lnTo>
                <a:lnTo>
                  <a:pt x="1572" y="912"/>
                </a:lnTo>
                <a:lnTo>
                  <a:pt x="1566" y="952"/>
                </a:lnTo>
                <a:lnTo>
                  <a:pt x="1556" y="990"/>
                </a:lnTo>
                <a:lnTo>
                  <a:pt x="1546" y="1028"/>
                </a:lnTo>
                <a:lnTo>
                  <a:pt x="1534" y="1064"/>
                </a:lnTo>
                <a:lnTo>
                  <a:pt x="1520" y="1100"/>
                </a:lnTo>
                <a:lnTo>
                  <a:pt x="1504" y="1134"/>
                </a:lnTo>
                <a:lnTo>
                  <a:pt x="1486" y="1168"/>
                </a:lnTo>
                <a:lnTo>
                  <a:pt x="1468" y="1202"/>
                </a:lnTo>
                <a:lnTo>
                  <a:pt x="1446" y="1234"/>
                </a:lnTo>
                <a:lnTo>
                  <a:pt x="1424" y="1266"/>
                </a:lnTo>
                <a:lnTo>
                  <a:pt x="1402" y="1294"/>
                </a:lnTo>
                <a:lnTo>
                  <a:pt x="1376" y="1324"/>
                </a:lnTo>
                <a:lnTo>
                  <a:pt x="1350" y="1352"/>
                </a:lnTo>
                <a:lnTo>
                  <a:pt x="1322" y="1378"/>
                </a:lnTo>
                <a:lnTo>
                  <a:pt x="1294" y="1402"/>
                </a:lnTo>
                <a:lnTo>
                  <a:pt x="1264" y="1426"/>
                </a:lnTo>
                <a:lnTo>
                  <a:pt x="1234" y="1448"/>
                </a:lnTo>
                <a:lnTo>
                  <a:pt x="1200" y="1468"/>
                </a:lnTo>
                <a:lnTo>
                  <a:pt x="1168" y="1488"/>
                </a:lnTo>
                <a:lnTo>
                  <a:pt x="1134" y="1504"/>
                </a:lnTo>
                <a:lnTo>
                  <a:pt x="1098" y="1520"/>
                </a:lnTo>
                <a:lnTo>
                  <a:pt x="1062" y="1534"/>
                </a:lnTo>
                <a:lnTo>
                  <a:pt x="1026" y="1548"/>
                </a:lnTo>
                <a:lnTo>
                  <a:pt x="988" y="1558"/>
                </a:lnTo>
                <a:lnTo>
                  <a:pt x="950" y="1566"/>
                </a:lnTo>
                <a:lnTo>
                  <a:pt x="912" y="1574"/>
                </a:lnTo>
                <a:lnTo>
                  <a:pt x="872" y="1578"/>
                </a:lnTo>
                <a:lnTo>
                  <a:pt x="832" y="1582"/>
                </a:lnTo>
                <a:lnTo>
                  <a:pt x="790" y="1582"/>
                </a:lnTo>
                <a:lnTo>
                  <a:pt x="790" y="1582"/>
                </a:lnTo>
                <a:lnTo>
                  <a:pt x="750" y="1582"/>
                </a:lnTo>
                <a:lnTo>
                  <a:pt x="710" y="1578"/>
                </a:lnTo>
                <a:lnTo>
                  <a:pt x="670" y="1574"/>
                </a:lnTo>
                <a:lnTo>
                  <a:pt x="632" y="1566"/>
                </a:lnTo>
                <a:lnTo>
                  <a:pt x="594" y="1558"/>
                </a:lnTo>
                <a:lnTo>
                  <a:pt x="556" y="1548"/>
                </a:lnTo>
                <a:lnTo>
                  <a:pt x="518" y="1534"/>
                </a:lnTo>
                <a:lnTo>
                  <a:pt x="482" y="1520"/>
                </a:lnTo>
                <a:lnTo>
                  <a:pt x="448" y="1504"/>
                </a:lnTo>
                <a:lnTo>
                  <a:pt x="414" y="1488"/>
                </a:lnTo>
                <a:lnTo>
                  <a:pt x="380" y="1468"/>
                </a:lnTo>
                <a:lnTo>
                  <a:pt x="348" y="1448"/>
                </a:lnTo>
                <a:lnTo>
                  <a:pt x="318" y="1426"/>
                </a:lnTo>
                <a:lnTo>
                  <a:pt x="288" y="1402"/>
                </a:lnTo>
                <a:lnTo>
                  <a:pt x="258" y="1378"/>
                </a:lnTo>
                <a:lnTo>
                  <a:pt x="232" y="1352"/>
                </a:lnTo>
                <a:lnTo>
                  <a:pt x="206" y="1324"/>
                </a:lnTo>
                <a:lnTo>
                  <a:pt x="180" y="1294"/>
                </a:lnTo>
                <a:lnTo>
                  <a:pt x="156" y="1266"/>
                </a:lnTo>
                <a:lnTo>
                  <a:pt x="134" y="1234"/>
                </a:lnTo>
                <a:lnTo>
                  <a:pt x="114" y="1202"/>
                </a:lnTo>
                <a:lnTo>
                  <a:pt x="96" y="1168"/>
                </a:lnTo>
                <a:lnTo>
                  <a:pt x="78" y="1134"/>
                </a:lnTo>
                <a:lnTo>
                  <a:pt x="62" y="1100"/>
                </a:lnTo>
                <a:lnTo>
                  <a:pt x="48" y="1064"/>
                </a:lnTo>
                <a:lnTo>
                  <a:pt x="36" y="1028"/>
                </a:lnTo>
                <a:lnTo>
                  <a:pt x="24" y="990"/>
                </a:lnTo>
                <a:lnTo>
                  <a:pt x="16" y="952"/>
                </a:lnTo>
                <a:lnTo>
                  <a:pt x="8" y="912"/>
                </a:lnTo>
                <a:lnTo>
                  <a:pt x="4" y="872"/>
                </a:lnTo>
                <a:lnTo>
                  <a:pt x="0" y="832"/>
                </a:lnTo>
                <a:lnTo>
                  <a:pt x="0" y="792"/>
                </a:lnTo>
                <a:lnTo>
                  <a:pt x="0" y="792"/>
                </a:lnTo>
                <a:lnTo>
                  <a:pt x="0" y="752"/>
                </a:lnTo>
                <a:lnTo>
                  <a:pt x="4" y="710"/>
                </a:lnTo>
                <a:lnTo>
                  <a:pt x="8" y="672"/>
                </a:lnTo>
                <a:lnTo>
                  <a:pt x="16" y="632"/>
                </a:lnTo>
                <a:lnTo>
                  <a:pt x="24" y="594"/>
                </a:lnTo>
                <a:lnTo>
                  <a:pt x="36" y="556"/>
                </a:lnTo>
                <a:lnTo>
                  <a:pt x="48" y="520"/>
                </a:lnTo>
                <a:lnTo>
                  <a:pt x="62" y="484"/>
                </a:lnTo>
                <a:lnTo>
                  <a:pt x="78" y="448"/>
                </a:lnTo>
                <a:lnTo>
                  <a:pt x="96" y="414"/>
                </a:lnTo>
                <a:lnTo>
                  <a:pt x="114" y="382"/>
                </a:lnTo>
                <a:lnTo>
                  <a:pt x="134" y="350"/>
                </a:lnTo>
                <a:lnTo>
                  <a:pt x="156" y="318"/>
                </a:lnTo>
                <a:lnTo>
                  <a:pt x="180" y="288"/>
                </a:lnTo>
                <a:lnTo>
                  <a:pt x="206" y="260"/>
                </a:lnTo>
                <a:lnTo>
                  <a:pt x="232" y="232"/>
                </a:lnTo>
                <a:lnTo>
                  <a:pt x="258" y="206"/>
                </a:lnTo>
                <a:lnTo>
                  <a:pt x="288" y="182"/>
                </a:lnTo>
                <a:lnTo>
                  <a:pt x="318" y="158"/>
                </a:lnTo>
                <a:lnTo>
                  <a:pt x="348" y="136"/>
                </a:lnTo>
                <a:lnTo>
                  <a:pt x="380" y="116"/>
                </a:lnTo>
                <a:lnTo>
                  <a:pt x="414" y="96"/>
                </a:lnTo>
                <a:lnTo>
                  <a:pt x="448" y="78"/>
                </a:lnTo>
                <a:lnTo>
                  <a:pt x="482" y="62"/>
                </a:lnTo>
                <a:lnTo>
                  <a:pt x="518" y="48"/>
                </a:lnTo>
                <a:lnTo>
                  <a:pt x="556" y="36"/>
                </a:lnTo>
                <a:lnTo>
                  <a:pt x="594" y="26"/>
                </a:lnTo>
                <a:lnTo>
                  <a:pt x="632" y="16"/>
                </a:lnTo>
                <a:lnTo>
                  <a:pt x="670" y="10"/>
                </a:lnTo>
                <a:lnTo>
                  <a:pt x="710" y="4"/>
                </a:lnTo>
                <a:lnTo>
                  <a:pt x="750" y="2"/>
                </a:lnTo>
                <a:lnTo>
                  <a:pt x="790" y="0"/>
                </a:lnTo>
                <a:lnTo>
                  <a:pt x="790" y="0"/>
                </a:lnTo>
                <a:lnTo>
                  <a:pt x="832" y="2"/>
                </a:lnTo>
                <a:lnTo>
                  <a:pt x="872" y="4"/>
                </a:lnTo>
                <a:lnTo>
                  <a:pt x="912" y="10"/>
                </a:lnTo>
                <a:lnTo>
                  <a:pt x="950" y="16"/>
                </a:lnTo>
                <a:lnTo>
                  <a:pt x="988" y="26"/>
                </a:lnTo>
                <a:lnTo>
                  <a:pt x="1026" y="36"/>
                </a:lnTo>
                <a:lnTo>
                  <a:pt x="1062" y="48"/>
                </a:lnTo>
                <a:lnTo>
                  <a:pt x="1098" y="62"/>
                </a:lnTo>
                <a:lnTo>
                  <a:pt x="1134" y="78"/>
                </a:lnTo>
                <a:lnTo>
                  <a:pt x="1168" y="96"/>
                </a:lnTo>
                <a:lnTo>
                  <a:pt x="1200" y="116"/>
                </a:lnTo>
                <a:lnTo>
                  <a:pt x="1234" y="136"/>
                </a:lnTo>
                <a:lnTo>
                  <a:pt x="1264" y="158"/>
                </a:lnTo>
                <a:lnTo>
                  <a:pt x="1294" y="182"/>
                </a:lnTo>
                <a:lnTo>
                  <a:pt x="1322" y="206"/>
                </a:lnTo>
                <a:lnTo>
                  <a:pt x="1350" y="232"/>
                </a:lnTo>
                <a:lnTo>
                  <a:pt x="1376" y="260"/>
                </a:lnTo>
                <a:lnTo>
                  <a:pt x="1402" y="288"/>
                </a:lnTo>
                <a:lnTo>
                  <a:pt x="1424" y="318"/>
                </a:lnTo>
                <a:lnTo>
                  <a:pt x="1446" y="350"/>
                </a:lnTo>
                <a:lnTo>
                  <a:pt x="1468" y="382"/>
                </a:lnTo>
                <a:lnTo>
                  <a:pt x="1486" y="414"/>
                </a:lnTo>
                <a:lnTo>
                  <a:pt x="1504" y="448"/>
                </a:lnTo>
                <a:lnTo>
                  <a:pt x="1520" y="484"/>
                </a:lnTo>
                <a:lnTo>
                  <a:pt x="1534" y="520"/>
                </a:lnTo>
                <a:lnTo>
                  <a:pt x="1546" y="556"/>
                </a:lnTo>
                <a:lnTo>
                  <a:pt x="1556" y="594"/>
                </a:lnTo>
                <a:lnTo>
                  <a:pt x="1566" y="632"/>
                </a:lnTo>
                <a:lnTo>
                  <a:pt x="1572" y="672"/>
                </a:lnTo>
                <a:lnTo>
                  <a:pt x="1578" y="710"/>
                </a:lnTo>
                <a:lnTo>
                  <a:pt x="1580" y="752"/>
                </a:lnTo>
                <a:lnTo>
                  <a:pt x="1582" y="792"/>
                </a:lnTo>
                <a:lnTo>
                  <a:pt x="1582" y="792"/>
                </a:lnTo>
                <a:close/>
              </a:path>
            </a:pathLst>
          </a:custGeom>
          <a:solidFill>
            <a:srgbClr val="1187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295E98-7A50-41E1-940D-932686208685}"/>
              </a:ext>
            </a:extLst>
          </p:cNvPr>
          <p:cNvGrpSpPr/>
          <p:nvPr/>
        </p:nvGrpSpPr>
        <p:grpSpPr>
          <a:xfrm>
            <a:off x="2930306" y="3278093"/>
            <a:ext cx="6373031" cy="1850023"/>
            <a:chOff x="1769591" y="1695042"/>
            <a:chExt cx="5604814" cy="1469572"/>
          </a:xfrm>
        </p:grpSpPr>
        <p:sp>
          <p:nvSpPr>
            <p:cNvPr id="12" name="上凸带形 3">
              <a:extLst>
                <a:ext uri="{FF2B5EF4-FFF2-40B4-BE49-F238E27FC236}">
                  <a16:creationId xmlns:a16="http://schemas.microsoft.com/office/drawing/2014/main" id="{220DBABC-07EA-48B6-A248-8AAB4AC1D37A}"/>
                </a:ext>
              </a:extLst>
            </p:cNvPr>
            <p:cNvSpPr/>
            <p:nvPr/>
          </p:nvSpPr>
          <p:spPr>
            <a:xfrm>
              <a:off x="1769591" y="1695042"/>
              <a:ext cx="5604814" cy="1469572"/>
            </a:xfrm>
            <a:prstGeom prst="ribbon2">
              <a:avLst>
                <a:gd name="adj1" fmla="val 33333"/>
                <a:gd name="adj2" fmla="val 73944"/>
              </a:avLst>
            </a:prstGeom>
            <a:solidFill>
              <a:srgbClr val="FEDB4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E8E0B7F-0939-4800-A447-9D13703844A4}"/>
                </a:ext>
              </a:extLst>
            </p:cNvPr>
            <p:cNvSpPr/>
            <p:nvPr/>
          </p:nvSpPr>
          <p:spPr>
            <a:xfrm>
              <a:off x="2866740" y="1960305"/>
              <a:ext cx="3410526" cy="5134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</a:rPr>
                <a:t>办公信息发布平台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FEEA8190-4105-4E63-B801-1C8884C755A6}"/>
              </a:ext>
            </a:extLst>
          </p:cNvPr>
          <p:cNvSpPr/>
          <p:nvPr/>
        </p:nvSpPr>
        <p:spPr>
          <a:xfrm>
            <a:off x="1556114" y="5857772"/>
            <a:ext cx="9081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FFFFFF"/>
                </a:solidFill>
              </a:rPr>
              <a:t>组长：廖俊宇</a:t>
            </a:r>
            <a:r>
              <a:rPr kumimoji="1" lang="en-US" altLang="zh-CN" dirty="0">
                <a:solidFill>
                  <a:srgbClr val="FFFFFF"/>
                </a:solidFill>
              </a:rPr>
              <a:t>  </a:t>
            </a:r>
            <a:r>
              <a:rPr kumimoji="1" lang="zh-CN" altLang="en-US" dirty="0">
                <a:solidFill>
                  <a:srgbClr val="FFFFFF"/>
                </a:solidFill>
              </a:rPr>
              <a:t>组员：吴月文、马荣欣、李春红、肖哲明、张文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B12CCA8-B6CB-411B-B5C6-559DEFE8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67" y="2104224"/>
            <a:ext cx="1057707" cy="105770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DAB55EC-0B5D-466E-81E6-1F63DEC0F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118" y="2421792"/>
            <a:ext cx="744729" cy="74472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52574CB-4F3F-4CCF-867D-0EC5B2632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794" y="2421792"/>
            <a:ext cx="744729" cy="74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5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办公整体类">
            <a:extLst>
              <a:ext uri="{FF2B5EF4-FFF2-40B4-BE49-F238E27FC236}">
                <a16:creationId xmlns:a16="http://schemas.microsoft.com/office/drawing/2014/main" id="{723119D7-6296-4260-9970-09F451B145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9102" y="1136040"/>
            <a:ext cx="8036627" cy="48522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9BA8DBB-8868-47EC-A2F4-2074278C7DA0}"/>
              </a:ext>
            </a:extLst>
          </p:cNvPr>
          <p:cNvSpPr txBox="1"/>
          <p:nvPr/>
        </p:nvSpPr>
        <p:spPr>
          <a:xfrm>
            <a:off x="619102" y="40804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类图：</a:t>
            </a:r>
          </a:p>
        </p:txBody>
      </p:sp>
    </p:spTree>
    <p:extLst>
      <p:ext uri="{BB962C8B-B14F-4D97-AF65-F5344CB8AC3E}">
        <p14:creationId xmlns:p14="http://schemas.microsoft.com/office/powerpoint/2010/main" val="56297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D1F584-6D70-40D4-BB8B-57F222F7F215}"/>
              </a:ext>
            </a:extLst>
          </p:cNvPr>
          <p:cNvSpPr txBox="1"/>
          <p:nvPr/>
        </p:nvSpPr>
        <p:spPr>
          <a:xfrm>
            <a:off x="462436" y="358945"/>
            <a:ext cx="4719956" cy="74898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4267" b="1" dirty="0">
                <a:solidFill>
                  <a:srgbClr val="1187B1"/>
                </a:solidFill>
              </a:rPr>
              <a:t>设计思想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F6283A-B466-4B2F-A16E-F17CF13EEECA}"/>
              </a:ext>
            </a:extLst>
          </p:cNvPr>
          <p:cNvSpPr txBox="1"/>
          <p:nvPr/>
        </p:nvSpPr>
        <p:spPr>
          <a:xfrm>
            <a:off x="462436" y="1344078"/>
            <a:ext cx="10856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安全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dirty="0"/>
              <a:t>系统账号注册需要使用预设的注册码，登陆后才能使用系统的功能，避免使系统内的发布的信息暴露在外网环境下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9050F1-DE88-4364-A634-725B3D62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732" y="3045705"/>
            <a:ext cx="5120881" cy="356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4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3EB17F-4102-4BE1-A2E6-1A086B51A6A8}"/>
              </a:ext>
            </a:extLst>
          </p:cNvPr>
          <p:cNvSpPr txBox="1"/>
          <p:nvPr/>
        </p:nvSpPr>
        <p:spPr>
          <a:xfrm>
            <a:off x="479394" y="452761"/>
            <a:ext cx="1063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系统将用户设置的密码经过</a:t>
            </a:r>
            <a:r>
              <a:rPr lang="en-US" altLang="zh-CN" dirty="0"/>
              <a:t>MD5</a:t>
            </a:r>
            <a:r>
              <a:rPr lang="zh-CN" altLang="en-US" dirty="0"/>
              <a:t>加密后生成定长的散列值，以</a:t>
            </a:r>
            <a:r>
              <a:rPr lang="zh-CN" altLang="en-US" dirty="0">
                <a:solidFill>
                  <a:srgbClr val="FF0000"/>
                </a:solidFill>
              </a:rPr>
              <a:t>密文</a:t>
            </a:r>
            <a:r>
              <a:rPr lang="zh-CN" altLang="en-US" dirty="0"/>
              <a:t>的形式存储在数据库里，由于单向散列函数的特殊性质，即使密码的密文泄露，也无法凭借密文反向推出用户的密码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D71A9C-DE18-4F78-A112-A33BE53F398D}"/>
              </a:ext>
            </a:extLst>
          </p:cNvPr>
          <p:cNvSpPr/>
          <p:nvPr/>
        </p:nvSpPr>
        <p:spPr>
          <a:xfrm>
            <a:off x="479394" y="2397360"/>
            <a:ext cx="1063544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{ _id: 5c20988cf55a6037ab87a60d,</a:t>
            </a:r>
          </a:p>
          <a:p>
            <a:r>
              <a:rPr lang="zh-CN" altLang="en-US" sz="3200" dirty="0"/>
              <a:t>  username: 'su01',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  password: 'ab56b4d92b40713acc5af89985d4b786',</a:t>
            </a:r>
          </a:p>
          <a:p>
            <a:r>
              <a:rPr lang="zh-CN" altLang="en-US" sz="3200" dirty="0"/>
              <a:t>  status: '2' }</a:t>
            </a:r>
          </a:p>
        </p:txBody>
      </p:sp>
    </p:spTree>
    <p:extLst>
      <p:ext uri="{BB962C8B-B14F-4D97-AF65-F5344CB8AC3E}">
        <p14:creationId xmlns:p14="http://schemas.microsoft.com/office/powerpoint/2010/main" val="8034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2D07DF-C9F7-452A-9C34-F55C7FDF1211}"/>
              </a:ext>
            </a:extLst>
          </p:cNvPr>
          <p:cNvSpPr txBox="1"/>
          <p:nvPr/>
        </p:nvSpPr>
        <p:spPr>
          <a:xfrm>
            <a:off x="612559" y="461639"/>
            <a:ext cx="108041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敏感操作二次确认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dirty="0"/>
              <a:t>在系统中进行密码设置、修改，删除用户或信息等敏感操作时均需要进行二次确认，防止出现严重的错误操作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B59F24-3808-4559-BA03-AAC553F8C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59" y="2508401"/>
            <a:ext cx="4786398" cy="37113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62193F-ABCB-4600-9372-BC051B2E2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142" y="2890837"/>
            <a:ext cx="6534150" cy="1076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B256CF-A9C8-4A42-A5CB-33D7645DA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067" y="4331842"/>
            <a:ext cx="54483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0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3308B3-3A2A-467B-BE4E-9E60C15741D4}"/>
              </a:ext>
            </a:extLst>
          </p:cNvPr>
          <p:cNvSpPr txBox="1"/>
          <p:nvPr/>
        </p:nvSpPr>
        <p:spPr>
          <a:xfrm>
            <a:off x="506026" y="451830"/>
            <a:ext cx="111592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减轻服务器</a:t>
            </a:r>
            <a:r>
              <a:rPr lang="zh-CN" altLang="en-US" sz="3200" b="1" dirty="0"/>
              <a:t>负担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dirty="0"/>
              <a:t>用户在表单输入一些不合法信息时，如空输入、过短或过长输入等情况时，在页面的前端提示有不合法输入并禁止将表单信息提交到服务器，避免服务器增加不必要的增加和查询操作，减少其资源消耗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5520F8-3E8B-479D-A52B-13EB4FEA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19" y="3268647"/>
            <a:ext cx="4495800" cy="2628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D445A3-5EB6-47AB-B1C6-0FE13C71B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641" y="3429000"/>
            <a:ext cx="4267200" cy="981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10B238-7A8F-4B45-8E8B-A2C0CBF81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94" y="4811420"/>
            <a:ext cx="33909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28685" y="1081759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 rot="353362">
            <a:off x="6215830" y="1087124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/>
        </p:nvSpPr>
        <p:spPr>
          <a:xfrm rot="854280">
            <a:off x="6454724" y="1128791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 rot="1207642">
            <a:off x="6634800" y="118002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 rot="1689293">
            <a:off x="6880464" y="127388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 rot="1976499">
            <a:off x="7037980" y="137508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/>
        </p:nvSpPr>
        <p:spPr>
          <a:xfrm rot="2151988">
            <a:off x="7184520" y="1476231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/>
        </p:nvSpPr>
        <p:spPr>
          <a:xfrm rot="2439194">
            <a:off x="7327033" y="1597650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/>
        </p:nvSpPr>
        <p:spPr>
          <a:xfrm rot="2998031">
            <a:off x="7465161" y="174644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矩形 10"/>
          <p:cNvSpPr/>
          <p:nvPr/>
        </p:nvSpPr>
        <p:spPr>
          <a:xfrm rot="3285237">
            <a:off x="7573797" y="189892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矩形 11"/>
          <p:cNvSpPr/>
          <p:nvPr/>
        </p:nvSpPr>
        <p:spPr>
          <a:xfrm rot="3643549">
            <a:off x="7689830" y="209509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3" name="矩形 12"/>
          <p:cNvSpPr/>
          <p:nvPr/>
        </p:nvSpPr>
        <p:spPr>
          <a:xfrm rot="3930755">
            <a:off x="7768093" y="226517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矩形 13"/>
          <p:cNvSpPr/>
          <p:nvPr/>
        </p:nvSpPr>
        <p:spPr>
          <a:xfrm rot="4605071">
            <a:off x="7839026" y="2482587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5" name="矩形 14"/>
          <p:cNvSpPr/>
          <p:nvPr/>
        </p:nvSpPr>
        <p:spPr>
          <a:xfrm rot="4958433">
            <a:off x="7876694" y="266598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6" name="矩形 15"/>
          <p:cNvSpPr/>
          <p:nvPr/>
        </p:nvSpPr>
        <p:spPr>
          <a:xfrm rot="21114211" flipH="1">
            <a:off x="5777662" y="1099543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7" name="矩形 16"/>
          <p:cNvSpPr/>
          <p:nvPr/>
        </p:nvSpPr>
        <p:spPr>
          <a:xfrm rot="20760849" flipH="1">
            <a:off x="5593138" y="113121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8" name="矩形 17"/>
          <p:cNvSpPr/>
          <p:nvPr/>
        </p:nvSpPr>
        <p:spPr>
          <a:xfrm rot="20259931" flipH="1">
            <a:off x="5362496" y="121065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9" name="矩形 18"/>
          <p:cNvSpPr/>
          <p:nvPr/>
        </p:nvSpPr>
        <p:spPr>
          <a:xfrm rot="19906569" flipH="1">
            <a:off x="5191428" y="128673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0" name="矩形 19"/>
          <p:cNvSpPr/>
          <p:nvPr/>
        </p:nvSpPr>
        <p:spPr>
          <a:xfrm rot="19424918" flipH="1">
            <a:off x="4979593" y="140972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1" name="矩形 20"/>
          <p:cNvSpPr/>
          <p:nvPr/>
        </p:nvSpPr>
        <p:spPr>
          <a:xfrm rot="19137712" flipH="1">
            <a:off x="4837901" y="1532095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2" name="矩形 21"/>
          <p:cNvSpPr/>
          <p:nvPr/>
        </p:nvSpPr>
        <p:spPr>
          <a:xfrm rot="18962223" flipH="1">
            <a:off x="4697985" y="1652871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3" name="矩形 22"/>
          <p:cNvSpPr/>
          <p:nvPr/>
        </p:nvSpPr>
        <p:spPr>
          <a:xfrm rot="18675017" flipH="1">
            <a:off x="4573994" y="1793151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4" name="矩形 23"/>
          <p:cNvSpPr/>
          <p:nvPr/>
        </p:nvSpPr>
        <p:spPr>
          <a:xfrm rot="18116180" flipH="1">
            <a:off x="4453660" y="195083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5" name="矩形 24"/>
          <p:cNvSpPr/>
          <p:nvPr/>
        </p:nvSpPr>
        <p:spPr>
          <a:xfrm rot="17828974" flipH="1">
            <a:off x="4367581" y="2117099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6" name="矩形 25"/>
          <p:cNvSpPr/>
          <p:nvPr/>
        </p:nvSpPr>
        <p:spPr>
          <a:xfrm rot="17470662" flipH="1">
            <a:off x="4289128" y="2294323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7" name="矩形 26"/>
          <p:cNvSpPr/>
          <p:nvPr/>
        </p:nvSpPr>
        <p:spPr>
          <a:xfrm rot="17183456" flipH="1">
            <a:off x="4235598" y="247372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8" name="矩形 27"/>
          <p:cNvSpPr/>
          <p:nvPr/>
        </p:nvSpPr>
        <p:spPr>
          <a:xfrm rot="16509140" flipH="1">
            <a:off x="4195992" y="2652296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9" name="矩形 28"/>
          <p:cNvSpPr/>
          <p:nvPr/>
        </p:nvSpPr>
        <p:spPr>
          <a:xfrm rot="16155778" flipH="1">
            <a:off x="4184529" y="283916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0" name="矩形 29"/>
          <p:cNvSpPr/>
          <p:nvPr/>
        </p:nvSpPr>
        <p:spPr>
          <a:xfrm rot="20965998" flipV="1">
            <a:off x="6369970" y="4785014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1" name="矩形 30"/>
          <p:cNvSpPr/>
          <p:nvPr/>
        </p:nvSpPr>
        <p:spPr>
          <a:xfrm rot="20612636" flipV="1">
            <a:off x="6552958" y="474542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2" name="矩形 31"/>
          <p:cNvSpPr/>
          <p:nvPr/>
        </p:nvSpPr>
        <p:spPr>
          <a:xfrm rot="20111718" flipV="1">
            <a:off x="6780160" y="4660654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3" name="矩形 32"/>
          <p:cNvSpPr/>
          <p:nvPr/>
        </p:nvSpPr>
        <p:spPr>
          <a:xfrm rot="19758356" flipV="1">
            <a:off x="6947788" y="457727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4" name="矩形 33"/>
          <p:cNvSpPr/>
          <p:nvPr/>
        </p:nvSpPr>
        <p:spPr>
          <a:xfrm rot="19276705" flipV="1">
            <a:off x="7172073" y="4439943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矩形 34"/>
          <p:cNvSpPr/>
          <p:nvPr/>
        </p:nvSpPr>
        <p:spPr>
          <a:xfrm rot="18989499" flipV="1">
            <a:off x="7308360" y="431157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6" name="矩形 35"/>
          <p:cNvSpPr/>
          <p:nvPr/>
        </p:nvSpPr>
        <p:spPr>
          <a:xfrm rot="18814010" flipV="1">
            <a:off x="7433866" y="4185275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7" name="矩形 36"/>
          <p:cNvSpPr/>
          <p:nvPr/>
        </p:nvSpPr>
        <p:spPr>
          <a:xfrm rot="18526804" flipV="1">
            <a:off x="7551697" y="403978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8" name="矩形 37"/>
          <p:cNvSpPr/>
          <p:nvPr/>
        </p:nvSpPr>
        <p:spPr>
          <a:xfrm rot="17967967" flipV="1">
            <a:off x="7660196" y="3868179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9" name="矩形 38"/>
          <p:cNvSpPr/>
          <p:nvPr/>
        </p:nvSpPr>
        <p:spPr>
          <a:xfrm rot="17680761" flipV="1">
            <a:off x="7739029" y="3698363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0" name="矩形 39"/>
          <p:cNvSpPr/>
          <p:nvPr/>
        </p:nvSpPr>
        <p:spPr>
          <a:xfrm rot="17322449" flipV="1">
            <a:off x="7817120" y="3484240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1" name="矩形 40"/>
          <p:cNvSpPr/>
          <p:nvPr/>
        </p:nvSpPr>
        <p:spPr>
          <a:xfrm rot="17035243" flipV="1">
            <a:off x="7862868" y="3302694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2" name="矩形 41"/>
          <p:cNvSpPr/>
          <p:nvPr/>
        </p:nvSpPr>
        <p:spPr>
          <a:xfrm rot="16360927" flipV="1">
            <a:off x="7892728" y="307596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3" name="矩形 42"/>
          <p:cNvSpPr/>
          <p:nvPr/>
        </p:nvSpPr>
        <p:spPr>
          <a:xfrm rot="16007565" flipV="1">
            <a:off x="7896126" y="288876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4" name="矩形 43"/>
          <p:cNvSpPr/>
          <p:nvPr/>
        </p:nvSpPr>
        <p:spPr>
          <a:xfrm rot="21451787" flipH="1" flipV="1">
            <a:off x="6119945" y="4813564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5" name="矩形 44"/>
          <p:cNvSpPr/>
          <p:nvPr/>
        </p:nvSpPr>
        <p:spPr>
          <a:xfrm rot="205149" flipH="1" flipV="1">
            <a:off x="5932741" y="4816271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6" name="矩形 45"/>
          <p:cNvSpPr/>
          <p:nvPr/>
        </p:nvSpPr>
        <p:spPr>
          <a:xfrm rot="706067" flipH="1" flipV="1">
            <a:off x="5691442" y="478047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7" name="矩形 46"/>
          <p:cNvSpPr/>
          <p:nvPr/>
        </p:nvSpPr>
        <p:spPr>
          <a:xfrm rot="1059429" flipH="1" flipV="1">
            <a:off x="5509324" y="4737055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8" name="矩形 47"/>
          <p:cNvSpPr/>
          <p:nvPr/>
        </p:nvSpPr>
        <p:spPr>
          <a:xfrm rot="1541080" flipH="1" flipV="1">
            <a:off x="5278528" y="4654996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9" name="矩形 48"/>
          <p:cNvSpPr/>
          <p:nvPr/>
        </p:nvSpPr>
        <p:spPr>
          <a:xfrm rot="1828286" flipH="1" flipV="1">
            <a:off x="5116796" y="456068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0" name="矩形 49"/>
          <p:cNvSpPr/>
          <p:nvPr/>
        </p:nvSpPr>
        <p:spPr>
          <a:xfrm rot="2003775" flipH="1" flipV="1">
            <a:off x="4957106" y="4467611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1" name="矩形 50"/>
          <p:cNvSpPr/>
          <p:nvPr/>
        </p:nvSpPr>
        <p:spPr>
          <a:xfrm rot="2290981" flipH="1" flipV="1">
            <a:off x="4809494" y="435244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2" name="矩形 51"/>
          <p:cNvSpPr/>
          <p:nvPr/>
        </p:nvSpPr>
        <p:spPr>
          <a:xfrm rot="2849818" flipH="1" flipV="1">
            <a:off x="4662282" y="421950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3" name="矩形 52"/>
          <p:cNvSpPr/>
          <p:nvPr/>
        </p:nvSpPr>
        <p:spPr>
          <a:xfrm rot="3137024" flipH="1" flipV="1">
            <a:off x="4547174" y="407184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4" name="矩形 53"/>
          <p:cNvSpPr/>
          <p:nvPr/>
        </p:nvSpPr>
        <p:spPr>
          <a:xfrm rot="3495336" flipH="1" flipV="1">
            <a:off x="4418333" y="388169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5" name="矩形 54"/>
          <p:cNvSpPr/>
          <p:nvPr/>
        </p:nvSpPr>
        <p:spPr>
          <a:xfrm rot="3782542" flipH="1" flipV="1">
            <a:off x="4332812" y="3715143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6" name="矩形 55"/>
          <p:cNvSpPr/>
          <p:nvPr/>
        </p:nvSpPr>
        <p:spPr>
          <a:xfrm rot="4456858" flipH="1" flipV="1">
            <a:off x="4272573" y="3534324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7" name="矩形 56"/>
          <p:cNvSpPr/>
          <p:nvPr/>
        </p:nvSpPr>
        <p:spPr>
          <a:xfrm rot="4810220" flipH="1" flipV="1">
            <a:off x="4227036" y="3352724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8" name="矩形 57"/>
          <p:cNvSpPr/>
          <p:nvPr/>
        </p:nvSpPr>
        <p:spPr>
          <a:xfrm rot="4827269" flipH="1" flipV="1">
            <a:off x="4193848" y="319146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9" name="矩形 58"/>
          <p:cNvSpPr/>
          <p:nvPr/>
        </p:nvSpPr>
        <p:spPr>
          <a:xfrm rot="5180631" flipH="1" flipV="1">
            <a:off x="4168105" y="300601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0" name="矩形 59"/>
          <p:cNvSpPr/>
          <p:nvPr/>
        </p:nvSpPr>
        <p:spPr>
          <a:xfrm>
            <a:off x="5313978" y="1584297"/>
            <a:ext cx="1620957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0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kumimoji="1" lang="zh-CN" altLang="en-US" sz="20000" b="1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34144" y="5539290"/>
            <a:ext cx="2350940" cy="51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667" b="1" dirty="0">
                <a:solidFill>
                  <a:schemeClr val="bg1"/>
                </a:solidFill>
              </a:rPr>
              <a:t>系统功能</a:t>
            </a:r>
          </a:p>
        </p:txBody>
      </p:sp>
    </p:spTree>
    <p:extLst>
      <p:ext uri="{BB962C8B-B14F-4D97-AF65-F5344CB8AC3E}">
        <p14:creationId xmlns:p14="http://schemas.microsoft.com/office/powerpoint/2010/main" val="245659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2436" y="358945"/>
            <a:ext cx="4719956" cy="74898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4267" b="1" dirty="0">
                <a:solidFill>
                  <a:srgbClr val="1187B1"/>
                </a:solidFill>
              </a:rPr>
              <a:t>系统功能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7B4A6A-B78D-41A4-9416-7656A88C80C7}"/>
              </a:ext>
            </a:extLst>
          </p:cNvPr>
          <p:cNvSpPr txBox="1"/>
          <p:nvPr/>
        </p:nvSpPr>
        <p:spPr>
          <a:xfrm>
            <a:off x="462436" y="1361834"/>
            <a:ext cx="556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浏览通知，查看详细信息，附件下载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54EFE8-9905-4C83-A636-4286DEA10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82"/>
          <a:stretch/>
        </p:blipFill>
        <p:spPr>
          <a:xfrm>
            <a:off x="462436" y="2077400"/>
            <a:ext cx="10320198" cy="40846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15FD468-316F-41FA-A043-D20AB02E2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4" y="1823499"/>
            <a:ext cx="7182484" cy="43702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2CD6C9-FC1C-49D7-8BBF-D1843E2B8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253" y="1941111"/>
            <a:ext cx="48291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2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78BDE6-FDA4-40CF-B61B-7EF2AFEC5715}"/>
              </a:ext>
            </a:extLst>
          </p:cNvPr>
          <p:cNvSpPr txBox="1"/>
          <p:nvPr/>
        </p:nvSpPr>
        <p:spPr>
          <a:xfrm>
            <a:off x="470517" y="435006"/>
            <a:ext cx="670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选择发布单位快速查看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DB548E-CACB-41BB-B0F6-F84A2E80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7" y="1157950"/>
            <a:ext cx="9987379" cy="51690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FA63AC-6197-4E56-8282-C87B153C6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62" y="4003744"/>
            <a:ext cx="9496834" cy="24367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205EF6-458B-4312-8281-8657E2D13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62" y="952877"/>
            <a:ext cx="8531440" cy="27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4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78BDE6-FDA4-40CF-B61B-7EF2AFEC5715}"/>
              </a:ext>
            </a:extLst>
          </p:cNvPr>
          <p:cNvSpPr txBox="1"/>
          <p:nvPr/>
        </p:nvSpPr>
        <p:spPr>
          <a:xfrm>
            <a:off x="470517" y="435006"/>
            <a:ext cx="670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搜索通知标题关键字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4039C1-9F76-4196-A797-1BB6DE289E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0"/>
          <a:stretch/>
        </p:blipFill>
        <p:spPr>
          <a:xfrm>
            <a:off x="310719" y="976571"/>
            <a:ext cx="5943600" cy="53620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4C88E7-389A-41CE-BA94-C69554B3D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319" y="896671"/>
            <a:ext cx="5295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78BDE6-FDA4-40CF-B61B-7EF2AFEC5715}"/>
              </a:ext>
            </a:extLst>
          </p:cNvPr>
          <p:cNvSpPr txBox="1"/>
          <p:nvPr/>
        </p:nvSpPr>
        <p:spPr>
          <a:xfrm>
            <a:off x="470517" y="435006"/>
            <a:ext cx="5797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发布通知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C3934B-4A6F-463D-BE47-3D1FFBEFD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7" y="984843"/>
            <a:ext cx="6440356" cy="55624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41736DF-DE6E-4E9D-BAFD-DE7349E7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7" y="984843"/>
            <a:ext cx="9867900" cy="666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44ECA6-5311-4928-AEDE-561BF84C3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427" y="1651593"/>
            <a:ext cx="6966838" cy="504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56453" y="3202064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84822" y="2110459"/>
            <a:ext cx="1693235" cy="1693235"/>
            <a:chOff x="813021" y="1582844"/>
            <a:chExt cx="1269926" cy="1269926"/>
          </a:xfrm>
        </p:grpSpPr>
        <p:sp>
          <p:nvSpPr>
            <p:cNvPr id="6" name="椭圆 5"/>
            <p:cNvSpPr/>
            <p:nvPr/>
          </p:nvSpPr>
          <p:spPr>
            <a:xfrm>
              <a:off x="813021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92773" y="1998413"/>
              <a:ext cx="31042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chemeClr val="bg1"/>
                  </a:solidFill>
                </a:rPr>
                <a:t>1	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56453" y="3912061"/>
            <a:ext cx="2350940" cy="57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667" b="1" dirty="0">
                <a:solidFill>
                  <a:srgbClr val="333333"/>
                </a:solidFill>
              </a:rPr>
              <a:t>简介及分工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597241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3" name="组合 2"/>
          <p:cNvGrpSpPr/>
          <p:nvPr/>
        </p:nvGrpSpPr>
        <p:grpSpPr>
          <a:xfrm>
            <a:off x="3953974" y="2110459"/>
            <a:ext cx="1693235" cy="1693235"/>
            <a:chOff x="2964885" y="1582844"/>
            <a:chExt cx="1269926" cy="1269926"/>
          </a:xfrm>
        </p:grpSpPr>
        <p:sp>
          <p:nvSpPr>
            <p:cNvPr id="11" name="椭圆 10"/>
            <p:cNvSpPr/>
            <p:nvPr/>
          </p:nvSpPr>
          <p:spPr>
            <a:xfrm>
              <a:off x="2964885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444637" y="1998414"/>
              <a:ext cx="31042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625605" y="3912061"/>
            <a:ext cx="2350940" cy="57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zh-CN" altLang="en-US" sz="2667" b="1" dirty="0">
                <a:solidFill>
                  <a:srgbClr val="333333"/>
                </a:solidFill>
              </a:rPr>
              <a:t>系统设计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466393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9" name="组合 8"/>
          <p:cNvGrpSpPr/>
          <p:nvPr/>
        </p:nvGrpSpPr>
        <p:grpSpPr>
          <a:xfrm>
            <a:off x="6823126" y="2110459"/>
            <a:ext cx="1693234" cy="1693235"/>
            <a:chOff x="5116749" y="1582844"/>
            <a:chExt cx="1269926" cy="1269926"/>
          </a:xfrm>
        </p:grpSpPr>
        <p:sp>
          <p:nvSpPr>
            <p:cNvPr id="16" name="椭圆 15"/>
            <p:cNvSpPr/>
            <p:nvPr/>
          </p:nvSpPr>
          <p:spPr>
            <a:xfrm>
              <a:off x="5116749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01393" y="1998516"/>
              <a:ext cx="31042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494757" y="3912061"/>
            <a:ext cx="2350940" cy="57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zh-CN" altLang="en-US" sz="2667" b="1" dirty="0">
                <a:solidFill>
                  <a:srgbClr val="333333"/>
                </a:solidFill>
              </a:rPr>
              <a:t>系统功能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9335544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4" name="组合 13"/>
          <p:cNvGrpSpPr/>
          <p:nvPr/>
        </p:nvGrpSpPr>
        <p:grpSpPr>
          <a:xfrm>
            <a:off x="9692277" y="2110459"/>
            <a:ext cx="1693235" cy="1693235"/>
            <a:chOff x="7268612" y="1582844"/>
            <a:chExt cx="1269926" cy="1269926"/>
          </a:xfrm>
        </p:grpSpPr>
        <p:sp>
          <p:nvSpPr>
            <p:cNvPr id="21" name="椭圆 20"/>
            <p:cNvSpPr/>
            <p:nvPr/>
          </p:nvSpPr>
          <p:spPr>
            <a:xfrm>
              <a:off x="7268612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748364" y="1998516"/>
              <a:ext cx="310421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363908" y="3912061"/>
            <a:ext cx="2350940" cy="57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zh-CN" altLang="en-US" sz="2667" b="1" dirty="0">
                <a:solidFill>
                  <a:srgbClr val="333333"/>
                </a:solidFill>
              </a:rPr>
              <a:t>系统演示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20828" y="-1775967"/>
            <a:ext cx="3551933" cy="3551933"/>
            <a:chOff x="3240025" y="-1331975"/>
            <a:chExt cx="2663950" cy="2663950"/>
          </a:xfrm>
        </p:grpSpPr>
        <p:sp>
          <p:nvSpPr>
            <p:cNvPr id="26" name="椭圆 25"/>
            <p:cNvSpPr/>
            <p:nvPr/>
          </p:nvSpPr>
          <p:spPr>
            <a:xfrm>
              <a:off x="3240025" y="-1331975"/>
              <a:ext cx="2663950" cy="2663950"/>
            </a:xfrm>
            <a:prstGeom prst="ellipse">
              <a:avLst/>
            </a:prstGeom>
            <a:solidFill>
              <a:srgbClr val="E65B4F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143277" y="162011"/>
              <a:ext cx="857447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3733" b="1" dirty="0">
                  <a:solidFill>
                    <a:schemeClr val="bg1"/>
                  </a:solidFill>
                </a:rPr>
                <a:t>目录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43730" y="4592957"/>
            <a:ext cx="2263663" cy="113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333333"/>
                </a:solidFill>
                <a:cs typeface="Arial" panose="020B0604020202020204" pitchFamily="34" charset="0"/>
              </a:rPr>
              <a:t>介绍开发所使用的平台和语言以及组员分工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674748" y="4592957"/>
            <a:ext cx="2263663" cy="77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333333"/>
                </a:solidFill>
                <a:cs typeface="Arial" panose="020B0604020202020204" pitchFamily="34" charset="0"/>
              </a:rPr>
              <a:t>系统的模块划分和设计思想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859398B-71D6-4BFD-8380-90CD92F52E9F}"/>
              </a:ext>
            </a:extLst>
          </p:cNvPr>
          <p:cNvSpPr txBox="1"/>
          <p:nvPr/>
        </p:nvSpPr>
        <p:spPr>
          <a:xfrm>
            <a:off x="6544434" y="4587566"/>
            <a:ext cx="2263663" cy="41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333333"/>
                </a:solidFill>
                <a:cs typeface="Arial" panose="020B0604020202020204" pitchFamily="34" charset="0"/>
              </a:rPr>
              <a:t> 系统的主要功能</a:t>
            </a:r>
          </a:p>
        </p:txBody>
      </p:sp>
    </p:spTree>
    <p:extLst>
      <p:ext uri="{BB962C8B-B14F-4D97-AF65-F5344CB8AC3E}">
        <p14:creationId xmlns:p14="http://schemas.microsoft.com/office/powerpoint/2010/main" val="181777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948C1D-6658-4150-96B8-CF6E1C3FF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73" y="397230"/>
            <a:ext cx="1400175" cy="5238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3F17F07-5824-41D8-A462-36F96DC03543}"/>
              </a:ext>
            </a:extLst>
          </p:cNvPr>
          <p:cNvSpPr/>
          <p:nvPr/>
        </p:nvSpPr>
        <p:spPr>
          <a:xfrm>
            <a:off x="576131" y="428335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修改或删除已发布的通知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4CE93C-D489-4663-A419-9D198BDF3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92"/>
          <a:stretch/>
        </p:blipFill>
        <p:spPr>
          <a:xfrm>
            <a:off x="576131" y="1027603"/>
            <a:ext cx="4025575" cy="56772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E246F7-1CB7-46BD-A9A3-BFAA229EF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543" y="1788019"/>
            <a:ext cx="6780914" cy="32819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A656FE-C1FD-4364-A160-BB22AED36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98" y="3336431"/>
            <a:ext cx="10239375" cy="1733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F77B73-1D62-4384-B69D-7C6617CB9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898" y="2217476"/>
            <a:ext cx="98679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9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934BBB9-A3F6-4771-AA53-E4B684234F16}"/>
              </a:ext>
            </a:extLst>
          </p:cNvPr>
          <p:cNvSpPr txBox="1"/>
          <p:nvPr/>
        </p:nvSpPr>
        <p:spPr>
          <a:xfrm>
            <a:off x="736847" y="5060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添加账号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4DAAFB-9D26-45F4-873C-7B4243E7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25" y="1225581"/>
            <a:ext cx="2876550" cy="16192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F2AC65-1F2F-42CB-A50E-91429BCE4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25" y="3102719"/>
            <a:ext cx="2819400" cy="2200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6D0DC7-DF12-4238-B58A-405C1F49E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938" y="1134677"/>
            <a:ext cx="4219575" cy="5600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3D2835-4AF9-4AE5-874B-D98C5504A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04612"/>
            <a:ext cx="12193588" cy="51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2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2C6A7D3-D9E9-4A5D-A0CA-D3A3ED234678}"/>
              </a:ext>
            </a:extLst>
          </p:cNvPr>
          <p:cNvSpPr/>
          <p:nvPr/>
        </p:nvSpPr>
        <p:spPr>
          <a:xfrm>
            <a:off x="484620" y="383946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修改或删除已存在的发布单位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D9F807-59F6-472D-BA8A-887176554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6" y="1035279"/>
            <a:ext cx="3914775" cy="54387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9E55AA8-3331-4225-816F-D9F0A62C8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240" y="1181885"/>
            <a:ext cx="7581900" cy="1990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30C9ED-D63C-4538-9242-A5F51FA10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81" y="352840"/>
            <a:ext cx="1504950" cy="523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8A40A6-26A4-42A5-81E8-89F15F27A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240" y="3754666"/>
            <a:ext cx="64198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3991705" y="1081759"/>
            <a:ext cx="4210179" cy="4216669"/>
            <a:chOff x="2993183" y="811319"/>
            <a:chExt cx="3157634" cy="3162502"/>
          </a:xfrm>
        </p:grpSpPr>
        <p:sp>
          <p:nvSpPr>
            <p:cNvPr id="2" name="矩形 1"/>
            <p:cNvSpPr/>
            <p:nvPr/>
          </p:nvSpPr>
          <p:spPr>
            <a:xfrm>
              <a:off x="4520918" y="811319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" name="矩形 2"/>
            <p:cNvSpPr/>
            <p:nvPr/>
          </p:nvSpPr>
          <p:spPr>
            <a:xfrm rot="353362">
              <a:off x="4661277" y="81534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/>
            <p:cNvSpPr/>
            <p:nvPr/>
          </p:nvSpPr>
          <p:spPr>
            <a:xfrm rot="854280">
              <a:off x="4840447" y="84659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4"/>
            <p:cNvSpPr/>
            <p:nvPr/>
          </p:nvSpPr>
          <p:spPr>
            <a:xfrm rot="1207642">
              <a:off x="4975504" y="885015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 rot="1689293">
              <a:off x="5159752" y="95541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矩形 6"/>
            <p:cNvSpPr/>
            <p:nvPr/>
          </p:nvSpPr>
          <p:spPr>
            <a:xfrm rot="1976499">
              <a:off x="5277889" y="103131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" name="矩形 7"/>
            <p:cNvSpPr/>
            <p:nvPr/>
          </p:nvSpPr>
          <p:spPr>
            <a:xfrm rot="2151988">
              <a:off x="5387794" y="110717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rot="2439194">
              <a:off x="5494679" y="119823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rot="2998031">
              <a:off x="5598275" y="130983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rot="3285237">
              <a:off x="5679752" y="142419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 rot="3643549">
              <a:off x="5766777" y="157132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 rot="3930755">
              <a:off x="5825474" y="169888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3"/>
            <p:cNvSpPr/>
            <p:nvPr/>
          </p:nvSpPr>
          <p:spPr>
            <a:xfrm rot="4605071">
              <a:off x="5878674" y="186194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4"/>
            <p:cNvSpPr/>
            <p:nvPr/>
          </p:nvSpPr>
          <p:spPr>
            <a:xfrm rot="4958433">
              <a:off x="5906925" y="199948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5"/>
            <p:cNvSpPr/>
            <p:nvPr/>
          </p:nvSpPr>
          <p:spPr>
            <a:xfrm rot="21114211" flipH="1">
              <a:off x="4332651" y="8246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矩形 16"/>
            <p:cNvSpPr/>
            <p:nvPr/>
          </p:nvSpPr>
          <p:spPr>
            <a:xfrm rot="20760849" flipH="1">
              <a:off x="4194258" y="848409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矩形 17"/>
            <p:cNvSpPr/>
            <p:nvPr/>
          </p:nvSpPr>
          <p:spPr>
            <a:xfrm rot="20259931" flipH="1">
              <a:off x="4021276" y="90798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矩形 18"/>
            <p:cNvSpPr/>
            <p:nvPr/>
          </p:nvSpPr>
          <p:spPr>
            <a:xfrm rot="19906569" flipH="1">
              <a:off x="3892975" y="96504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0" name="矩形 19"/>
            <p:cNvSpPr/>
            <p:nvPr/>
          </p:nvSpPr>
          <p:spPr>
            <a:xfrm rot="19424918" flipH="1">
              <a:off x="3734099" y="105729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1" name="矩形 20"/>
            <p:cNvSpPr/>
            <p:nvPr/>
          </p:nvSpPr>
          <p:spPr>
            <a:xfrm rot="19137712" flipH="1">
              <a:off x="3627830" y="114907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2" name="矩形 21"/>
            <p:cNvSpPr/>
            <p:nvPr/>
          </p:nvSpPr>
          <p:spPr>
            <a:xfrm rot="18962223" flipH="1">
              <a:off x="3522893" y="123965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3" name="矩形 22"/>
            <p:cNvSpPr/>
            <p:nvPr/>
          </p:nvSpPr>
          <p:spPr>
            <a:xfrm rot="18675017" flipH="1">
              <a:off x="3429900" y="134486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4" name="矩形 23"/>
            <p:cNvSpPr/>
            <p:nvPr/>
          </p:nvSpPr>
          <p:spPr>
            <a:xfrm rot="18116180" flipH="1">
              <a:off x="3339649" y="1463128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5" name="矩形 24"/>
            <p:cNvSpPr/>
            <p:nvPr/>
          </p:nvSpPr>
          <p:spPr>
            <a:xfrm rot="17828974" flipH="1">
              <a:off x="3275090" y="158782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6" name="矩形 25"/>
            <p:cNvSpPr/>
            <p:nvPr/>
          </p:nvSpPr>
          <p:spPr>
            <a:xfrm rot="17470662" flipH="1">
              <a:off x="3216250" y="172074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7" name="矩形 26"/>
            <p:cNvSpPr/>
            <p:nvPr/>
          </p:nvSpPr>
          <p:spPr>
            <a:xfrm rot="17183456" flipH="1">
              <a:off x="3176103" y="185529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矩形 27"/>
            <p:cNvSpPr/>
            <p:nvPr/>
          </p:nvSpPr>
          <p:spPr>
            <a:xfrm rot="16509140" flipH="1">
              <a:off x="3146398" y="198922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9" name="矩形 28"/>
            <p:cNvSpPr/>
            <p:nvPr/>
          </p:nvSpPr>
          <p:spPr>
            <a:xfrm rot="16155778" flipH="1">
              <a:off x="3137801" y="212937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0" name="矩形 29"/>
            <p:cNvSpPr/>
            <p:nvPr/>
          </p:nvSpPr>
          <p:spPr>
            <a:xfrm rot="20965998" flipV="1">
              <a:off x="4776882" y="358876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1" name="矩形 30"/>
            <p:cNvSpPr/>
            <p:nvPr/>
          </p:nvSpPr>
          <p:spPr>
            <a:xfrm rot="20612636" flipV="1">
              <a:off x="4914123" y="355906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2" name="矩形 31"/>
            <p:cNvSpPr/>
            <p:nvPr/>
          </p:nvSpPr>
          <p:spPr>
            <a:xfrm rot="20111718" flipV="1">
              <a:off x="5084524" y="349549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3" name="矩形 32"/>
            <p:cNvSpPr/>
            <p:nvPr/>
          </p:nvSpPr>
          <p:spPr>
            <a:xfrm rot="19758356" flipV="1">
              <a:off x="5210245" y="343295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4" name="矩形 33"/>
            <p:cNvSpPr/>
            <p:nvPr/>
          </p:nvSpPr>
          <p:spPr>
            <a:xfrm rot="19276705" flipV="1">
              <a:off x="5378459" y="33299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5" name="矩形 34"/>
            <p:cNvSpPr/>
            <p:nvPr/>
          </p:nvSpPr>
          <p:spPr>
            <a:xfrm rot="18989499" flipV="1">
              <a:off x="5480674" y="323368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6" name="矩形 35"/>
            <p:cNvSpPr/>
            <p:nvPr/>
          </p:nvSpPr>
          <p:spPr>
            <a:xfrm rot="18814010" flipV="1">
              <a:off x="5574804" y="313895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7" name="矩形 36"/>
            <p:cNvSpPr/>
            <p:nvPr/>
          </p:nvSpPr>
          <p:spPr>
            <a:xfrm rot="18526804" flipV="1">
              <a:off x="5663177" y="302983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矩形 37"/>
            <p:cNvSpPr/>
            <p:nvPr/>
          </p:nvSpPr>
          <p:spPr>
            <a:xfrm rot="17967967" flipV="1">
              <a:off x="5744551" y="290113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9" name="矩形 38"/>
            <p:cNvSpPr/>
            <p:nvPr/>
          </p:nvSpPr>
          <p:spPr>
            <a:xfrm rot="17680761" flipV="1">
              <a:off x="5803676" y="277377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0" name="矩形 39"/>
            <p:cNvSpPr/>
            <p:nvPr/>
          </p:nvSpPr>
          <p:spPr>
            <a:xfrm rot="17322449" flipV="1">
              <a:off x="5862244" y="261318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矩形 40"/>
            <p:cNvSpPr/>
            <p:nvPr/>
          </p:nvSpPr>
          <p:spPr>
            <a:xfrm rot="17035243" flipV="1">
              <a:off x="5896555" y="247702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2" name="矩形 41"/>
            <p:cNvSpPr/>
            <p:nvPr/>
          </p:nvSpPr>
          <p:spPr>
            <a:xfrm rot="16360927" flipV="1">
              <a:off x="5918950" y="230697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3" name="矩形 42"/>
            <p:cNvSpPr/>
            <p:nvPr/>
          </p:nvSpPr>
          <p:spPr>
            <a:xfrm rot="16007565" flipV="1">
              <a:off x="5921499" y="216657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 rot="21451787" flipH="1" flipV="1">
              <a:off x="4589363" y="361017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5" name="矩形 44"/>
            <p:cNvSpPr/>
            <p:nvPr/>
          </p:nvSpPr>
          <p:spPr>
            <a:xfrm rot="205149" flipH="1" flipV="1">
              <a:off x="4448960" y="361220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6" name="矩形 45"/>
            <p:cNvSpPr/>
            <p:nvPr/>
          </p:nvSpPr>
          <p:spPr>
            <a:xfrm rot="706067" flipH="1" flipV="1">
              <a:off x="4267986" y="35853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7" name="矩形 46"/>
            <p:cNvSpPr/>
            <p:nvPr/>
          </p:nvSpPr>
          <p:spPr>
            <a:xfrm rot="1059429" flipH="1" flipV="1">
              <a:off x="4131397" y="355279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8" name="矩形 47"/>
            <p:cNvSpPr/>
            <p:nvPr/>
          </p:nvSpPr>
          <p:spPr>
            <a:xfrm rot="1541080" flipH="1" flipV="1">
              <a:off x="3958300" y="349124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9" name="矩形 48"/>
            <p:cNvSpPr/>
            <p:nvPr/>
          </p:nvSpPr>
          <p:spPr>
            <a:xfrm rot="1828286" flipH="1" flipV="1">
              <a:off x="3837001" y="342051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矩形 49"/>
            <p:cNvSpPr/>
            <p:nvPr/>
          </p:nvSpPr>
          <p:spPr>
            <a:xfrm rot="2003775" flipH="1" flipV="1">
              <a:off x="3717234" y="3350708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矩形 50"/>
            <p:cNvSpPr/>
            <p:nvPr/>
          </p:nvSpPr>
          <p:spPr>
            <a:xfrm rot="2290981" flipH="1" flipV="1">
              <a:off x="3606525" y="326433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矩形 51"/>
            <p:cNvSpPr/>
            <p:nvPr/>
          </p:nvSpPr>
          <p:spPr>
            <a:xfrm rot="2849818" flipH="1" flipV="1">
              <a:off x="3496116" y="316462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矩形 52"/>
            <p:cNvSpPr/>
            <p:nvPr/>
          </p:nvSpPr>
          <p:spPr>
            <a:xfrm rot="3137024" flipH="1" flipV="1">
              <a:off x="3409785" y="305388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矩形 53"/>
            <p:cNvSpPr/>
            <p:nvPr/>
          </p:nvSpPr>
          <p:spPr>
            <a:xfrm rot="3495336" flipH="1" flipV="1">
              <a:off x="3313154" y="291126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矩形 54"/>
            <p:cNvSpPr/>
            <p:nvPr/>
          </p:nvSpPr>
          <p:spPr>
            <a:xfrm rot="3782542" flipH="1" flipV="1">
              <a:off x="3249013" y="27863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6" name="矩形 55"/>
            <p:cNvSpPr/>
            <p:nvPr/>
          </p:nvSpPr>
          <p:spPr>
            <a:xfrm rot="4456858" flipH="1" flipV="1">
              <a:off x="3203834" y="265074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7" name="矩形 56"/>
            <p:cNvSpPr/>
            <p:nvPr/>
          </p:nvSpPr>
          <p:spPr>
            <a:xfrm rot="4810220" flipH="1" flipV="1">
              <a:off x="3169681" y="251454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矩形 57"/>
            <p:cNvSpPr/>
            <p:nvPr/>
          </p:nvSpPr>
          <p:spPr>
            <a:xfrm rot="4827269" flipH="1" flipV="1">
              <a:off x="3144790" y="2393595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矩形 58"/>
            <p:cNvSpPr/>
            <p:nvPr/>
          </p:nvSpPr>
          <p:spPr>
            <a:xfrm rot="5180631" flipH="1" flipV="1">
              <a:off x="3125483" y="225451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0" name="矩形 59"/>
            <p:cNvSpPr/>
            <p:nvPr/>
          </p:nvSpPr>
          <p:spPr>
            <a:xfrm>
              <a:off x="3904357" y="1174901"/>
              <a:ext cx="1215718" cy="23775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0" b="1" dirty="0">
                  <a:solidFill>
                    <a:srgbClr val="1187B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  <a:endParaRPr kumimoji="1" lang="zh-CN" altLang="en-US" sz="20000" b="1" dirty="0">
                <a:solidFill>
                  <a:srgbClr val="1187B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4934144" y="5539290"/>
            <a:ext cx="2350940" cy="51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667" b="1" dirty="0">
                <a:solidFill>
                  <a:srgbClr val="333333"/>
                </a:solidFill>
              </a:rPr>
              <a:t>系统演示</a:t>
            </a:r>
          </a:p>
        </p:txBody>
      </p:sp>
    </p:spTree>
    <p:extLst>
      <p:ext uri="{BB962C8B-B14F-4D97-AF65-F5344CB8AC3E}">
        <p14:creationId xmlns:p14="http://schemas.microsoft.com/office/powerpoint/2010/main" val="939337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3858758" y="1358594"/>
            <a:ext cx="4256443" cy="4256443"/>
          </a:xfrm>
          <a:custGeom>
            <a:avLst/>
            <a:gdLst>
              <a:gd name="T0" fmla="*/ 1580 w 1582"/>
              <a:gd name="T1" fmla="*/ 832 h 1582"/>
              <a:gd name="T2" fmla="*/ 1566 w 1582"/>
              <a:gd name="T3" fmla="*/ 952 h 1582"/>
              <a:gd name="T4" fmla="*/ 1534 w 1582"/>
              <a:gd name="T5" fmla="*/ 1064 h 1582"/>
              <a:gd name="T6" fmla="*/ 1486 w 1582"/>
              <a:gd name="T7" fmla="*/ 1168 h 1582"/>
              <a:gd name="T8" fmla="*/ 1424 w 1582"/>
              <a:gd name="T9" fmla="*/ 1266 h 1582"/>
              <a:gd name="T10" fmla="*/ 1350 w 1582"/>
              <a:gd name="T11" fmla="*/ 1352 h 1582"/>
              <a:gd name="T12" fmla="*/ 1264 w 1582"/>
              <a:gd name="T13" fmla="*/ 1426 h 1582"/>
              <a:gd name="T14" fmla="*/ 1168 w 1582"/>
              <a:gd name="T15" fmla="*/ 1488 h 1582"/>
              <a:gd name="T16" fmla="*/ 1062 w 1582"/>
              <a:gd name="T17" fmla="*/ 1534 h 1582"/>
              <a:gd name="T18" fmla="*/ 950 w 1582"/>
              <a:gd name="T19" fmla="*/ 1566 h 1582"/>
              <a:gd name="T20" fmla="*/ 832 w 1582"/>
              <a:gd name="T21" fmla="*/ 1582 h 1582"/>
              <a:gd name="T22" fmla="*/ 750 w 1582"/>
              <a:gd name="T23" fmla="*/ 1582 h 1582"/>
              <a:gd name="T24" fmla="*/ 632 w 1582"/>
              <a:gd name="T25" fmla="*/ 1566 h 1582"/>
              <a:gd name="T26" fmla="*/ 518 w 1582"/>
              <a:gd name="T27" fmla="*/ 1534 h 1582"/>
              <a:gd name="T28" fmla="*/ 414 w 1582"/>
              <a:gd name="T29" fmla="*/ 1488 h 1582"/>
              <a:gd name="T30" fmla="*/ 318 w 1582"/>
              <a:gd name="T31" fmla="*/ 1426 h 1582"/>
              <a:gd name="T32" fmla="*/ 232 w 1582"/>
              <a:gd name="T33" fmla="*/ 1352 h 1582"/>
              <a:gd name="T34" fmla="*/ 156 w 1582"/>
              <a:gd name="T35" fmla="*/ 1266 h 1582"/>
              <a:gd name="T36" fmla="*/ 96 w 1582"/>
              <a:gd name="T37" fmla="*/ 1168 h 1582"/>
              <a:gd name="T38" fmla="*/ 48 w 1582"/>
              <a:gd name="T39" fmla="*/ 1064 h 1582"/>
              <a:gd name="T40" fmla="*/ 16 w 1582"/>
              <a:gd name="T41" fmla="*/ 952 h 1582"/>
              <a:gd name="T42" fmla="*/ 0 w 1582"/>
              <a:gd name="T43" fmla="*/ 832 h 1582"/>
              <a:gd name="T44" fmla="*/ 0 w 1582"/>
              <a:gd name="T45" fmla="*/ 752 h 1582"/>
              <a:gd name="T46" fmla="*/ 16 w 1582"/>
              <a:gd name="T47" fmla="*/ 632 h 1582"/>
              <a:gd name="T48" fmla="*/ 48 w 1582"/>
              <a:gd name="T49" fmla="*/ 520 h 1582"/>
              <a:gd name="T50" fmla="*/ 96 w 1582"/>
              <a:gd name="T51" fmla="*/ 414 h 1582"/>
              <a:gd name="T52" fmla="*/ 156 w 1582"/>
              <a:gd name="T53" fmla="*/ 318 h 1582"/>
              <a:gd name="T54" fmla="*/ 232 w 1582"/>
              <a:gd name="T55" fmla="*/ 232 h 1582"/>
              <a:gd name="T56" fmla="*/ 318 w 1582"/>
              <a:gd name="T57" fmla="*/ 158 h 1582"/>
              <a:gd name="T58" fmla="*/ 414 w 1582"/>
              <a:gd name="T59" fmla="*/ 96 h 1582"/>
              <a:gd name="T60" fmla="*/ 518 w 1582"/>
              <a:gd name="T61" fmla="*/ 48 h 1582"/>
              <a:gd name="T62" fmla="*/ 632 w 1582"/>
              <a:gd name="T63" fmla="*/ 16 h 1582"/>
              <a:gd name="T64" fmla="*/ 750 w 1582"/>
              <a:gd name="T65" fmla="*/ 2 h 1582"/>
              <a:gd name="T66" fmla="*/ 832 w 1582"/>
              <a:gd name="T67" fmla="*/ 2 h 1582"/>
              <a:gd name="T68" fmla="*/ 950 w 1582"/>
              <a:gd name="T69" fmla="*/ 16 h 1582"/>
              <a:gd name="T70" fmla="*/ 1062 w 1582"/>
              <a:gd name="T71" fmla="*/ 48 h 1582"/>
              <a:gd name="T72" fmla="*/ 1168 w 1582"/>
              <a:gd name="T73" fmla="*/ 96 h 1582"/>
              <a:gd name="T74" fmla="*/ 1264 w 1582"/>
              <a:gd name="T75" fmla="*/ 158 h 1582"/>
              <a:gd name="T76" fmla="*/ 1350 w 1582"/>
              <a:gd name="T77" fmla="*/ 232 h 1582"/>
              <a:gd name="T78" fmla="*/ 1424 w 1582"/>
              <a:gd name="T79" fmla="*/ 318 h 1582"/>
              <a:gd name="T80" fmla="*/ 1486 w 1582"/>
              <a:gd name="T81" fmla="*/ 414 h 1582"/>
              <a:gd name="T82" fmla="*/ 1534 w 1582"/>
              <a:gd name="T83" fmla="*/ 520 h 1582"/>
              <a:gd name="T84" fmla="*/ 1566 w 1582"/>
              <a:gd name="T85" fmla="*/ 632 h 1582"/>
              <a:gd name="T86" fmla="*/ 1580 w 1582"/>
              <a:gd name="T87" fmla="*/ 752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82" h="1582">
                <a:moveTo>
                  <a:pt x="1582" y="792"/>
                </a:moveTo>
                <a:lnTo>
                  <a:pt x="1582" y="792"/>
                </a:lnTo>
                <a:lnTo>
                  <a:pt x="1580" y="832"/>
                </a:lnTo>
                <a:lnTo>
                  <a:pt x="1578" y="872"/>
                </a:lnTo>
                <a:lnTo>
                  <a:pt x="1572" y="912"/>
                </a:lnTo>
                <a:lnTo>
                  <a:pt x="1566" y="952"/>
                </a:lnTo>
                <a:lnTo>
                  <a:pt x="1556" y="990"/>
                </a:lnTo>
                <a:lnTo>
                  <a:pt x="1546" y="1028"/>
                </a:lnTo>
                <a:lnTo>
                  <a:pt x="1534" y="1064"/>
                </a:lnTo>
                <a:lnTo>
                  <a:pt x="1520" y="1100"/>
                </a:lnTo>
                <a:lnTo>
                  <a:pt x="1504" y="1134"/>
                </a:lnTo>
                <a:lnTo>
                  <a:pt x="1486" y="1168"/>
                </a:lnTo>
                <a:lnTo>
                  <a:pt x="1468" y="1202"/>
                </a:lnTo>
                <a:lnTo>
                  <a:pt x="1446" y="1234"/>
                </a:lnTo>
                <a:lnTo>
                  <a:pt x="1424" y="1266"/>
                </a:lnTo>
                <a:lnTo>
                  <a:pt x="1402" y="1294"/>
                </a:lnTo>
                <a:lnTo>
                  <a:pt x="1376" y="1324"/>
                </a:lnTo>
                <a:lnTo>
                  <a:pt x="1350" y="1352"/>
                </a:lnTo>
                <a:lnTo>
                  <a:pt x="1322" y="1378"/>
                </a:lnTo>
                <a:lnTo>
                  <a:pt x="1294" y="1402"/>
                </a:lnTo>
                <a:lnTo>
                  <a:pt x="1264" y="1426"/>
                </a:lnTo>
                <a:lnTo>
                  <a:pt x="1234" y="1448"/>
                </a:lnTo>
                <a:lnTo>
                  <a:pt x="1200" y="1468"/>
                </a:lnTo>
                <a:lnTo>
                  <a:pt x="1168" y="1488"/>
                </a:lnTo>
                <a:lnTo>
                  <a:pt x="1134" y="1504"/>
                </a:lnTo>
                <a:lnTo>
                  <a:pt x="1098" y="1520"/>
                </a:lnTo>
                <a:lnTo>
                  <a:pt x="1062" y="1534"/>
                </a:lnTo>
                <a:lnTo>
                  <a:pt x="1026" y="1548"/>
                </a:lnTo>
                <a:lnTo>
                  <a:pt x="988" y="1558"/>
                </a:lnTo>
                <a:lnTo>
                  <a:pt x="950" y="1566"/>
                </a:lnTo>
                <a:lnTo>
                  <a:pt x="912" y="1574"/>
                </a:lnTo>
                <a:lnTo>
                  <a:pt x="872" y="1578"/>
                </a:lnTo>
                <a:lnTo>
                  <a:pt x="832" y="1582"/>
                </a:lnTo>
                <a:lnTo>
                  <a:pt x="790" y="1582"/>
                </a:lnTo>
                <a:lnTo>
                  <a:pt x="790" y="1582"/>
                </a:lnTo>
                <a:lnTo>
                  <a:pt x="750" y="1582"/>
                </a:lnTo>
                <a:lnTo>
                  <a:pt x="710" y="1578"/>
                </a:lnTo>
                <a:lnTo>
                  <a:pt x="670" y="1574"/>
                </a:lnTo>
                <a:lnTo>
                  <a:pt x="632" y="1566"/>
                </a:lnTo>
                <a:lnTo>
                  <a:pt x="594" y="1558"/>
                </a:lnTo>
                <a:lnTo>
                  <a:pt x="556" y="1548"/>
                </a:lnTo>
                <a:lnTo>
                  <a:pt x="518" y="1534"/>
                </a:lnTo>
                <a:lnTo>
                  <a:pt x="482" y="1520"/>
                </a:lnTo>
                <a:lnTo>
                  <a:pt x="448" y="1504"/>
                </a:lnTo>
                <a:lnTo>
                  <a:pt x="414" y="1488"/>
                </a:lnTo>
                <a:lnTo>
                  <a:pt x="380" y="1468"/>
                </a:lnTo>
                <a:lnTo>
                  <a:pt x="348" y="1448"/>
                </a:lnTo>
                <a:lnTo>
                  <a:pt x="318" y="1426"/>
                </a:lnTo>
                <a:lnTo>
                  <a:pt x="288" y="1402"/>
                </a:lnTo>
                <a:lnTo>
                  <a:pt x="258" y="1378"/>
                </a:lnTo>
                <a:lnTo>
                  <a:pt x="232" y="1352"/>
                </a:lnTo>
                <a:lnTo>
                  <a:pt x="206" y="1324"/>
                </a:lnTo>
                <a:lnTo>
                  <a:pt x="180" y="1294"/>
                </a:lnTo>
                <a:lnTo>
                  <a:pt x="156" y="1266"/>
                </a:lnTo>
                <a:lnTo>
                  <a:pt x="134" y="1234"/>
                </a:lnTo>
                <a:lnTo>
                  <a:pt x="114" y="1202"/>
                </a:lnTo>
                <a:lnTo>
                  <a:pt x="96" y="1168"/>
                </a:lnTo>
                <a:lnTo>
                  <a:pt x="78" y="1134"/>
                </a:lnTo>
                <a:lnTo>
                  <a:pt x="62" y="1100"/>
                </a:lnTo>
                <a:lnTo>
                  <a:pt x="48" y="1064"/>
                </a:lnTo>
                <a:lnTo>
                  <a:pt x="36" y="1028"/>
                </a:lnTo>
                <a:lnTo>
                  <a:pt x="24" y="990"/>
                </a:lnTo>
                <a:lnTo>
                  <a:pt x="16" y="952"/>
                </a:lnTo>
                <a:lnTo>
                  <a:pt x="8" y="912"/>
                </a:lnTo>
                <a:lnTo>
                  <a:pt x="4" y="872"/>
                </a:lnTo>
                <a:lnTo>
                  <a:pt x="0" y="832"/>
                </a:lnTo>
                <a:lnTo>
                  <a:pt x="0" y="792"/>
                </a:lnTo>
                <a:lnTo>
                  <a:pt x="0" y="792"/>
                </a:lnTo>
                <a:lnTo>
                  <a:pt x="0" y="752"/>
                </a:lnTo>
                <a:lnTo>
                  <a:pt x="4" y="710"/>
                </a:lnTo>
                <a:lnTo>
                  <a:pt x="8" y="672"/>
                </a:lnTo>
                <a:lnTo>
                  <a:pt x="16" y="632"/>
                </a:lnTo>
                <a:lnTo>
                  <a:pt x="24" y="594"/>
                </a:lnTo>
                <a:lnTo>
                  <a:pt x="36" y="556"/>
                </a:lnTo>
                <a:lnTo>
                  <a:pt x="48" y="520"/>
                </a:lnTo>
                <a:lnTo>
                  <a:pt x="62" y="484"/>
                </a:lnTo>
                <a:lnTo>
                  <a:pt x="78" y="448"/>
                </a:lnTo>
                <a:lnTo>
                  <a:pt x="96" y="414"/>
                </a:lnTo>
                <a:lnTo>
                  <a:pt x="114" y="382"/>
                </a:lnTo>
                <a:lnTo>
                  <a:pt x="134" y="350"/>
                </a:lnTo>
                <a:lnTo>
                  <a:pt x="156" y="318"/>
                </a:lnTo>
                <a:lnTo>
                  <a:pt x="180" y="288"/>
                </a:lnTo>
                <a:lnTo>
                  <a:pt x="206" y="260"/>
                </a:lnTo>
                <a:lnTo>
                  <a:pt x="232" y="232"/>
                </a:lnTo>
                <a:lnTo>
                  <a:pt x="258" y="206"/>
                </a:lnTo>
                <a:lnTo>
                  <a:pt x="288" y="182"/>
                </a:lnTo>
                <a:lnTo>
                  <a:pt x="318" y="158"/>
                </a:lnTo>
                <a:lnTo>
                  <a:pt x="348" y="136"/>
                </a:lnTo>
                <a:lnTo>
                  <a:pt x="380" y="116"/>
                </a:lnTo>
                <a:lnTo>
                  <a:pt x="414" y="96"/>
                </a:lnTo>
                <a:lnTo>
                  <a:pt x="448" y="78"/>
                </a:lnTo>
                <a:lnTo>
                  <a:pt x="482" y="62"/>
                </a:lnTo>
                <a:lnTo>
                  <a:pt x="518" y="48"/>
                </a:lnTo>
                <a:lnTo>
                  <a:pt x="556" y="36"/>
                </a:lnTo>
                <a:lnTo>
                  <a:pt x="594" y="26"/>
                </a:lnTo>
                <a:lnTo>
                  <a:pt x="632" y="16"/>
                </a:lnTo>
                <a:lnTo>
                  <a:pt x="670" y="10"/>
                </a:lnTo>
                <a:lnTo>
                  <a:pt x="710" y="4"/>
                </a:lnTo>
                <a:lnTo>
                  <a:pt x="750" y="2"/>
                </a:lnTo>
                <a:lnTo>
                  <a:pt x="790" y="0"/>
                </a:lnTo>
                <a:lnTo>
                  <a:pt x="790" y="0"/>
                </a:lnTo>
                <a:lnTo>
                  <a:pt x="832" y="2"/>
                </a:lnTo>
                <a:lnTo>
                  <a:pt x="872" y="4"/>
                </a:lnTo>
                <a:lnTo>
                  <a:pt x="912" y="10"/>
                </a:lnTo>
                <a:lnTo>
                  <a:pt x="950" y="16"/>
                </a:lnTo>
                <a:lnTo>
                  <a:pt x="988" y="26"/>
                </a:lnTo>
                <a:lnTo>
                  <a:pt x="1026" y="36"/>
                </a:lnTo>
                <a:lnTo>
                  <a:pt x="1062" y="48"/>
                </a:lnTo>
                <a:lnTo>
                  <a:pt x="1098" y="62"/>
                </a:lnTo>
                <a:lnTo>
                  <a:pt x="1134" y="78"/>
                </a:lnTo>
                <a:lnTo>
                  <a:pt x="1168" y="96"/>
                </a:lnTo>
                <a:lnTo>
                  <a:pt x="1200" y="116"/>
                </a:lnTo>
                <a:lnTo>
                  <a:pt x="1234" y="136"/>
                </a:lnTo>
                <a:lnTo>
                  <a:pt x="1264" y="158"/>
                </a:lnTo>
                <a:lnTo>
                  <a:pt x="1294" y="182"/>
                </a:lnTo>
                <a:lnTo>
                  <a:pt x="1322" y="206"/>
                </a:lnTo>
                <a:lnTo>
                  <a:pt x="1350" y="232"/>
                </a:lnTo>
                <a:lnTo>
                  <a:pt x="1376" y="260"/>
                </a:lnTo>
                <a:lnTo>
                  <a:pt x="1402" y="288"/>
                </a:lnTo>
                <a:lnTo>
                  <a:pt x="1424" y="318"/>
                </a:lnTo>
                <a:lnTo>
                  <a:pt x="1446" y="350"/>
                </a:lnTo>
                <a:lnTo>
                  <a:pt x="1468" y="382"/>
                </a:lnTo>
                <a:lnTo>
                  <a:pt x="1486" y="414"/>
                </a:lnTo>
                <a:lnTo>
                  <a:pt x="1504" y="448"/>
                </a:lnTo>
                <a:lnTo>
                  <a:pt x="1520" y="484"/>
                </a:lnTo>
                <a:lnTo>
                  <a:pt x="1534" y="520"/>
                </a:lnTo>
                <a:lnTo>
                  <a:pt x="1546" y="556"/>
                </a:lnTo>
                <a:lnTo>
                  <a:pt x="1556" y="594"/>
                </a:lnTo>
                <a:lnTo>
                  <a:pt x="1566" y="632"/>
                </a:lnTo>
                <a:lnTo>
                  <a:pt x="1572" y="672"/>
                </a:lnTo>
                <a:lnTo>
                  <a:pt x="1578" y="710"/>
                </a:lnTo>
                <a:lnTo>
                  <a:pt x="1580" y="752"/>
                </a:lnTo>
                <a:lnTo>
                  <a:pt x="1582" y="792"/>
                </a:lnTo>
                <a:lnTo>
                  <a:pt x="1582" y="792"/>
                </a:lnTo>
                <a:close/>
              </a:path>
            </a:pathLst>
          </a:custGeom>
          <a:solidFill>
            <a:srgbClr val="1187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2" name="组合 1"/>
          <p:cNvGrpSpPr/>
          <p:nvPr/>
        </p:nvGrpSpPr>
        <p:grpSpPr>
          <a:xfrm>
            <a:off x="2250437" y="3374847"/>
            <a:ext cx="7473085" cy="1959429"/>
            <a:chOff x="1769593" y="1964466"/>
            <a:chExt cx="5604814" cy="1469572"/>
          </a:xfrm>
        </p:grpSpPr>
        <p:sp>
          <p:nvSpPr>
            <p:cNvPr id="4" name="上凸带形 3"/>
            <p:cNvSpPr/>
            <p:nvPr/>
          </p:nvSpPr>
          <p:spPr>
            <a:xfrm>
              <a:off x="1769593" y="1964466"/>
              <a:ext cx="5604814" cy="1469572"/>
            </a:xfrm>
            <a:prstGeom prst="ribbon2">
              <a:avLst>
                <a:gd name="adj1" fmla="val 33333"/>
                <a:gd name="adj2" fmla="val 73944"/>
              </a:avLst>
            </a:prstGeom>
            <a:solidFill>
              <a:srgbClr val="FEDB4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>
              <a:off x="3058198" y="2095141"/>
              <a:ext cx="3027608" cy="6313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kumimoji="1" lang="en-US" altLang="zh-CN" sz="4800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THANK YOU!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60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91705" y="1081759"/>
            <a:ext cx="4210179" cy="4216669"/>
            <a:chOff x="2993183" y="811319"/>
            <a:chExt cx="3157634" cy="3162502"/>
          </a:xfrm>
        </p:grpSpPr>
        <p:sp>
          <p:nvSpPr>
            <p:cNvPr id="3" name="矩形 2"/>
            <p:cNvSpPr/>
            <p:nvPr/>
          </p:nvSpPr>
          <p:spPr>
            <a:xfrm>
              <a:off x="4520918" y="811319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/>
            <p:cNvSpPr/>
            <p:nvPr/>
          </p:nvSpPr>
          <p:spPr>
            <a:xfrm rot="353362">
              <a:off x="4661277" y="81534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4"/>
            <p:cNvSpPr/>
            <p:nvPr/>
          </p:nvSpPr>
          <p:spPr>
            <a:xfrm rot="854280">
              <a:off x="4840447" y="84659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 rot="1207642">
              <a:off x="4975504" y="885015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矩形 6"/>
            <p:cNvSpPr/>
            <p:nvPr/>
          </p:nvSpPr>
          <p:spPr>
            <a:xfrm rot="1689293">
              <a:off x="5159752" y="95541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" name="矩形 7"/>
            <p:cNvSpPr/>
            <p:nvPr/>
          </p:nvSpPr>
          <p:spPr>
            <a:xfrm rot="1976499">
              <a:off x="5277889" y="103131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rot="2151988">
              <a:off x="5387794" y="110717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rot="2439194">
              <a:off x="5494679" y="119823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rot="2998031">
              <a:off x="5598275" y="130983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 rot="3285237">
              <a:off x="5679752" y="142419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 rot="3643549">
              <a:off x="5766777" y="1571322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3"/>
            <p:cNvSpPr/>
            <p:nvPr/>
          </p:nvSpPr>
          <p:spPr>
            <a:xfrm rot="3930755">
              <a:off x="5825474" y="1698882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4"/>
            <p:cNvSpPr/>
            <p:nvPr/>
          </p:nvSpPr>
          <p:spPr>
            <a:xfrm rot="4605071">
              <a:off x="5878674" y="1861940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5"/>
            <p:cNvSpPr/>
            <p:nvPr/>
          </p:nvSpPr>
          <p:spPr>
            <a:xfrm rot="4958433">
              <a:off x="5906925" y="199948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矩形 16"/>
            <p:cNvSpPr/>
            <p:nvPr/>
          </p:nvSpPr>
          <p:spPr>
            <a:xfrm rot="21114211" flipH="1">
              <a:off x="4332651" y="82465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矩形 17"/>
            <p:cNvSpPr/>
            <p:nvPr/>
          </p:nvSpPr>
          <p:spPr>
            <a:xfrm rot="20760849" flipH="1">
              <a:off x="4194258" y="848409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矩形 18"/>
            <p:cNvSpPr/>
            <p:nvPr/>
          </p:nvSpPr>
          <p:spPr>
            <a:xfrm rot="20259931" flipH="1">
              <a:off x="4021276" y="90798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0" name="矩形 19"/>
            <p:cNvSpPr/>
            <p:nvPr/>
          </p:nvSpPr>
          <p:spPr>
            <a:xfrm rot="19906569" flipH="1">
              <a:off x="3892975" y="96504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1" name="矩形 20"/>
            <p:cNvSpPr/>
            <p:nvPr/>
          </p:nvSpPr>
          <p:spPr>
            <a:xfrm rot="19424918" flipH="1">
              <a:off x="3734099" y="1057291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2" name="矩形 21"/>
            <p:cNvSpPr/>
            <p:nvPr/>
          </p:nvSpPr>
          <p:spPr>
            <a:xfrm rot="19137712" flipH="1">
              <a:off x="3627830" y="114907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3" name="矩形 22"/>
            <p:cNvSpPr/>
            <p:nvPr/>
          </p:nvSpPr>
          <p:spPr>
            <a:xfrm rot="18962223" flipH="1">
              <a:off x="3522893" y="123965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4" name="矩形 23"/>
            <p:cNvSpPr/>
            <p:nvPr/>
          </p:nvSpPr>
          <p:spPr>
            <a:xfrm rot="18675017" flipH="1">
              <a:off x="3429900" y="134486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5" name="矩形 24"/>
            <p:cNvSpPr/>
            <p:nvPr/>
          </p:nvSpPr>
          <p:spPr>
            <a:xfrm rot="18116180" flipH="1">
              <a:off x="3339649" y="1463128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6" name="矩形 25"/>
            <p:cNvSpPr/>
            <p:nvPr/>
          </p:nvSpPr>
          <p:spPr>
            <a:xfrm rot="17828974" flipH="1">
              <a:off x="3275090" y="158782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7" name="矩形 26"/>
            <p:cNvSpPr/>
            <p:nvPr/>
          </p:nvSpPr>
          <p:spPr>
            <a:xfrm rot="17470662" flipH="1">
              <a:off x="3216250" y="1720742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矩形 27"/>
            <p:cNvSpPr/>
            <p:nvPr/>
          </p:nvSpPr>
          <p:spPr>
            <a:xfrm rot="17183456" flipH="1">
              <a:off x="3176103" y="185529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9" name="矩形 28"/>
            <p:cNvSpPr/>
            <p:nvPr/>
          </p:nvSpPr>
          <p:spPr>
            <a:xfrm rot="16509140" flipH="1">
              <a:off x="3146398" y="1989222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0" name="矩形 29"/>
            <p:cNvSpPr/>
            <p:nvPr/>
          </p:nvSpPr>
          <p:spPr>
            <a:xfrm rot="16155778" flipH="1">
              <a:off x="3137801" y="212937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1" name="矩形 30"/>
            <p:cNvSpPr/>
            <p:nvPr/>
          </p:nvSpPr>
          <p:spPr>
            <a:xfrm rot="20965998" flipV="1">
              <a:off x="4776882" y="3588760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2" name="矩形 31"/>
            <p:cNvSpPr/>
            <p:nvPr/>
          </p:nvSpPr>
          <p:spPr>
            <a:xfrm rot="20612636" flipV="1">
              <a:off x="4914123" y="355906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3" name="矩形 32"/>
            <p:cNvSpPr/>
            <p:nvPr/>
          </p:nvSpPr>
          <p:spPr>
            <a:xfrm rot="20111718" flipV="1">
              <a:off x="5084524" y="349549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4" name="矩形 33"/>
            <p:cNvSpPr/>
            <p:nvPr/>
          </p:nvSpPr>
          <p:spPr>
            <a:xfrm rot="19758356" flipV="1">
              <a:off x="5210245" y="343295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5" name="矩形 34"/>
            <p:cNvSpPr/>
            <p:nvPr/>
          </p:nvSpPr>
          <p:spPr>
            <a:xfrm rot="19276705" flipV="1">
              <a:off x="5378459" y="332995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6" name="矩形 35"/>
            <p:cNvSpPr/>
            <p:nvPr/>
          </p:nvSpPr>
          <p:spPr>
            <a:xfrm rot="18989499" flipV="1">
              <a:off x="5480674" y="323368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7" name="矩形 36"/>
            <p:cNvSpPr/>
            <p:nvPr/>
          </p:nvSpPr>
          <p:spPr>
            <a:xfrm rot="18814010" flipV="1">
              <a:off x="5574804" y="313895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矩形 37"/>
            <p:cNvSpPr/>
            <p:nvPr/>
          </p:nvSpPr>
          <p:spPr>
            <a:xfrm rot="18526804" flipV="1">
              <a:off x="5663177" y="302983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9" name="矩形 38"/>
            <p:cNvSpPr/>
            <p:nvPr/>
          </p:nvSpPr>
          <p:spPr>
            <a:xfrm rot="17967967" flipV="1">
              <a:off x="5744551" y="290113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0" name="矩形 39"/>
            <p:cNvSpPr/>
            <p:nvPr/>
          </p:nvSpPr>
          <p:spPr>
            <a:xfrm rot="17680761" flipV="1">
              <a:off x="5803676" y="277377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矩形 40"/>
            <p:cNvSpPr/>
            <p:nvPr/>
          </p:nvSpPr>
          <p:spPr>
            <a:xfrm rot="17322449" flipV="1">
              <a:off x="5862244" y="2613180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2" name="矩形 41"/>
            <p:cNvSpPr/>
            <p:nvPr/>
          </p:nvSpPr>
          <p:spPr>
            <a:xfrm rot="17035243" flipV="1">
              <a:off x="5896555" y="2477020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3" name="矩形 42"/>
            <p:cNvSpPr/>
            <p:nvPr/>
          </p:nvSpPr>
          <p:spPr>
            <a:xfrm rot="16360927" flipV="1">
              <a:off x="5918950" y="230697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 rot="16007565" flipV="1">
              <a:off x="5921499" y="216657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5" name="矩形 44"/>
            <p:cNvSpPr/>
            <p:nvPr/>
          </p:nvSpPr>
          <p:spPr>
            <a:xfrm rot="21451787" flipH="1" flipV="1">
              <a:off x="4589363" y="361017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6" name="矩形 45"/>
            <p:cNvSpPr/>
            <p:nvPr/>
          </p:nvSpPr>
          <p:spPr>
            <a:xfrm rot="205149" flipH="1" flipV="1">
              <a:off x="4448960" y="361220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7" name="矩形 46"/>
            <p:cNvSpPr/>
            <p:nvPr/>
          </p:nvSpPr>
          <p:spPr>
            <a:xfrm rot="706067" flipH="1" flipV="1">
              <a:off x="4267986" y="35853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8" name="矩形 47"/>
            <p:cNvSpPr/>
            <p:nvPr/>
          </p:nvSpPr>
          <p:spPr>
            <a:xfrm rot="1059429" flipH="1" flipV="1">
              <a:off x="4131397" y="3552791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9" name="矩形 48"/>
            <p:cNvSpPr/>
            <p:nvPr/>
          </p:nvSpPr>
          <p:spPr>
            <a:xfrm rot="1541080" flipH="1" flipV="1">
              <a:off x="3958300" y="349124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矩形 49"/>
            <p:cNvSpPr/>
            <p:nvPr/>
          </p:nvSpPr>
          <p:spPr>
            <a:xfrm rot="1828286" flipH="1" flipV="1">
              <a:off x="3837001" y="3420511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矩形 50"/>
            <p:cNvSpPr/>
            <p:nvPr/>
          </p:nvSpPr>
          <p:spPr>
            <a:xfrm rot="2003775" flipH="1" flipV="1">
              <a:off x="3717234" y="3350708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矩形 51"/>
            <p:cNvSpPr/>
            <p:nvPr/>
          </p:nvSpPr>
          <p:spPr>
            <a:xfrm rot="2290981" flipH="1" flipV="1">
              <a:off x="3606525" y="326433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矩形 52"/>
            <p:cNvSpPr/>
            <p:nvPr/>
          </p:nvSpPr>
          <p:spPr>
            <a:xfrm rot="2849818" flipH="1" flipV="1">
              <a:off x="3496116" y="316462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矩形 53"/>
            <p:cNvSpPr/>
            <p:nvPr/>
          </p:nvSpPr>
          <p:spPr>
            <a:xfrm rot="3137024" flipH="1" flipV="1">
              <a:off x="3409785" y="305388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矩形 54"/>
            <p:cNvSpPr/>
            <p:nvPr/>
          </p:nvSpPr>
          <p:spPr>
            <a:xfrm rot="3495336" flipH="1" flipV="1">
              <a:off x="3313154" y="291126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6" name="矩形 55"/>
            <p:cNvSpPr/>
            <p:nvPr/>
          </p:nvSpPr>
          <p:spPr>
            <a:xfrm rot="3782542" flipH="1" flipV="1">
              <a:off x="3249013" y="27863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7" name="矩形 56"/>
            <p:cNvSpPr/>
            <p:nvPr/>
          </p:nvSpPr>
          <p:spPr>
            <a:xfrm rot="4456858" flipH="1" flipV="1">
              <a:off x="3203834" y="265074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矩形 57"/>
            <p:cNvSpPr/>
            <p:nvPr/>
          </p:nvSpPr>
          <p:spPr>
            <a:xfrm rot="4810220" flipH="1" flipV="1">
              <a:off x="3169681" y="251454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矩形 58"/>
            <p:cNvSpPr/>
            <p:nvPr/>
          </p:nvSpPr>
          <p:spPr>
            <a:xfrm rot="4827269" flipH="1" flipV="1">
              <a:off x="3144790" y="2393595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0" name="矩形 59"/>
            <p:cNvSpPr/>
            <p:nvPr/>
          </p:nvSpPr>
          <p:spPr>
            <a:xfrm rot="5180631" flipH="1" flipV="1">
              <a:off x="3125483" y="225451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984887" y="1188222"/>
              <a:ext cx="1215718" cy="23775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0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kumimoji="1" lang="zh-CN" altLang="en-US" sz="20000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462417" y="5514322"/>
            <a:ext cx="3391250" cy="51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667" b="1" dirty="0">
                <a:solidFill>
                  <a:schemeClr val="bg1"/>
                </a:solidFill>
              </a:rPr>
              <a:t>简介及分工</a:t>
            </a:r>
          </a:p>
        </p:txBody>
      </p:sp>
    </p:spTree>
    <p:extLst>
      <p:ext uri="{BB962C8B-B14F-4D97-AF65-F5344CB8AC3E}">
        <p14:creationId xmlns:p14="http://schemas.microsoft.com/office/powerpoint/2010/main" val="6780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2436" y="358945"/>
            <a:ext cx="4719956" cy="74898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4267" b="1" dirty="0">
                <a:solidFill>
                  <a:srgbClr val="1187B1"/>
                </a:solidFill>
              </a:rPr>
              <a:t>开发平台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500042-3A02-4448-9CB4-6552A8304BE3}"/>
              </a:ext>
            </a:extLst>
          </p:cNvPr>
          <p:cNvSpPr/>
          <p:nvPr/>
        </p:nvSpPr>
        <p:spPr>
          <a:xfrm>
            <a:off x="337250" y="1529006"/>
            <a:ext cx="457140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前端：Bootstrap </a:t>
            </a:r>
            <a:r>
              <a:rPr lang="en-US" altLang="zh-CN" dirty="0"/>
              <a:t>+ jQuery</a:t>
            </a:r>
            <a:endParaRPr lang="zh-CN" altLang="en-US" dirty="0"/>
          </a:p>
          <a:p>
            <a:r>
              <a:rPr lang="zh-CN" altLang="en-US" dirty="0"/>
              <a:t>后台环境：Node.js</a:t>
            </a:r>
          </a:p>
          <a:p>
            <a:r>
              <a:rPr lang="zh-CN" altLang="en-US" dirty="0"/>
              <a:t>数据库：MongoDB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370B3A-A512-4F47-812F-E2B15EC19B57}"/>
              </a:ext>
            </a:extLst>
          </p:cNvPr>
          <p:cNvSpPr/>
          <p:nvPr/>
        </p:nvSpPr>
        <p:spPr>
          <a:xfrm>
            <a:off x="346780" y="4074456"/>
            <a:ext cx="104839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Node.js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是一个基于基于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Google Chrome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V8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引擎，由事件驱动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I/O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的服务端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JavaScript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188EFE-CF88-4D70-9AA3-5CB09D3C6B7C}"/>
              </a:ext>
            </a:extLst>
          </p:cNvPr>
          <p:cNvSpPr/>
          <p:nvPr/>
        </p:nvSpPr>
        <p:spPr>
          <a:xfrm>
            <a:off x="337250" y="5222805"/>
            <a:ext cx="10697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MongoDB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是由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C++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语言编写的，是一个基于分布式文件存储的开源数据库系统。将数据存储为一个文档，数据结构由键值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(key=&gt;value)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对组成。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MongoDB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文档类似于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JSON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对象。字段值可以包含其他文档，数组及文档数组。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0D8D16-E98B-48F1-9B23-8D5287569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635" y="1282743"/>
            <a:ext cx="4378309" cy="150080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6E923EB-48C0-4C18-809F-5CC6DAB5CB4D}"/>
              </a:ext>
            </a:extLst>
          </p:cNvPr>
          <p:cNvSpPr/>
          <p:nvPr/>
        </p:nvSpPr>
        <p:spPr>
          <a:xfrm>
            <a:off x="346780" y="3337782"/>
            <a:ext cx="8581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jQuery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是一个高效、精简并且功能丰富的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JavaScript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工具库。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39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F3FD71E-D5C6-483E-93B8-5919E9D4A006}"/>
              </a:ext>
            </a:extLst>
          </p:cNvPr>
          <p:cNvSpPr txBox="1"/>
          <p:nvPr/>
        </p:nvSpPr>
        <p:spPr>
          <a:xfrm>
            <a:off x="462436" y="358945"/>
            <a:ext cx="4719956" cy="74898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4267" b="1" dirty="0">
                <a:solidFill>
                  <a:srgbClr val="1187B1"/>
                </a:solidFill>
              </a:rPr>
              <a:t>分工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3331BF-96DF-4E48-8532-38B47E583831}"/>
              </a:ext>
            </a:extLst>
          </p:cNvPr>
          <p:cNvSpPr txBox="1"/>
          <p:nvPr/>
        </p:nvSpPr>
        <p:spPr>
          <a:xfrm>
            <a:off x="462435" y="1509203"/>
            <a:ext cx="9684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系统模块与功能设计及相应</a:t>
            </a:r>
            <a:r>
              <a:rPr lang="en-US" altLang="zh-CN" dirty="0"/>
              <a:t>UML</a:t>
            </a:r>
            <a:r>
              <a:rPr lang="zh-CN" altLang="en-US" dirty="0"/>
              <a:t>图绘制：肖哲明、张文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系统工作流程相关</a:t>
            </a:r>
            <a:r>
              <a:rPr lang="en-US" altLang="zh-CN" dirty="0"/>
              <a:t>UML</a:t>
            </a:r>
            <a:r>
              <a:rPr lang="zh-CN" altLang="en-US" dirty="0"/>
              <a:t>图绘制及所有文档撰写：李春红、吴月文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前端静态文件的编码：全体组员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</a:t>
            </a:r>
            <a:r>
              <a:rPr lang="en-US" altLang="zh-CN" dirty="0"/>
              <a:t>UI</a:t>
            </a:r>
            <a:r>
              <a:rPr lang="zh-CN" altLang="en-US" dirty="0"/>
              <a:t>设计、后端搭建及</a:t>
            </a:r>
            <a:r>
              <a:rPr lang="en-US" altLang="zh-CN" dirty="0"/>
              <a:t>BUG</a:t>
            </a:r>
            <a:r>
              <a:rPr lang="zh-CN" altLang="en-US" dirty="0"/>
              <a:t>修复：马荣欣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系统测试、前端界面优化及</a:t>
            </a:r>
            <a:r>
              <a:rPr lang="en-US" altLang="zh-CN" dirty="0"/>
              <a:t>BUG</a:t>
            </a:r>
            <a:r>
              <a:rPr lang="zh-CN" altLang="en-US" dirty="0"/>
              <a:t>修复、文档整理：廖俊宇</a:t>
            </a:r>
          </a:p>
        </p:txBody>
      </p:sp>
    </p:spTree>
    <p:extLst>
      <p:ext uri="{BB962C8B-B14F-4D97-AF65-F5344CB8AC3E}">
        <p14:creationId xmlns:p14="http://schemas.microsoft.com/office/powerpoint/2010/main" val="364747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3991705" y="1081759"/>
            <a:ext cx="4210179" cy="4216669"/>
            <a:chOff x="2993183" y="811319"/>
            <a:chExt cx="3157634" cy="3162502"/>
          </a:xfrm>
        </p:grpSpPr>
        <p:sp>
          <p:nvSpPr>
            <p:cNvPr id="2" name="矩形 1"/>
            <p:cNvSpPr/>
            <p:nvPr/>
          </p:nvSpPr>
          <p:spPr>
            <a:xfrm>
              <a:off x="4520918" y="811319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" name="矩形 2"/>
            <p:cNvSpPr/>
            <p:nvPr/>
          </p:nvSpPr>
          <p:spPr>
            <a:xfrm rot="353362">
              <a:off x="4661277" y="81534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/>
            <p:cNvSpPr/>
            <p:nvPr/>
          </p:nvSpPr>
          <p:spPr>
            <a:xfrm rot="854280">
              <a:off x="4840447" y="84659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4"/>
            <p:cNvSpPr/>
            <p:nvPr/>
          </p:nvSpPr>
          <p:spPr>
            <a:xfrm rot="1207642">
              <a:off x="4975504" y="885015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 rot="1689293">
              <a:off x="5159752" y="95541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矩形 6"/>
            <p:cNvSpPr/>
            <p:nvPr/>
          </p:nvSpPr>
          <p:spPr>
            <a:xfrm rot="1976499">
              <a:off x="5277889" y="103131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" name="矩形 7"/>
            <p:cNvSpPr/>
            <p:nvPr/>
          </p:nvSpPr>
          <p:spPr>
            <a:xfrm rot="2151988">
              <a:off x="5387794" y="110717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rot="2439194">
              <a:off x="5494679" y="119823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rot="2998031">
              <a:off x="5598275" y="130983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rot="3285237">
              <a:off x="5679752" y="142419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 rot="3643549">
              <a:off x="5766777" y="157132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 rot="3930755">
              <a:off x="5825474" y="169888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3"/>
            <p:cNvSpPr/>
            <p:nvPr/>
          </p:nvSpPr>
          <p:spPr>
            <a:xfrm rot="4605071">
              <a:off x="5878674" y="186194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4"/>
            <p:cNvSpPr/>
            <p:nvPr/>
          </p:nvSpPr>
          <p:spPr>
            <a:xfrm rot="4958433">
              <a:off x="5906925" y="199948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5"/>
            <p:cNvSpPr/>
            <p:nvPr/>
          </p:nvSpPr>
          <p:spPr>
            <a:xfrm rot="21114211" flipH="1">
              <a:off x="4332651" y="8246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矩形 16"/>
            <p:cNvSpPr/>
            <p:nvPr/>
          </p:nvSpPr>
          <p:spPr>
            <a:xfrm rot="20760849" flipH="1">
              <a:off x="4194258" y="848409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矩形 17"/>
            <p:cNvSpPr/>
            <p:nvPr/>
          </p:nvSpPr>
          <p:spPr>
            <a:xfrm rot="20259931" flipH="1">
              <a:off x="4021276" y="90798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矩形 18"/>
            <p:cNvSpPr/>
            <p:nvPr/>
          </p:nvSpPr>
          <p:spPr>
            <a:xfrm rot="19906569" flipH="1">
              <a:off x="3892975" y="96504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0" name="矩形 19"/>
            <p:cNvSpPr/>
            <p:nvPr/>
          </p:nvSpPr>
          <p:spPr>
            <a:xfrm rot="19424918" flipH="1">
              <a:off x="3734099" y="1057291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1" name="矩形 20"/>
            <p:cNvSpPr/>
            <p:nvPr/>
          </p:nvSpPr>
          <p:spPr>
            <a:xfrm rot="19137712" flipH="1">
              <a:off x="3627830" y="114907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2" name="矩形 21"/>
            <p:cNvSpPr/>
            <p:nvPr/>
          </p:nvSpPr>
          <p:spPr>
            <a:xfrm rot="18962223" flipH="1">
              <a:off x="3522893" y="123965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3" name="矩形 22"/>
            <p:cNvSpPr/>
            <p:nvPr/>
          </p:nvSpPr>
          <p:spPr>
            <a:xfrm rot="18675017" flipH="1">
              <a:off x="3429900" y="134486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4" name="矩形 23"/>
            <p:cNvSpPr/>
            <p:nvPr/>
          </p:nvSpPr>
          <p:spPr>
            <a:xfrm rot="18116180" flipH="1">
              <a:off x="3339649" y="1463128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5" name="矩形 24"/>
            <p:cNvSpPr/>
            <p:nvPr/>
          </p:nvSpPr>
          <p:spPr>
            <a:xfrm rot="17828974" flipH="1">
              <a:off x="3275090" y="158782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6" name="矩形 25"/>
            <p:cNvSpPr/>
            <p:nvPr/>
          </p:nvSpPr>
          <p:spPr>
            <a:xfrm rot="17470662" flipH="1">
              <a:off x="3216250" y="172074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7" name="矩形 26"/>
            <p:cNvSpPr/>
            <p:nvPr/>
          </p:nvSpPr>
          <p:spPr>
            <a:xfrm rot="17183456" flipH="1">
              <a:off x="3176103" y="185529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矩形 27"/>
            <p:cNvSpPr/>
            <p:nvPr/>
          </p:nvSpPr>
          <p:spPr>
            <a:xfrm rot="16509140" flipH="1">
              <a:off x="3146398" y="198922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9" name="矩形 28"/>
            <p:cNvSpPr/>
            <p:nvPr/>
          </p:nvSpPr>
          <p:spPr>
            <a:xfrm rot="16155778" flipH="1">
              <a:off x="3137801" y="212937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0" name="矩形 29"/>
            <p:cNvSpPr/>
            <p:nvPr/>
          </p:nvSpPr>
          <p:spPr>
            <a:xfrm rot="20965998" flipV="1">
              <a:off x="4776882" y="358876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1" name="矩形 30"/>
            <p:cNvSpPr/>
            <p:nvPr/>
          </p:nvSpPr>
          <p:spPr>
            <a:xfrm rot="20612636" flipV="1">
              <a:off x="4914123" y="355906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2" name="矩形 31"/>
            <p:cNvSpPr/>
            <p:nvPr/>
          </p:nvSpPr>
          <p:spPr>
            <a:xfrm rot="20111718" flipV="1">
              <a:off x="5084524" y="349549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3" name="矩形 32"/>
            <p:cNvSpPr/>
            <p:nvPr/>
          </p:nvSpPr>
          <p:spPr>
            <a:xfrm rot="19758356" flipV="1">
              <a:off x="5210245" y="343295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4" name="矩形 33"/>
            <p:cNvSpPr/>
            <p:nvPr/>
          </p:nvSpPr>
          <p:spPr>
            <a:xfrm rot="19276705" flipV="1">
              <a:off x="5378459" y="33299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5" name="矩形 34"/>
            <p:cNvSpPr/>
            <p:nvPr/>
          </p:nvSpPr>
          <p:spPr>
            <a:xfrm rot="18989499" flipV="1">
              <a:off x="5480674" y="323368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6" name="矩形 35"/>
            <p:cNvSpPr/>
            <p:nvPr/>
          </p:nvSpPr>
          <p:spPr>
            <a:xfrm rot="18814010" flipV="1">
              <a:off x="5574804" y="313895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7" name="矩形 36"/>
            <p:cNvSpPr/>
            <p:nvPr/>
          </p:nvSpPr>
          <p:spPr>
            <a:xfrm rot="18526804" flipV="1">
              <a:off x="5663177" y="302983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矩形 37"/>
            <p:cNvSpPr/>
            <p:nvPr/>
          </p:nvSpPr>
          <p:spPr>
            <a:xfrm rot="17967967" flipV="1">
              <a:off x="5744551" y="290113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9" name="矩形 38"/>
            <p:cNvSpPr/>
            <p:nvPr/>
          </p:nvSpPr>
          <p:spPr>
            <a:xfrm rot="17680761" flipV="1">
              <a:off x="5803676" y="277377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0" name="矩形 39"/>
            <p:cNvSpPr/>
            <p:nvPr/>
          </p:nvSpPr>
          <p:spPr>
            <a:xfrm rot="17322449" flipV="1">
              <a:off x="5862244" y="261318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矩形 40"/>
            <p:cNvSpPr/>
            <p:nvPr/>
          </p:nvSpPr>
          <p:spPr>
            <a:xfrm rot="17035243" flipV="1">
              <a:off x="5896555" y="247702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2" name="矩形 41"/>
            <p:cNvSpPr/>
            <p:nvPr/>
          </p:nvSpPr>
          <p:spPr>
            <a:xfrm rot="16360927" flipV="1">
              <a:off x="5918950" y="230697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3" name="矩形 42"/>
            <p:cNvSpPr/>
            <p:nvPr/>
          </p:nvSpPr>
          <p:spPr>
            <a:xfrm rot="16007565" flipV="1">
              <a:off x="5921499" y="216657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 rot="21451787" flipH="1" flipV="1">
              <a:off x="4589363" y="361017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5" name="矩形 44"/>
            <p:cNvSpPr/>
            <p:nvPr/>
          </p:nvSpPr>
          <p:spPr>
            <a:xfrm rot="205149" flipH="1" flipV="1">
              <a:off x="4448960" y="361220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6" name="矩形 45"/>
            <p:cNvSpPr/>
            <p:nvPr/>
          </p:nvSpPr>
          <p:spPr>
            <a:xfrm rot="706067" flipH="1" flipV="1">
              <a:off x="4267986" y="35853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7" name="矩形 46"/>
            <p:cNvSpPr/>
            <p:nvPr/>
          </p:nvSpPr>
          <p:spPr>
            <a:xfrm rot="1059429" flipH="1" flipV="1">
              <a:off x="4131397" y="3552791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8" name="矩形 47"/>
            <p:cNvSpPr/>
            <p:nvPr/>
          </p:nvSpPr>
          <p:spPr>
            <a:xfrm rot="1541080" flipH="1" flipV="1">
              <a:off x="3958300" y="349124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9" name="矩形 48"/>
            <p:cNvSpPr/>
            <p:nvPr/>
          </p:nvSpPr>
          <p:spPr>
            <a:xfrm rot="1828286" flipH="1" flipV="1">
              <a:off x="3837001" y="342051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矩形 49"/>
            <p:cNvSpPr/>
            <p:nvPr/>
          </p:nvSpPr>
          <p:spPr>
            <a:xfrm rot="2003775" flipH="1" flipV="1">
              <a:off x="3717234" y="3350708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矩形 50"/>
            <p:cNvSpPr/>
            <p:nvPr/>
          </p:nvSpPr>
          <p:spPr>
            <a:xfrm rot="2290981" flipH="1" flipV="1">
              <a:off x="3606525" y="326433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矩形 51"/>
            <p:cNvSpPr/>
            <p:nvPr/>
          </p:nvSpPr>
          <p:spPr>
            <a:xfrm rot="2849818" flipH="1" flipV="1">
              <a:off x="3496116" y="316462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矩形 52"/>
            <p:cNvSpPr/>
            <p:nvPr/>
          </p:nvSpPr>
          <p:spPr>
            <a:xfrm rot="3137024" flipH="1" flipV="1">
              <a:off x="3409785" y="305388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矩形 53"/>
            <p:cNvSpPr/>
            <p:nvPr/>
          </p:nvSpPr>
          <p:spPr>
            <a:xfrm rot="3495336" flipH="1" flipV="1">
              <a:off x="3313154" y="291126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矩形 54"/>
            <p:cNvSpPr/>
            <p:nvPr/>
          </p:nvSpPr>
          <p:spPr>
            <a:xfrm rot="3782542" flipH="1" flipV="1">
              <a:off x="3249013" y="27863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6" name="矩形 55"/>
            <p:cNvSpPr/>
            <p:nvPr/>
          </p:nvSpPr>
          <p:spPr>
            <a:xfrm rot="4456858" flipH="1" flipV="1">
              <a:off x="3203834" y="265074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7" name="矩形 56"/>
            <p:cNvSpPr/>
            <p:nvPr/>
          </p:nvSpPr>
          <p:spPr>
            <a:xfrm rot="4810220" flipH="1" flipV="1">
              <a:off x="3169681" y="251454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矩形 57"/>
            <p:cNvSpPr/>
            <p:nvPr/>
          </p:nvSpPr>
          <p:spPr>
            <a:xfrm rot="4827269" flipH="1" flipV="1">
              <a:off x="3144790" y="2393595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矩形 58"/>
            <p:cNvSpPr/>
            <p:nvPr/>
          </p:nvSpPr>
          <p:spPr>
            <a:xfrm rot="5180631" flipH="1" flipV="1">
              <a:off x="3125483" y="225451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0" name="矩形 59"/>
            <p:cNvSpPr/>
            <p:nvPr/>
          </p:nvSpPr>
          <p:spPr>
            <a:xfrm>
              <a:off x="3984887" y="1188222"/>
              <a:ext cx="1215718" cy="23775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0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  <a:endParaRPr kumimoji="1" lang="zh-CN" altLang="en-US" sz="20000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4934144" y="5539290"/>
            <a:ext cx="2350940" cy="51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667" b="1" dirty="0">
                <a:solidFill>
                  <a:srgbClr val="333333"/>
                </a:solidFill>
              </a:rPr>
              <a:t>系统设计</a:t>
            </a:r>
          </a:p>
        </p:txBody>
      </p:sp>
    </p:spTree>
    <p:extLst>
      <p:ext uri="{BB962C8B-B14F-4D97-AF65-F5344CB8AC3E}">
        <p14:creationId xmlns:p14="http://schemas.microsoft.com/office/powerpoint/2010/main" val="268178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2436" y="358945"/>
            <a:ext cx="4719956" cy="74898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4267" b="1" dirty="0">
                <a:solidFill>
                  <a:srgbClr val="1187B1"/>
                </a:solidFill>
              </a:rPr>
              <a:t>系统用户及权限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EBE457-1D8C-46F7-9CB0-E1D285B2CED1}"/>
              </a:ext>
            </a:extLst>
          </p:cNvPr>
          <p:cNvSpPr txBox="1"/>
          <p:nvPr/>
        </p:nvSpPr>
        <p:spPr>
          <a:xfrm>
            <a:off x="462436" y="1544714"/>
            <a:ext cx="9863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游客：无法使用系统</a:t>
            </a:r>
          </a:p>
          <a:p>
            <a:r>
              <a:rPr lang="zh-CN" altLang="en-US" dirty="0"/>
              <a:t>普通用户：只有浏览信息的权限</a:t>
            </a:r>
          </a:p>
          <a:p>
            <a:r>
              <a:rPr lang="zh-CN" altLang="en-US" dirty="0"/>
              <a:t>发布单位：发布、修改、删除其所在单位的信息</a:t>
            </a:r>
          </a:p>
          <a:p>
            <a:r>
              <a:rPr lang="zh-CN" altLang="en-US" dirty="0"/>
              <a:t>超级管理员：管理（增加、删除）发布单位和删除所有单位发布的信息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50D1868-3573-4E25-96F8-E4A097C50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6" y="3196054"/>
            <a:ext cx="9515475" cy="35242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5872D2A-06BA-4C73-8AA7-5A30DC0617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43" r="6739" b="30868"/>
          <a:stretch/>
        </p:blipFill>
        <p:spPr>
          <a:xfrm>
            <a:off x="8232368" y="631683"/>
            <a:ext cx="3491085" cy="476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BA793A-7A1C-4887-BA87-03FD78CCE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368" y="1777146"/>
            <a:ext cx="3343275" cy="4762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543D6BF-06EF-429B-ABD0-8CD058AE7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368" y="1189613"/>
            <a:ext cx="34194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3581DA-A0D1-4646-A917-E4605ECD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56" y="919162"/>
            <a:ext cx="102774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5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06F392A-9BEB-4955-85F5-14BE84B2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94" y="1238250"/>
            <a:ext cx="11277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7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03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0096FF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</TotalTime>
  <Words>567</Words>
  <Application>Microsoft Office PowerPoint</Application>
  <PresentationFormat>自定义</PresentationFormat>
  <Paragraphs>69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Helvetica Neue</vt:lpstr>
      <vt:lpstr>微软雅黑</vt:lpstr>
      <vt:lpstr>Arial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廖俊宇</cp:lastModifiedBy>
  <cp:revision>164</cp:revision>
  <dcterms:created xsi:type="dcterms:W3CDTF">2015-04-26T00:57:12Z</dcterms:created>
  <dcterms:modified xsi:type="dcterms:W3CDTF">2018-12-27T07:19:19Z</dcterms:modified>
  <cp:category/>
</cp:coreProperties>
</file>