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CCBFA6-B51C-4C55-A048-214D83A203B2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7FB74C7-A202-4D47-A07B-46D45A5C73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96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646ACF-A66C-C450-D8B9-814D18F9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35213F-9CA8-F538-9284-9001EB54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630AC4-8D1C-0DDB-0AAA-B15B277E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80F1D7-CA50-1B55-1A42-DF7197BD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38419B-D420-B356-94F6-DEA7E9D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1882B-95EE-A7B3-19FE-D1DADD8D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20DFD6-6C36-D9C2-C073-97E4AADC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9512F0-A461-F4E8-38AC-7A919A76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BC38C1-D361-35D3-1BC5-27434B5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220E1A-3E8D-D366-972B-3B6378C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6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BBF551F-68D9-A077-BC39-73535939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B3CCB4-3B2A-7CB8-60B3-1ECADA6C7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D98243-4E95-EF35-2CAD-D176EEB7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002F91-C6E1-167D-2F4B-06D2E22A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1D88A5-BD94-3DF8-36E3-87F02EC5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9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31BB30-1B55-7377-0CAF-C6807592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6BA38E-40A6-419A-1B16-BFE93969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CDC0B9-AB6F-3F77-477A-6033550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63AEAF-15B4-162D-85AD-524A156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7C1EAB-25F1-8C8C-29DD-B57E858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7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43005-1BA4-3F6E-4893-A6CDFBF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1B73E8-67C1-DE7A-8AD8-6BA3E7D0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11A2F6-5B37-A50B-99EB-290B0F30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818880-416E-C8A5-20D9-6E03368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9BB8A2-5555-9B9F-F211-8985A151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05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BB28E7-0DFC-BCD5-8425-3AABFA66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12913B-B53A-C0FE-1F06-1E528B1B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A91353-2B64-8AC2-D62D-5217E1DB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B0740A-DB52-FCA5-C029-4F3A3B3A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03491C-C0D3-53A9-8DFA-B5C4269C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92B107-BB3F-0241-9FD9-F6E9EC8E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3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BE233-F690-F45B-7F91-50F053E4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55E211-C30C-C550-E613-2B093C1A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A283C9-C3A4-B661-73A0-D42BD8012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4BBE44-0B62-34C8-94C9-D20F257BD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AF95BBA-6DAD-EDB8-238F-A86B66C0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652C79-8557-CACE-21AC-1CC06A5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28E7E24-3908-CC27-0823-BC254EAA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262CC1E-FA20-CD6D-5BCB-68ADB90C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5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C44E4-31CE-4DFE-A10A-15ABDFC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0A44A6D-7090-F588-F44F-C6425A0D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40844AA-65DB-77CA-C43F-F9F415ED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9627028-B02C-5205-FF09-4E4819CE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45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A6256C-5995-D157-EDE2-84EF9AD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9C5FED4-F230-9DC2-C0F6-979593C5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064AE8-04B0-0035-A882-F1F4EA0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8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DECB1F-3DEC-F4D7-139F-45F5C24C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D41041-4675-FD37-9416-FD292B79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132A9A-E537-3FF3-0262-3CE851DE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BBE9C5-4D93-C9E8-7F27-FAD9983B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A16AF4-F6A3-AB81-ABF8-AEC78464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4D132F-E757-24BD-D696-3491817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3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8D20EB-8128-4D48-3E4B-529D7AEC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A3DCEF-46A8-5C7E-55E5-1A24CE01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136FFD-478D-EEA9-02F7-1A6E4547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23639C-491A-2F8A-134F-A2F495FE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D7E199-3048-A8C4-13AE-76C42C06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49F73C-F51E-40A4-B405-D3A5F76E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8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3EA530C-90A4-53EF-BED6-E1398176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4FCA25-539F-50CF-5F8B-ED41C045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543C9-AD90-E31A-E125-00C25A28B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3996B-4291-4A11-B81F-85FF913FEA71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0059BD-733E-A5A9-1681-2C694FD0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EBBA65-530A-1F6F-F226-09408398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14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גרפיקה, אומנות קליפיפם, עיצוב גרפי, יצירתיות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5E554B8-2E51-E421-B182-7219F48B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58" y="5318800"/>
            <a:ext cx="1278480" cy="1204484"/>
          </a:xfrm>
          <a:prstGeom prst="rect">
            <a:avLst/>
          </a:prstGeom>
        </p:spPr>
      </p:pic>
      <p:pic>
        <p:nvPicPr>
          <p:cNvPr id="9" name="תמונה 8" descr="תמונה שמכילה גרפיקה, עיצוב גרפי, איור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08BB1AE-B6CE-E42F-EEFA-5632C409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60" y="5214317"/>
            <a:ext cx="1487441" cy="1274949"/>
          </a:xfrm>
          <a:prstGeom prst="rect">
            <a:avLst/>
          </a:prstGeom>
        </p:spPr>
      </p:pic>
      <p:pic>
        <p:nvPicPr>
          <p:cNvPr id="13" name="תמונה 12" descr="תמונה שמכילה שחור, טקסט, גופן, גרפיק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3CBAD5F-5AC1-94DE-A504-C1A4AEBF7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3" y="4063141"/>
            <a:ext cx="2271046" cy="878320"/>
          </a:xfrm>
          <a:prstGeom prst="rect">
            <a:avLst/>
          </a:prstGeom>
        </p:spPr>
      </p:pic>
      <p:pic>
        <p:nvPicPr>
          <p:cNvPr id="17" name="גרפיקה 16">
            <a:extLst>
              <a:ext uri="{FF2B5EF4-FFF2-40B4-BE49-F238E27FC236}">
                <a16:creationId xmlns:a16="http://schemas.microsoft.com/office/drawing/2014/main" id="{8C102305-D085-AAB0-371C-9126B9DD3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583" y="5560025"/>
            <a:ext cx="1368855" cy="687849"/>
          </a:xfrm>
          <a:prstGeom prst="rect">
            <a:avLst/>
          </a:prstGeom>
        </p:spPr>
      </p:pic>
      <p:pic>
        <p:nvPicPr>
          <p:cNvPr id="21" name="תמונה 20" descr="תמונה שמכילה אומנות קליפיפם, סמל, גרפיקה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16D943E-9813-8416-7F71-C52B6017E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59" y="5470144"/>
            <a:ext cx="908672" cy="997267"/>
          </a:xfrm>
          <a:prstGeom prst="rect">
            <a:avLst/>
          </a:prstGeom>
        </p:spPr>
      </p:pic>
      <p:pic>
        <p:nvPicPr>
          <p:cNvPr id="23" name="תמונה 22" descr="תמונה שמכילה שחור, חשיכ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884A578-8483-F8CA-CD8D-340C6C2E9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74" y="5322866"/>
            <a:ext cx="1073270" cy="878320"/>
          </a:xfrm>
          <a:prstGeom prst="rect">
            <a:avLst/>
          </a:prstGeom>
        </p:spPr>
      </p:pic>
      <p:pic>
        <p:nvPicPr>
          <p:cNvPr id="27" name="תמונה 26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E4100F4-384F-293F-6AB3-5827FD830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24" y="4003668"/>
            <a:ext cx="1899557" cy="997267"/>
          </a:xfrm>
          <a:prstGeom prst="rect">
            <a:avLst/>
          </a:prstGeom>
        </p:spPr>
      </p:pic>
      <p:pic>
        <p:nvPicPr>
          <p:cNvPr id="33" name="תמונה 32" descr="תמונה שמכילה גרפיקה, גופן, עיצוב גרפי, לוג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04362CA-44B6-AB74-3A10-5B1F6E553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2" y="3254975"/>
            <a:ext cx="2305050" cy="2305050"/>
          </a:xfrm>
          <a:prstGeom prst="rect">
            <a:avLst/>
          </a:prstGeom>
        </p:spPr>
      </p:pic>
      <p:pic>
        <p:nvPicPr>
          <p:cNvPr id="35" name="תמונה 34" descr="תמונה שמכילה לוגו, גרפיקה, גופן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1230A3F-EB71-B060-80E8-CD6FDFD08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22" y="5103790"/>
            <a:ext cx="1912423" cy="1274949"/>
          </a:xfrm>
          <a:prstGeom prst="rect">
            <a:avLst/>
          </a:prstGeom>
        </p:spPr>
      </p:pic>
      <p:pic>
        <p:nvPicPr>
          <p:cNvPr id="39" name="תמונה 38" descr="תמונה שמכילה גרפיקה, גופן, אומנות קליפיפם, סמל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7D9D42B-057F-9292-CEAE-FA33EED20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893" y="3971011"/>
            <a:ext cx="1202314" cy="1204484"/>
          </a:xfrm>
          <a:prstGeom prst="rect">
            <a:avLst/>
          </a:prstGeom>
        </p:spPr>
      </p:pic>
      <p:sp>
        <p:nvSpPr>
          <p:cNvPr id="40" name="מלבן 39">
            <a:extLst>
              <a:ext uri="{FF2B5EF4-FFF2-40B4-BE49-F238E27FC236}">
                <a16:creationId xmlns:a16="http://schemas.microsoft.com/office/drawing/2014/main" id="{10350C14-376F-1450-0B6B-3CA62626B45F}"/>
              </a:ext>
            </a:extLst>
          </p:cNvPr>
          <p:cNvSpPr/>
          <p:nvPr/>
        </p:nvSpPr>
        <p:spPr>
          <a:xfrm>
            <a:off x="4177228" y="946117"/>
            <a:ext cx="3536289" cy="23391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NewsAI</a:t>
            </a:r>
            <a:br>
              <a:rPr lang="en-US" sz="6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by</a:t>
            </a:r>
            <a:b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David Ohhana</a:t>
            </a:r>
            <a:endParaRPr lang="he-IL" sz="6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3" name="תמונה 42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62F5955-5D0B-C3D9-B19E-9CF625449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ור, איור, שרטוט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DA797C2-AB7D-2B5C-20FB-8B6D69DE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857F7CD-5190-88E8-C047-7199D48BB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3A5FFE-3951-F0B5-18EF-DCA90E61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תמונה 2" descr="תמונה שמכילה פני אדם, אדם, איש, ספ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73548979-2B7A-4EB2-5294-DF015E4DF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93" b="3556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תמונה 3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2655BB5-A75F-9EF4-F0F4-CDC8DF29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5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FB81A-62F9-1408-7C6E-3475647A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1C4424E-1845-964A-E025-0CA63196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89438A8-ED50-ED10-07CE-750F637EB53F}"/>
              </a:ext>
            </a:extLst>
          </p:cNvPr>
          <p:cNvSpPr txBox="1"/>
          <p:nvPr/>
        </p:nvSpPr>
        <p:spPr>
          <a:xfrm>
            <a:off x="5529943" y="381000"/>
            <a:ext cx="8273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00B49A2-2B31-E98A-2122-E8D2D9F2D6BF}"/>
              </a:ext>
            </a:extLst>
          </p:cNvPr>
          <p:cNvSpPr txBox="1"/>
          <p:nvPr/>
        </p:nvSpPr>
        <p:spPr>
          <a:xfrm>
            <a:off x="5323114" y="1351002"/>
            <a:ext cx="12409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gateway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EE30E74-A01C-6EFC-77D9-3AFF059C8667}"/>
              </a:ext>
            </a:extLst>
          </p:cNvPr>
          <p:cNvSpPr txBox="1"/>
          <p:nvPr/>
        </p:nvSpPr>
        <p:spPr>
          <a:xfrm>
            <a:off x="5475514" y="3408011"/>
            <a:ext cx="124097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KeyCloak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A9E5B92-69EF-8F39-C740-F69488913BE9}"/>
              </a:ext>
            </a:extLst>
          </p:cNvPr>
          <p:cNvSpPr txBox="1"/>
          <p:nvPr/>
        </p:nvSpPr>
        <p:spPr>
          <a:xfrm>
            <a:off x="7685315" y="2177141"/>
            <a:ext cx="1621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Manager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F24775D-FC8E-AAFF-38A2-DF9C7253E561}"/>
              </a:ext>
            </a:extLst>
          </p:cNvPr>
          <p:cNvSpPr txBox="1"/>
          <p:nvPr/>
        </p:nvSpPr>
        <p:spPr>
          <a:xfrm>
            <a:off x="3265716" y="2177141"/>
            <a:ext cx="1621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 Manger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E839A2-42CF-0AD9-B8E7-A66A3766C685}"/>
              </a:ext>
            </a:extLst>
          </p:cNvPr>
          <p:cNvSpPr txBox="1"/>
          <p:nvPr/>
        </p:nvSpPr>
        <p:spPr>
          <a:xfrm>
            <a:off x="217715" y="3526580"/>
            <a:ext cx="1621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Notification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DC1B019-68F8-A173-3AA5-810EEEFDE367}"/>
              </a:ext>
            </a:extLst>
          </p:cNvPr>
          <p:cNvSpPr txBox="1"/>
          <p:nvPr/>
        </p:nvSpPr>
        <p:spPr>
          <a:xfrm>
            <a:off x="217715" y="1351002"/>
            <a:ext cx="1621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LLM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C35C9B3-CD42-02DF-852F-262A0EA4D065}"/>
              </a:ext>
            </a:extLst>
          </p:cNvPr>
          <p:cNvSpPr txBox="1"/>
          <p:nvPr/>
        </p:nvSpPr>
        <p:spPr>
          <a:xfrm>
            <a:off x="3178630" y="4756666"/>
            <a:ext cx="1621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NewsData.IO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B06557E-4AAF-9918-B3C0-1F91383041C1}"/>
              </a:ext>
            </a:extLst>
          </p:cNvPr>
          <p:cNvSpPr txBox="1"/>
          <p:nvPr/>
        </p:nvSpPr>
        <p:spPr>
          <a:xfrm>
            <a:off x="7685315" y="4560723"/>
            <a:ext cx="162197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PosrgreSql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E33F0CFF-8903-7880-33A2-455F955D5C16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5943600" y="750332"/>
            <a:ext cx="0" cy="60067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מחבר: מרפקי 21">
            <a:extLst>
              <a:ext uri="{FF2B5EF4-FFF2-40B4-BE49-F238E27FC236}">
                <a16:creationId xmlns:a16="http://schemas.microsoft.com/office/drawing/2014/main" id="{473E45F8-2CD2-A0CA-C862-B81B053C55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564085" y="1535668"/>
            <a:ext cx="1932216" cy="641473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מחבר: מרפקי 25">
            <a:extLst>
              <a:ext uri="{FF2B5EF4-FFF2-40B4-BE49-F238E27FC236}">
                <a16:creationId xmlns:a16="http://schemas.microsoft.com/office/drawing/2014/main" id="{ED5ED35D-A36D-A598-495C-81322244013D}"/>
              </a:ext>
            </a:extLst>
          </p:cNvPr>
          <p:cNvCxnSpPr>
            <a:cxnSpLocks/>
            <a:stCxn id="7" idx="1"/>
            <a:endCxn id="10" idx="0"/>
          </p:cNvCxnSpPr>
          <p:nvPr/>
        </p:nvCxnSpPr>
        <p:spPr>
          <a:xfrm rot="10800000" flipV="1">
            <a:off x="4076702" y="1535667"/>
            <a:ext cx="1246412" cy="641473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רפקי 31">
            <a:extLst>
              <a:ext uri="{FF2B5EF4-FFF2-40B4-BE49-F238E27FC236}">
                <a16:creationId xmlns:a16="http://schemas.microsoft.com/office/drawing/2014/main" id="{C7E943DF-F7E8-AA59-C342-4D09EF217373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rot="10800000">
            <a:off x="1839688" y="1535669"/>
            <a:ext cx="1426029" cy="826139"/>
          </a:xfrm>
          <a:prstGeom prst="bentConnector3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814C221D-73E3-23C9-39DB-3B275E6BC18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2062649" y="1512526"/>
            <a:ext cx="980107" cy="3048001"/>
          </a:xfrm>
          <a:prstGeom prst="bentConnector3">
            <a:avLst/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חץ ישר 37">
            <a:extLst>
              <a:ext uri="{FF2B5EF4-FFF2-40B4-BE49-F238E27FC236}">
                <a16:creationId xmlns:a16="http://schemas.microsoft.com/office/drawing/2014/main" id="{A3FE7C96-7712-6088-1686-462364ADACB7}"/>
              </a:ext>
            </a:extLst>
          </p:cNvPr>
          <p:cNvCxnSpPr>
            <a:cxnSpLocks/>
          </p:cNvCxnSpPr>
          <p:nvPr/>
        </p:nvCxnSpPr>
        <p:spPr>
          <a:xfrm>
            <a:off x="4343400" y="2546473"/>
            <a:ext cx="0" cy="219891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מחבר חץ ישר 40">
            <a:extLst>
              <a:ext uri="{FF2B5EF4-FFF2-40B4-BE49-F238E27FC236}">
                <a16:creationId xmlns:a16="http://schemas.microsoft.com/office/drawing/2014/main" id="{06315BD0-16D6-4D51-28EF-0091B419B4C4}"/>
              </a:ext>
            </a:extLst>
          </p:cNvPr>
          <p:cNvCxnSpPr>
            <a:cxnSpLocks/>
          </p:cNvCxnSpPr>
          <p:nvPr/>
        </p:nvCxnSpPr>
        <p:spPr>
          <a:xfrm>
            <a:off x="8650301" y="2546473"/>
            <a:ext cx="0" cy="201425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מחבר: מרפקי 42">
            <a:extLst>
              <a:ext uri="{FF2B5EF4-FFF2-40B4-BE49-F238E27FC236}">
                <a16:creationId xmlns:a16="http://schemas.microsoft.com/office/drawing/2014/main" id="{7A86D28B-C603-A0D2-23F7-0EAE41494598}"/>
              </a:ext>
            </a:extLst>
          </p:cNvPr>
          <p:cNvCxnSpPr>
            <a:stCxn id="9" idx="2"/>
            <a:endCxn id="8" idx="3"/>
          </p:cNvCxnSpPr>
          <p:nvPr/>
        </p:nvCxnSpPr>
        <p:spPr>
          <a:xfrm rot="5400000">
            <a:off x="7083291" y="2179667"/>
            <a:ext cx="1046204" cy="1779816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מחבר: מרפקי 44">
            <a:extLst>
              <a:ext uri="{FF2B5EF4-FFF2-40B4-BE49-F238E27FC236}">
                <a16:creationId xmlns:a16="http://schemas.microsoft.com/office/drawing/2014/main" id="{E20D5799-8D30-F80C-067F-A0CF249AB6D5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>
            <a:off x="4887688" y="2361807"/>
            <a:ext cx="1208312" cy="1046204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834A0C56-BFC2-64BD-81FC-9E228B5A0DC2}"/>
              </a:ext>
            </a:extLst>
          </p:cNvPr>
          <p:cNvCxnSpPr>
            <a:stCxn id="7" idx="2"/>
          </p:cNvCxnSpPr>
          <p:nvPr/>
        </p:nvCxnSpPr>
        <p:spPr>
          <a:xfrm flipH="1">
            <a:off x="5943599" y="1720334"/>
            <a:ext cx="1" cy="1708666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מחבר: מרפקי 49">
            <a:extLst>
              <a:ext uri="{FF2B5EF4-FFF2-40B4-BE49-F238E27FC236}">
                <a16:creationId xmlns:a16="http://schemas.microsoft.com/office/drawing/2014/main" id="{35E44E94-FD3C-7C78-2B67-E4E9B20033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33802" y="1409700"/>
            <a:ext cx="1589312" cy="719142"/>
          </a:xfrm>
          <a:prstGeom prst="bentConnector3">
            <a:avLst>
              <a:gd name="adj1" fmla="val 99810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חץ ישר 56">
            <a:extLst>
              <a:ext uri="{FF2B5EF4-FFF2-40B4-BE49-F238E27FC236}">
                <a16:creationId xmlns:a16="http://schemas.microsoft.com/office/drawing/2014/main" id="{F0FF6FD7-05BC-AC51-29C5-8682ABD66BF5}"/>
              </a:ext>
            </a:extLst>
          </p:cNvPr>
          <p:cNvCxnSpPr>
            <a:cxnSpLocks/>
          </p:cNvCxnSpPr>
          <p:nvPr/>
        </p:nvCxnSpPr>
        <p:spPr>
          <a:xfrm flipH="1">
            <a:off x="4887688" y="2255982"/>
            <a:ext cx="2797627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מחבר: מרפקי 62">
            <a:extLst>
              <a:ext uri="{FF2B5EF4-FFF2-40B4-BE49-F238E27FC236}">
                <a16:creationId xmlns:a16="http://schemas.microsoft.com/office/drawing/2014/main" id="{99DD2A86-D7A4-CC8D-45A4-CCF90CF02F3D}"/>
              </a:ext>
            </a:extLst>
          </p:cNvPr>
          <p:cNvCxnSpPr>
            <a:stCxn id="8" idx="2"/>
            <a:endCxn id="14" idx="1"/>
          </p:cNvCxnSpPr>
          <p:nvPr/>
        </p:nvCxnSpPr>
        <p:spPr>
          <a:xfrm rot="16200000" flipH="1">
            <a:off x="6406634" y="3466708"/>
            <a:ext cx="968046" cy="1589315"/>
          </a:xfrm>
          <a:prstGeom prst="bentConnector2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17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Office PowerPoint</Application>
  <PresentationFormat>מסך רחב</PresentationFormat>
  <Paragraphs>10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Ohhana</dc:creator>
  <cp:lastModifiedBy>David Ohhana</cp:lastModifiedBy>
  <cp:revision>2</cp:revision>
  <dcterms:created xsi:type="dcterms:W3CDTF">2025-04-27T18:59:09Z</dcterms:created>
  <dcterms:modified xsi:type="dcterms:W3CDTF">2025-04-27T19:54:59Z</dcterms:modified>
</cp:coreProperties>
</file>