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2:00:3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3763 486 24575,'-215'14'0,"93"-3"0,-656 66 0,449-12 0,219-41 0,-191 63 0,122-31 0,67-20 0,-172 80 0,-91 79 0,310-156 0,2 2 0,2 4 0,2 1 0,2 4 0,2 1 0,2 4 0,3 1 0,-75 111 0,79-94 0,3 1 0,4 3 0,3 1 0,3 2 0,4 0 0,4 3 0,-22 118 0,43-176 0,-22 115 0,-14 259 0,39-344 0,1 282 0,5-237 0,24 136 0,1-73 0,7-2 0,8-1 0,125 297 0,-64-237 0,180 279 0,-230-415 0,4-2 0,3-4 0,4-2 0,3-3 0,3-3 0,90 66 0,-105-98 0,0-3 0,3-2 0,0-3 0,2-2 0,1-4 0,1-2 0,1-3 0,108 17 0,47-8 0,288 0 0,-350-23 0,1178 8 0,-1088-20 0,-2-11 0,303-62 0,-489 69 0,-1-4 0,0-2 0,-1-3 0,-1-2 0,-1-3 0,-1-3 0,103-67 0,-103 54 0,-1-3 0,-3-2 0,-1-2 0,55-68 0,-83 86 0,0-1 0,-3-1 0,0-1 0,-3-1 0,0-1 0,-2 0 0,-2-1 0,-2 0 0,11-54 0,11-130 0,6-256 0,-31-225 0,-8 624 0,-3-63 0,-5 0 0,-7 0 0,-6 1 0,-6 2 0,-73-220 0,30 152 0,-192-531 0,178 531 0,-130-229 0,135 297 0,-6 3 0,-148-177 0,170 238 0,-4 3 0,-2 3 0,-3 3 0,-85-58 0,109 90 0,-2 1 0,-1 3 0,0 2 0,-2 3 0,-1 1 0,-1 3 0,-1 3 0,-59-11 0,42 18 0,0 3 0,0 2 0,-79 8 0,134-2 0,-1 0 0,1 2 0,0 0 0,0 1 0,1 1 0,-1 0 0,1 2 0,1 0 0,-1 0 0,1 2 0,1 0 0,0 1 0,-20 18 0,12-7 0,1 1 0,1 1 0,1 1 0,1 1 0,1 0 0,1 2 0,-12 28 0,0 10-1365,23-46-5461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2:15:5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2:16:1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7359 2176 24374,'92'148'0,"-6"3"0,-4 3 0,-7 2 0,-5 3 0,-5 2 0,-6 2 0,-7 1 0,-5 2 0,-6 1 0,-6 0 0,-7 2 0,-6-1 0,-5 1 0,-8-1 0,-5-1 0,-7 0 0,-6-1 0,-6-1 0,-6-2 0,-7-1 0,-6-3 0,-6-1 0,-6-4 0,-6-2 0,-6-3 0,-6-3 0,-5-4 0,-6-3 0,-5-4 0,-6-4 0,-5-5 0,-5-4 0,-6-4 0,-3-6 0,-6-4 0,-4-6 0,-4-5 0,-4-5 0,-5-6 0,-3-6 0,-3-6 0,-4-6 0,-2-5 0,-4-7 0,-2-7 0,-3-5 0,-2-7 0,-2-7 0,-2-6 0,-1-7 0,-1-6 0,-1-7 0,-1-6 0,-1-7 0,0-7 0,0-6 0,1-7 0,0-6 0,0-7 0,2-6 0,1-6 0,1-7 0,2-6 0,1-5 0,3-7 0,3-5 0,2-7 0,3-4 0,2-6 0,5-5 0,2-6 0,4-4 0,5-5 0,3-4 0,4-5 0,5-3 0,5-5 0,4-4 0,5-2 0,5-5 0,6-2 0,4-3 0,7-2 0,5-3 0,5-2 0,6-2 0,7-1 0,5-2 0,6-1 0,6 0 0,7-2 0,6 1 0,5 0 0,8-1 0,5 2 0,7 0 0,6 1 0,6 1 0,6 2 0,7 1 0,6 3 0,6 1 0,6 4 0,6 2 0,6 3 0,6 3 0,5 4 0,6 3 0,5 4 0,6 4 0,5 5 0,5 4 0,6 4 0,3 6 0,6 4 0,4 6 0,4 5 0,4 5 0,5 6 0,3 6 0,3 6 0,4 6 0,2 5 0,4 7 0,2 7 0,3 5 0,2 7 0,2 7 0,2 6 0,1 7 0,1 6 0,1 7 0,1 6 0,1 7 0,0 7 0,0 6 0,-1 7 0,0 6 0,0 7 0,-2 6 0,-1 6 0,-1 7 0,-2 6 0,-1 5 0,-3 7 0,-3 5 0,-2 7 0,-3 4 0,-2 6 0,-5 5 0,-2 6 0,-4 4 0,-5 5 0,-3 4 0,-4 5 0,-5 3 0,-5 5 0,-4 4 0,-5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2:16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4370 820 24421,'-2'32'0,"-3"0"0,-3 0 0,-4 0 0,-3-1 0,-3 1 0,-4-1 0,-3 0 0,-3-1 0,-3 0 0,-4 0 0,-2-1 0,-4-1 0,-2 0 0,-3-1 0,-3-1 0,-3 0 0,-3-1 0,-2-1 0,-2-1 0,-3-1 0,-2 0 0,-2-2 0,-3-1 0,-1 0 0,-2-2 0,-2 0 0,-2-2 0,-1-1 0,-2-1 0,-1-2 0,-1 0 0,-1-2 0,-1-1 0,-1-1 0,0-1 0,-1-2 0,-1-1 0,1-1 0,-1-1 0,0-2 0,1-1 0,-1-1 0,1-1 0,1-2 0,0-1 0,1-1 0,1-1 0,1-2 0,1 0 0,1-2 0,2-1 0,1-1 0,2-2 0,2 0 0,2-2 0,1 0 0,3-1 0,2-2 0,2 0 0,3-1 0,2-1 0,2-1 0,3-1 0,3 0 0,3-1 0,3-1 0,2 0 0,4-1 0,2-1 0,4 0 0,3 0 0,3-1 0,3 0 0,4-1 0,3 1 0,3-1 0,4 0 0,3 0 0,3 0 0,4-1 0,3 1 0,3 0 0,4 0 0,3 1 0,3-1 0,4 1 0,3 0 0,3 1 0,3 0 0,4 0 0,2 1 0,4 1 0,2 0 0,3 1 0,3 1 0,3 0 0,3 1 0,2 1 0,2 1 0,3 1 0,2 0 0,2 2 0,3 1 0,1 0 0,2 2 0,2 0 0,2 2 0,1 1 0,2 1 0,1 2 0,1 0 0,1 2 0,1 1 0,1 1 0,0 1 0,1 2 0,1 1 0,-1 1 0,1 1 0,0 2 0,-1 1 0,1 1 0,-1 1 0,-1 2 0,0 1 0,-1 1 0,-1 1 0,-1 2 0,-1 0 0,-1 2 0,-2 1 0,-1 1 0,-2 2 0,-2 0 0,-2 2 0,-1 0 0,-3 1 0,-2 2 0,-2 0 0,-3 1 0,-2 1 0,-2 1 0,-3 1 0,-3 0 0,-3 1 0,-3 1 0,-2 0 0,-4 1 0,-2 1 0,-4 0 0,-3 0 0,-3 1 0,-3 0 0,-4 1 0,-3-1 0,-3 1 0,-4 0 0,-3 0 0,-3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2:16:3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24575,'-13'0'0,"0"1"0,0 0 0,1 0 0,-1 2 0,0-1 0,1 2 0,0 0 0,-1 0 0,2 1 0,-1 0 0,0 1 0,-14 10 0,18-9 0,-1 0 0,1 0 0,1 1 0,-1 0 0,1 0 0,0 1 0,1 0 0,0 0 0,1 1 0,0-1 0,0 1 0,1 0 0,0 1 0,-4 19 0,5-15 0,0 1 0,1-1 0,1 1 0,0 0 0,1-1 0,1 1 0,0 0 0,1-1 0,1 1 0,7 24 0,-2-19 0,0-1 0,2 0 0,0-1 0,1 0 0,1-1 0,1 0 0,15 16 0,2-1 0,-17-19 0,0 0 0,0 1 0,-1 0 0,-1 1 0,-1 0 0,15 31 0,-25-46 0,0 1 0,1 0 0,-1 0 0,0 0 0,0 0 0,0 0 0,-1 0 0,1 0 0,0 0 0,-1 0 0,1 0 0,-1 0 0,1-1 0,-1 1 0,0 0 0,0 0 0,0-1 0,0 1 0,0 0 0,0-1 0,-1 1 0,1-1 0,0 0 0,-1 1 0,1-1 0,-1 0 0,0 0 0,1 0 0,-1 0 0,0 0 0,-2 1 0,-9 4 0,0 0 0,0-1 0,-18 5 0,15-5 0,-83 26-1365,74-25-5461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2:16:3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0 843 24575,'48'-51'0,"-2"-2"0,-3-2 0,46-75 0,87-189 0,-106 186 0,-59 111 0,15-27 0,-24 46 0,-1 1 0,1 0 0,0-1 0,-1 1 0,1 0 0,0 0 0,0 0 0,0 1 0,1-1 0,-1 0 0,0 1 0,1-1 0,-1 1 0,6-2 0,-7 3 0,0 0 0,0 0 0,0 0 0,1 0 0,-1 0 0,0 1 0,0-1 0,0 0 0,0 1 0,0-1 0,0 0 0,0 1 0,0 0 0,0-1 0,0 1 0,0 0 0,0-1 0,0 1 0,0 0 0,0 0 0,-1 0 0,1 0 0,0-1 0,0 1 0,-1 0 0,1 0 0,-1 1 0,1-1 0,-1 0 0,0 0 0,1 0 0,-1 2 0,10 41 0,-10-42 0,5 53 0,-4 75 0,-2-30 0,1-97 0,0 0 0,0 0 0,0 1 0,1-1 0,-1 0 0,1 0 0,-1 0 0,1 0 0,0 0 0,0 0 0,0 0 0,1 0 0,1 3 0,-2-6 0,-1 1 0,0-1 0,1 0 0,-1 0 0,1 1 0,-1-1 0,1 0 0,-1 0 0,1 1 0,-1-1 0,1 0 0,-1 0 0,1 0 0,-1 0 0,1 0 0,0 0 0,-1 0 0,1 0 0,-1 0 0,1 0 0,-1 0 0,1 0 0,-1-1 0,1 1 0,-1 0 0,1 0 0,22-18 0,-23 17 0,12-12 0,0 1 0,0 0 0,1 0 0,0 2 0,20-13 0,-30 21 0,0 0 0,0 1 0,0-1 0,1 1 0,-1 0 0,0 0 0,0 0 0,1 0 0,-1 1 0,1-1 0,-1 1 0,0 0 0,1 0 0,-1 0 0,1 1 0,-1-1 0,0 1 0,1 0 0,-1-1 0,0 2 0,0-1 0,1 0 0,-1 1 0,0-1 0,0 1 0,-1 0 0,1 0 0,0 0 0,-1 0 0,1 0 0,-1 1 0,1-1 0,-1 1 0,2 4 0,1 0-97,-1 1-1,0 1 1,0-1-1,-1 1 1,0-1-1,-1 1 1,0 0-1,0 0 1,-1 0-1,0 0 1,-1 0-1,0 0 0,-1 13 1,0 2-6729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2:16:3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24575,'-9'0'0,"0"0"0,0 0 0,0 1 0,1 1 0,-1-1 0,0 1 0,1 1 0,-12 4 0,16-5 0,0 0 0,1 0 0,-1 1 0,1 0 0,0-1 0,0 1 0,0 0 0,0 1 0,0-1 0,1 0 0,-1 1 0,1-1 0,0 1 0,0 0 0,1 0 0,-1 0 0,1 0 0,0 0 0,-2 7 0,2 0 0,0-1 0,0 1 0,1-1 0,0 1 0,1-1 0,0 1 0,1-1 0,0 0 0,1 1 0,0-1 0,0 0 0,1-1 0,0 1 0,1-1 0,6 10 0,11 15 0,2-1 0,43 47 0,-35-43 0,-29-35-4,-1 0 0,0 1-1,0-1 1,0 1 0,-1-1-1,1 1 1,0 0 0,-1 0-1,0 0 1,0-1 0,0 1 0,0 0-1,0 1 1,-1-1 0,1 0-1,-1 0 1,0 0 0,0 0-1,0 4 1,-1-4 16,0 0-1,0-1 1,0 1-1,-1 0 1,1-1 0,-1 1-1,0 0 1,1-1-1,-1 0 1,0 1 0,0-1-1,-1 0 1,1 0-1,0 0 1,-1-1 0,-2 3-1,-12 4-212,1 0-1,-1-1 0,0-1 1,0 0-1,-20 2 0,30-6-64,-17 4-6560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6287EA-1E58-9815-94E8-ECB80931C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4EB53A5-5C57-CDEE-BC05-36869EB45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18E217-B13B-4466-15E4-471B7CC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F4535B-A436-B3EF-4A4E-9155C84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747667-834E-4019-1E66-1F46500E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990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2BF48D-CCA1-EA7D-769F-FF006F70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BABB046-4354-83ED-9D97-803991061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4044EC-AFEE-2371-0727-30E8D01F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671316-8EBC-4CE8-6251-2252CEB2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A1A794-CA92-A09A-4910-2780F430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85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AE2AD26-8FD7-C16C-6E61-952D6D972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5F291C2-7AD6-95A8-7B42-5AE3740F1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9846DB-58F3-26F5-16D2-C1688DEB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BCF48B-1CA4-2856-C308-E7ABA450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3D38E9-08AC-D8F1-96D9-14F4311A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0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08970-AAA5-217C-5D19-186CD38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D1EB98-AE61-4DDC-E878-5621E07B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5D518B-F995-A9E4-C491-968CF7CB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47A47C-B3F3-E2A4-79E0-47A595A7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6984A9-78EE-0641-B3B9-5DD6D4A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70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98EE29-E003-2161-1ABD-3595F86B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61201B-251D-63F5-032F-BB23D679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2F407E-4005-9A3E-E5C9-C8986DF5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523768-6DA0-DE7E-25E7-2D88D3B7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2E0D04-86FB-863F-0A48-8DDAD29B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37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E0ECE7-0F76-FE34-35D4-A3CA486C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EFD77A-44A8-08B5-6ABF-4D845E89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6F04794-2DBC-B2A2-4EA7-5235BDC1A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394E24-11BE-3A01-2DCD-F84F2357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8F6F2D-4938-500F-6CB0-45F87804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7AF840-D299-3F5A-C1A0-41DC1C7C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4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25C97D-C49D-9F25-BE02-F4489CC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D25F3F8-9C12-106D-183E-03FB3D26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A642AB2-963C-E0F8-43C1-CC2D100B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7159603-9348-932E-2D06-3239C3CB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54C2FDE-09D8-1577-FC5B-DFC1264D6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5B53EC-0298-F79A-A7BA-38724035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39BC09-B9E7-AA90-E6C7-B213BA1D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B891D95-11E2-7640-5286-3134F4D5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9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86EC29-DAB5-C590-0F6A-F2DF64C2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E7C0343-AB14-26A0-2083-161E764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175723-BDBE-92D8-48B0-4BD1B121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6DA9F8A-AEF4-669E-5D1A-608717CB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660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F3041E1-3609-5B39-346B-7C4C1A0E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A47F295-75AF-F37F-D57E-C3BB283F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FDD8757-48C5-3F0B-61A4-D2E72F08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3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5ABFD1-FD55-8DE2-CDC4-0CFD107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D28AAC-60FE-00C2-D315-A0C81988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D3FEC2-CE43-E73C-2FC0-7E48E9F70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CEB710-4497-0801-015E-24C2B0A5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53353E-8197-70C4-762C-FAC1AA6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C2C1597-262F-7229-8A7D-FDD21C27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18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59E265-E443-1A86-60A9-FFF376CD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7F265D2-A21D-A5BC-6AF7-8923F61D2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54429A3-C55A-6934-0C00-2083E573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2D89DF8-99B7-7A02-047D-E831EA24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D13784-9BEE-B00A-F3CC-8BD16A39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D682DB-CBD6-37E6-4625-38058D8C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1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A2F0E6-C941-B446-4FBA-31C872EE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02B612-6407-41DC-FB87-91EC0C93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2F3F63-E4DE-0E17-1DF1-42F6C9B0A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32642-68B5-4A51-BCD5-DA9E803F2D75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9096CE-663A-8675-24D0-D96BF187C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A39CC5-6A3A-FBC9-5C99-045D8D746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CF18B-0C40-45E3-B903-AF394C6188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84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2E0F6C2B-9787-3AD0-F9C2-67E76C90D7AB}"/>
              </a:ext>
            </a:extLst>
          </p:cNvPr>
          <p:cNvGrpSpPr/>
          <p:nvPr/>
        </p:nvGrpSpPr>
        <p:grpSpPr>
          <a:xfrm>
            <a:off x="881743" y="485194"/>
            <a:ext cx="10428514" cy="5887612"/>
            <a:chOff x="1197428" y="685800"/>
            <a:chExt cx="10428514" cy="5887612"/>
          </a:xfrm>
        </p:grpSpPr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8C68B9D7-ADD8-FE1A-C2B9-8F59FC606C1B}"/>
                </a:ext>
              </a:extLst>
            </p:cNvPr>
            <p:cNvGrpSpPr/>
            <p:nvPr/>
          </p:nvGrpSpPr>
          <p:grpSpPr>
            <a:xfrm>
              <a:off x="1197428" y="1371600"/>
              <a:ext cx="9361715" cy="5201812"/>
              <a:chOff x="1197428" y="213350"/>
              <a:chExt cx="10714074" cy="6360062"/>
            </a:xfrm>
          </p:grpSpPr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173329A3-509B-BCDC-CC8C-E181B55EFCD7}"/>
                  </a:ext>
                </a:extLst>
              </p:cNvPr>
              <p:cNvSpPr txBox="1"/>
              <p:nvPr/>
            </p:nvSpPr>
            <p:spPr>
              <a:xfrm>
                <a:off x="6923314" y="1475795"/>
                <a:ext cx="186145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Data manager</a:t>
                </a:r>
                <a:endParaRPr lang="he-IL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CBC9D66B-E1F0-38B2-E2CB-36EF09C418A7}"/>
                  </a:ext>
                </a:extLst>
              </p:cNvPr>
              <p:cNvSpPr txBox="1"/>
              <p:nvPr/>
            </p:nvSpPr>
            <p:spPr>
              <a:xfrm>
                <a:off x="3113315" y="1208313"/>
                <a:ext cx="186145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News manager</a:t>
                </a:r>
                <a:endParaRPr lang="he-IL" dirty="0"/>
              </a:p>
            </p:txBody>
          </p:sp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91EE496E-21B3-8F55-66CF-0F2F242008B4}"/>
                  </a:ext>
                </a:extLst>
              </p:cNvPr>
              <p:cNvSpPr txBox="1"/>
              <p:nvPr/>
            </p:nvSpPr>
            <p:spPr>
              <a:xfrm>
                <a:off x="7217228" y="3173178"/>
                <a:ext cx="186145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User accessor</a:t>
                </a:r>
                <a:endParaRPr lang="he-IL" dirty="0"/>
              </a:p>
            </p:txBody>
          </p:sp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7A492903-03F7-51EB-A05C-022404CD3ABB}"/>
                  </a:ext>
                </a:extLst>
              </p:cNvPr>
              <p:cNvSpPr txBox="1"/>
              <p:nvPr/>
            </p:nvSpPr>
            <p:spPr>
              <a:xfrm>
                <a:off x="4044044" y="3194953"/>
                <a:ext cx="186145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News ai accessor</a:t>
                </a:r>
                <a:endParaRPr lang="he-IL" dirty="0"/>
              </a:p>
            </p:txBody>
          </p:sp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DB944C5-A416-F624-5966-E89ED845962B}"/>
                  </a:ext>
                </a:extLst>
              </p:cNvPr>
              <p:cNvSpPr txBox="1"/>
              <p:nvPr/>
            </p:nvSpPr>
            <p:spPr>
              <a:xfrm>
                <a:off x="1197428" y="3173177"/>
                <a:ext cx="186145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 err="1"/>
                  <a:t>gemini</a:t>
                </a:r>
                <a:endParaRPr lang="he-IL" dirty="0"/>
              </a:p>
            </p:txBody>
          </p:sp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6D3EEB2E-36CB-15F4-BF9C-EEEB13FEAF1E}"/>
                  </a:ext>
                </a:extLst>
              </p:cNvPr>
              <p:cNvSpPr txBox="1"/>
              <p:nvPr/>
            </p:nvSpPr>
            <p:spPr>
              <a:xfrm>
                <a:off x="9622971" y="1845127"/>
                <a:ext cx="186145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 err="1"/>
                  <a:t>keycloak</a:t>
                </a:r>
                <a:endParaRPr lang="he-IL" dirty="0"/>
              </a:p>
            </p:txBody>
          </p:sp>
          <p:sp>
            <p:nvSpPr>
              <p:cNvPr id="10" name="אליפסה 9">
                <a:extLst>
                  <a:ext uri="{FF2B5EF4-FFF2-40B4-BE49-F238E27FC236}">
                    <a16:creationId xmlns:a16="http://schemas.microsoft.com/office/drawing/2014/main" id="{8D3A61DA-0D48-4C56-42D5-D6C7F3D58F83}"/>
                  </a:ext>
                </a:extLst>
              </p:cNvPr>
              <p:cNvSpPr/>
              <p:nvPr/>
            </p:nvSpPr>
            <p:spPr>
              <a:xfrm>
                <a:off x="7514772" y="4701847"/>
                <a:ext cx="1681844" cy="1665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DB</a:t>
                </a:r>
                <a:endParaRPr lang="he-IL" dirty="0"/>
              </a:p>
            </p:txBody>
          </p:sp>
          <p:cxnSp>
            <p:nvCxnSpPr>
              <p:cNvPr id="12" name="מחבר: מרפקי 11">
                <a:extLst>
                  <a:ext uri="{FF2B5EF4-FFF2-40B4-BE49-F238E27FC236}">
                    <a16:creationId xmlns:a16="http://schemas.microsoft.com/office/drawing/2014/main" id="{1830FE44-C99D-5934-0B2F-DCAAA8BDE05D}"/>
                  </a:ext>
                </a:extLst>
              </p:cNvPr>
              <p:cNvCxnSpPr/>
              <p:nvPr/>
            </p:nvCxnSpPr>
            <p:spPr>
              <a:xfrm rot="5400000">
                <a:off x="7806074" y="4061387"/>
                <a:ext cx="1086539" cy="12700"/>
              </a:xfrm>
              <a:prstGeom prst="bentConnector3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: מרפקי 13">
                <a:extLst>
                  <a:ext uri="{FF2B5EF4-FFF2-40B4-BE49-F238E27FC236}">
                    <a16:creationId xmlns:a16="http://schemas.microsoft.com/office/drawing/2014/main" id="{5FB8B985-ECF9-EA05-758E-E412A360B840}"/>
                  </a:ext>
                </a:extLst>
              </p:cNvPr>
              <p:cNvCxnSpPr/>
              <p:nvPr/>
            </p:nvCxnSpPr>
            <p:spPr>
              <a:xfrm rot="5400000">
                <a:off x="8510297" y="3039445"/>
                <a:ext cx="3074434" cy="1611086"/>
              </a:xfrm>
              <a:prstGeom prst="bent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מחבר: מרפקי 15">
                <a:extLst>
                  <a:ext uri="{FF2B5EF4-FFF2-40B4-BE49-F238E27FC236}">
                    <a16:creationId xmlns:a16="http://schemas.microsoft.com/office/drawing/2014/main" id="{FC2EBAAC-FD7B-19D6-66AF-C82BD99A7170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 rot="16200000" flipH="1">
                <a:off x="7483931" y="2509151"/>
                <a:ext cx="1328051" cy="1"/>
              </a:xfrm>
              <a:prstGeom prst="bent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צורה חופשית: צורה 16">
                <a:extLst>
                  <a:ext uri="{FF2B5EF4-FFF2-40B4-BE49-F238E27FC236}">
                    <a16:creationId xmlns:a16="http://schemas.microsoft.com/office/drawing/2014/main" id="{73F0F9BC-CB1A-94F4-3D26-BCF09805487E}"/>
                  </a:ext>
                </a:extLst>
              </p:cNvPr>
              <p:cNvSpPr/>
              <p:nvPr/>
            </p:nvSpPr>
            <p:spPr>
              <a:xfrm>
                <a:off x="4691743" y="1621971"/>
                <a:ext cx="3145971" cy="1469572"/>
              </a:xfrm>
              <a:custGeom>
                <a:avLst/>
                <a:gdLst>
                  <a:gd name="connsiteX0" fmla="*/ 0 w 3145971"/>
                  <a:gd name="connsiteY0" fmla="*/ 0 h 1469572"/>
                  <a:gd name="connsiteX1" fmla="*/ 3145971 w 3145971"/>
                  <a:gd name="connsiteY1" fmla="*/ 1469572 h 146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5971" h="1469572">
                    <a:moveTo>
                      <a:pt x="0" y="0"/>
                    </a:moveTo>
                    <a:cubicBezTo>
                      <a:pt x="1323521" y="670379"/>
                      <a:pt x="2647043" y="1340758"/>
                      <a:pt x="3145971" y="1469572"/>
                    </a:cubicBezTo>
                  </a:path>
                </a:pathLst>
              </a:custGeom>
              <a:noFill/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" name="מחבר: מרפקי 18">
                <a:extLst>
                  <a:ext uri="{FF2B5EF4-FFF2-40B4-BE49-F238E27FC236}">
                    <a16:creationId xmlns:a16="http://schemas.microsoft.com/office/drawing/2014/main" id="{BD8DE3BC-81FA-68AF-8C3F-802C3A61D316}"/>
                  </a:ext>
                </a:extLst>
              </p:cNvPr>
              <p:cNvCxnSpPr/>
              <p:nvPr/>
            </p:nvCxnSpPr>
            <p:spPr>
              <a:xfrm rot="16200000" flipH="1">
                <a:off x="3965121" y="2005691"/>
                <a:ext cx="1170217" cy="849086"/>
              </a:xfrm>
              <a:prstGeom prst="bent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: מרפקי 20">
                <a:extLst>
                  <a:ext uri="{FF2B5EF4-FFF2-40B4-BE49-F238E27FC236}">
                    <a16:creationId xmlns:a16="http://schemas.microsoft.com/office/drawing/2014/main" id="{6A88DB5F-DC8A-B499-E2DE-F06F2AE3A7C9}"/>
                  </a:ext>
                </a:extLst>
              </p:cNvPr>
              <p:cNvCxnSpPr/>
              <p:nvPr/>
            </p:nvCxnSpPr>
            <p:spPr>
              <a:xfrm rot="5400000">
                <a:off x="2694017" y="1937459"/>
                <a:ext cx="1290353" cy="1017814"/>
              </a:xfrm>
              <a:prstGeom prst="bent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צורה חופשית: צורה 24">
                <a:extLst>
                  <a:ext uri="{FF2B5EF4-FFF2-40B4-BE49-F238E27FC236}">
                    <a16:creationId xmlns:a16="http://schemas.microsoft.com/office/drawing/2014/main" id="{8769A373-450D-4664-AE04-373228927F80}"/>
                  </a:ext>
                </a:extLst>
              </p:cNvPr>
              <p:cNvSpPr/>
              <p:nvPr/>
            </p:nvSpPr>
            <p:spPr>
              <a:xfrm>
                <a:off x="4201886" y="418579"/>
                <a:ext cx="6215743" cy="1312250"/>
              </a:xfrm>
              <a:custGeom>
                <a:avLst/>
                <a:gdLst>
                  <a:gd name="connsiteX0" fmla="*/ 0 w 6215743"/>
                  <a:gd name="connsiteY0" fmla="*/ 767964 h 1312250"/>
                  <a:gd name="connsiteX1" fmla="*/ 2024743 w 6215743"/>
                  <a:gd name="connsiteY1" fmla="*/ 16850 h 1312250"/>
                  <a:gd name="connsiteX2" fmla="*/ 5072743 w 6215743"/>
                  <a:gd name="connsiteY2" fmla="*/ 332535 h 1312250"/>
                  <a:gd name="connsiteX3" fmla="*/ 6215743 w 6215743"/>
                  <a:gd name="connsiteY3" fmla="*/ 1312250 h 131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5743" h="1312250">
                    <a:moveTo>
                      <a:pt x="0" y="767964"/>
                    </a:moveTo>
                    <a:cubicBezTo>
                      <a:pt x="589643" y="428692"/>
                      <a:pt x="1179286" y="89421"/>
                      <a:pt x="2024743" y="16850"/>
                    </a:cubicBezTo>
                    <a:cubicBezTo>
                      <a:pt x="2870200" y="-55722"/>
                      <a:pt x="4374243" y="116635"/>
                      <a:pt x="5072743" y="332535"/>
                    </a:cubicBezTo>
                    <a:cubicBezTo>
                      <a:pt x="5771243" y="548435"/>
                      <a:pt x="6003472" y="1159850"/>
                      <a:pt x="6215743" y="1312250"/>
                    </a:cubicBezTo>
                  </a:path>
                </a:pathLst>
              </a:custGeom>
              <a:noFill/>
              <a:ln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צורה חופשית: צורה 25">
                <a:extLst>
                  <a:ext uri="{FF2B5EF4-FFF2-40B4-BE49-F238E27FC236}">
                    <a16:creationId xmlns:a16="http://schemas.microsoft.com/office/drawing/2014/main" id="{15998412-5F8C-BCAB-C663-CD22808FC79D}"/>
                  </a:ext>
                </a:extLst>
              </p:cNvPr>
              <p:cNvSpPr/>
              <p:nvPr/>
            </p:nvSpPr>
            <p:spPr>
              <a:xfrm>
                <a:off x="8465041" y="1116475"/>
                <a:ext cx="1745759" cy="679668"/>
              </a:xfrm>
              <a:custGeom>
                <a:avLst/>
                <a:gdLst>
                  <a:gd name="connsiteX0" fmla="*/ 91130 w 1745759"/>
                  <a:gd name="connsiteY0" fmla="*/ 298668 h 679668"/>
                  <a:gd name="connsiteX1" fmla="*/ 91130 w 1745759"/>
                  <a:gd name="connsiteY1" fmla="*/ 374868 h 679668"/>
                  <a:gd name="connsiteX2" fmla="*/ 1038188 w 1745759"/>
                  <a:gd name="connsiteY2" fmla="*/ 4754 h 679668"/>
                  <a:gd name="connsiteX3" fmla="*/ 1745759 w 1745759"/>
                  <a:gd name="connsiteY3" fmla="*/ 679668 h 67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5759" h="679668">
                    <a:moveTo>
                      <a:pt x="91130" y="298668"/>
                    </a:moveTo>
                    <a:cubicBezTo>
                      <a:pt x="12208" y="361261"/>
                      <a:pt x="-66713" y="423854"/>
                      <a:pt x="91130" y="374868"/>
                    </a:cubicBezTo>
                    <a:cubicBezTo>
                      <a:pt x="248973" y="325882"/>
                      <a:pt x="762417" y="-46046"/>
                      <a:pt x="1038188" y="4754"/>
                    </a:cubicBezTo>
                    <a:cubicBezTo>
                      <a:pt x="1313959" y="55554"/>
                      <a:pt x="1687702" y="572625"/>
                      <a:pt x="1745759" y="679668"/>
                    </a:cubicBezTo>
                  </a:path>
                </a:pathLst>
              </a:custGeom>
              <a:noFill/>
              <a:ln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צורה חופשית: צורה 26">
                <a:extLst>
                  <a:ext uri="{FF2B5EF4-FFF2-40B4-BE49-F238E27FC236}">
                    <a16:creationId xmlns:a16="http://schemas.microsoft.com/office/drawing/2014/main" id="{265F0454-B5B2-3B70-B26C-F0960BF3A27E}"/>
                  </a:ext>
                </a:extLst>
              </p:cNvPr>
              <p:cNvSpPr/>
              <p:nvPr/>
            </p:nvSpPr>
            <p:spPr>
              <a:xfrm>
                <a:off x="8937171" y="2013857"/>
                <a:ext cx="620486" cy="1088572"/>
              </a:xfrm>
              <a:custGeom>
                <a:avLst/>
                <a:gdLst>
                  <a:gd name="connsiteX0" fmla="*/ 0 w 620486"/>
                  <a:gd name="connsiteY0" fmla="*/ 1088572 h 1088572"/>
                  <a:gd name="connsiteX1" fmla="*/ 620486 w 620486"/>
                  <a:gd name="connsiteY1" fmla="*/ 0 h 108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0486" h="1088572">
                    <a:moveTo>
                      <a:pt x="0" y="1088572"/>
                    </a:moveTo>
                    <a:cubicBezTo>
                      <a:pt x="305707" y="601436"/>
                      <a:pt x="611415" y="114300"/>
                      <a:pt x="620486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צורה חופשית: צורה 27">
                <a:extLst>
                  <a:ext uri="{FF2B5EF4-FFF2-40B4-BE49-F238E27FC236}">
                    <a16:creationId xmlns:a16="http://schemas.microsoft.com/office/drawing/2014/main" id="{5BD905FC-F2A1-7F03-82E7-20B1A2A38541}"/>
                  </a:ext>
                </a:extLst>
              </p:cNvPr>
              <p:cNvSpPr/>
              <p:nvPr/>
            </p:nvSpPr>
            <p:spPr>
              <a:xfrm>
                <a:off x="5562600" y="2002971"/>
                <a:ext cx="6348902" cy="4570441"/>
              </a:xfrm>
              <a:custGeom>
                <a:avLst/>
                <a:gdLst>
                  <a:gd name="connsiteX0" fmla="*/ 0 w 6348902"/>
                  <a:gd name="connsiteY0" fmla="*/ 1915886 h 4570441"/>
                  <a:gd name="connsiteX1" fmla="*/ 1023257 w 6348902"/>
                  <a:gd name="connsiteY1" fmla="*/ 3962400 h 4570441"/>
                  <a:gd name="connsiteX2" fmla="*/ 2645229 w 6348902"/>
                  <a:gd name="connsiteY2" fmla="*/ 4539343 h 4570441"/>
                  <a:gd name="connsiteX3" fmla="*/ 5497286 w 6348902"/>
                  <a:gd name="connsiteY3" fmla="*/ 3211286 h 4570441"/>
                  <a:gd name="connsiteX4" fmla="*/ 6335486 w 6348902"/>
                  <a:gd name="connsiteY4" fmla="*/ 674915 h 4570441"/>
                  <a:gd name="connsiteX5" fmla="*/ 6008914 w 6348902"/>
                  <a:gd name="connsiteY5" fmla="*/ 0 h 457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8902" h="4570441">
                    <a:moveTo>
                      <a:pt x="0" y="1915886"/>
                    </a:moveTo>
                    <a:cubicBezTo>
                      <a:pt x="291193" y="2720521"/>
                      <a:pt x="582386" y="3525157"/>
                      <a:pt x="1023257" y="3962400"/>
                    </a:cubicBezTo>
                    <a:cubicBezTo>
                      <a:pt x="1464128" y="4399643"/>
                      <a:pt x="1899558" y="4664529"/>
                      <a:pt x="2645229" y="4539343"/>
                    </a:cubicBezTo>
                    <a:cubicBezTo>
                      <a:pt x="3390900" y="4414157"/>
                      <a:pt x="4882243" y="3855357"/>
                      <a:pt x="5497286" y="3211286"/>
                    </a:cubicBezTo>
                    <a:cubicBezTo>
                      <a:pt x="6112329" y="2567215"/>
                      <a:pt x="6250215" y="1210129"/>
                      <a:pt x="6335486" y="674915"/>
                    </a:cubicBezTo>
                    <a:cubicBezTo>
                      <a:pt x="6420757" y="139701"/>
                      <a:pt x="6074228" y="132443"/>
                      <a:pt x="6008914" y="0"/>
                    </a:cubicBezTo>
                  </a:path>
                </a:pathLst>
              </a:custGeom>
              <a:noFill/>
              <a:ln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צורה חופשית: צורה 28">
                <a:extLst>
                  <a:ext uri="{FF2B5EF4-FFF2-40B4-BE49-F238E27FC236}">
                    <a16:creationId xmlns:a16="http://schemas.microsoft.com/office/drawing/2014/main" id="{F0D84813-1127-968D-BEBC-8BE258B42CDB}"/>
                  </a:ext>
                </a:extLst>
              </p:cNvPr>
              <p:cNvSpPr/>
              <p:nvPr/>
            </p:nvSpPr>
            <p:spPr>
              <a:xfrm>
                <a:off x="2066880" y="213350"/>
                <a:ext cx="9543914" cy="2943507"/>
              </a:xfrm>
              <a:custGeom>
                <a:avLst/>
                <a:gdLst>
                  <a:gd name="connsiteX0" fmla="*/ 1406 w 9543914"/>
                  <a:gd name="connsiteY0" fmla="*/ 2943507 h 2943507"/>
                  <a:gd name="connsiteX1" fmla="*/ 752520 w 9543914"/>
                  <a:gd name="connsiteY1" fmla="*/ 418021 h 2943507"/>
                  <a:gd name="connsiteX2" fmla="*/ 4595177 w 9543914"/>
                  <a:gd name="connsiteY2" fmla="*/ 4364 h 2943507"/>
                  <a:gd name="connsiteX3" fmla="*/ 9112749 w 9543914"/>
                  <a:gd name="connsiteY3" fmla="*/ 287393 h 2943507"/>
                  <a:gd name="connsiteX4" fmla="*/ 9101863 w 9543914"/>
                  <a:gd name="connsiteY4" fmla="*/ 1506593 h 294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3914" h="2943507">
                    <a:moveTo>
                      <a:pt x="1406" y="2943507"/>
                    </a:moveTo>
                    <a:cubicBezTo>
                      <a:pt x="-5851" y="1925692"/>
                      <a:pt x="-13108" y="907878"/>
                      <a:pt x="752520" y="418021"/>
                    </a:cubicBezTo>
                    <a:cubicBezTo>
                      <a:pt x="1518148" y="-71836"/>
                      <a:pt x="3201806" y="26135"/>
                      <a:pt x="4595177" y="4364"/>
                    </a:cubicBezTo>
                    <a:cubicBezTo>
                      <a:pt x="5988548" y="-17407"/>
                      <a:pt x="8361635" y="37022"/>
                      <a:pt x="9112749" y="287393"/>
                    </a:cubicBezTo>
                    <a:cubicBezTo>
                      <a:pt x="9863863" y="537764"/>
                      <a:pt x="9482863" y="1022178"/>
                      <a:pt x="9101863" y="1506593"/>
                    </a:cubicBezTo>
                  </a:path>
                </a:pathLst>
              </a:custGeom>
              <a:noFill/>
              <a:ln>
                <a:headEnd type="arrow" w="med" len="med"/>
                <a:tailEnd type="arrow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E49D17B2-9154-9635-2E94-6A26E19D4CE2}"/>
                </a:ext>
              </a:extLst>
            </p:cNvPr>
            <p:cNvSpPr txBox="1"/>
            <p:nvPr/>
          </p:nvSpPr>
          <p:spPr>
            <a:xfrm>
              <a:off x="5606143" y="685800"/>
              <a:ext cx="166449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/>
                <a:t>Gateway</a:t>
              </a:r>
              <a:endParaRPr lang="he-IL" dirty="0"/>
            </a:p>
          </p:txBody>
        </p:sp>
        <p:cxnSp>
          <p:nvCxnSpPr>
            <p:cNvPr id="33" name="מחבר: מרפקי 32">
              <a:extLst>
                <a:ext uri="{FF2B5EF4-FFF2-40B4-BE49-F238E27FC236}">
                  <a16:creationId xmlns:a16="http://schemas.microsoft.com/office/drawing/2014/main" id="{319169D6-CDD9-26D6-D5EE-64B37042A69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8153" y="1584819"/>
              <a:ext cx="1238455" cy="271082"/>
            </a:xfrm>
            <a:prstGeom prst="bentConnector3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50778F4C-52AB-1032-5BCD-FDA1ABF7D44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48200" y="1154386"/>
              <a:ext cx="1552378" cy="1120188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8E977286-83C5-525D-4927-6C1B5EFB4656}"/>
                </a:ext>
              </a:extLst>
            </p:cNvPr>
            <p:cNvSpPr txBox="1"/>
            <p:nvPr/>
          </p:nvSpPr>
          <p:spPr>
            <a:xfrm>
              <a:off x="9808469" y="707397"/>
              <a:ext cx="181747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/>
                <a:t>client</a:t>
              </a:r>
              <a:endParaRPr lang="he-IL" dirty="0"/>
            </a:p>
          </p:txBody>
        </p: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ECEAAAAC-9B86-5DF5-0034-90C41E2FBBBA}"/>
                </a:ext>
              </a:extLst>
            </p:cNvPr>
            <p:cNvCxnSpPr>
              <a:stCxn id="41" idx="1"/>
              <a:endCxn id="31" idx="3"/>
            </p:cNvCxnSpPr>
            <p:nvPr/>
          </p:nvCxnSpPr>
          <p:spPr>
            <a:xfrm flipH="1" flipV="1">
              <a:off x="7270641" y="870466"/>
              <a:ext cx="2537828" cy="2159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דיו 44">
                <a:extLst>
                  <a:ext uri="{FF2B5EF4-FFF2-40B4-BE49-F238E27FC236}">
                    <a16:creationId xmlns:a16="http://schemas.microsoft.com/office/drawing/2014/main" id="{71CFFBBE-E6B5-5C78-6CAB-D861B2F7E597}"/>
                  </a:ext>
                </a:extLst>
              </p14:cNvPr>
              <p14:cNvContentPartPr/>
              <p14:nvPr/>
            </p14:nvContentPartPr>
            <p14:xfrm>
              <a:off x="5603904" y="1855152"/>
              <a:ext cx="2287800" cy="2287080"/>
            </p14:xfrm>
          </p:contentPart>
        </mc:Choice>
        <mc:Fallback>
          <p:pic>
            <p:nvPicPr>
              <p:cNvPr id="45" name="דיו 44">
                <a:extLst>
                  <a:ext uri="{FF2B5EF4-FFF2-40B4-BE49-F238E27FC236}">
                    <a16:creationId xmlns:a16="http://schemas.microsoft.com/office/drawing/2014/main" id="{71CFFBBE-E6B5-5C78-6CAB-D861B2F7E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5264" y="1846152"/>
                <a:ext cx="2305440" cy="23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דיו 45">
                <a:extLst>
                  <a:ext uri="{FF2B5EF4-FFF2-40B4-BE49-F238E27FC236}">
                    <a16:creationId xmlns:a16="http://schemas.microsoft.com/office/drawing/2014/main" id="{E8C45B1A-6CC1-1F3C-15B2-2B007279EF95}"/>
                  </a:ext>
                </a:extLst>
              </p14:cNvPr>
              <p14:cNvContentPartPr/>
              <p14:nvPr/>
            </p14:nvContentPartPr>
            <p14:xfrm>
              <a:off x="3666384" y="3895272"/>
              <a:ext cx="360" cy="360"/>
            </p14:xfrm>
          </p:contentPart>
        </mc:Choice>
        <mc:Fallback>
          <p:pic>
            <p:nvPicPr>
              <p:cNvPr id="46" name="דיו 45">
                <a:extLst>
                  <a:ext uri="{FF2B5EF4-FFF2-40B4-BE49-F238E27FC236}">
                    <a16:creationId xmlns:a16="http://schemas.microsoft.com/office/drawing/2014/main" id="{E8C45B1A-6CC1-1F3C-15B2-2B007279EF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744" y="38862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דיו 47">
                <a:extLst>
                  <a:ext uri="{FF2B5EF4-FFF2-40B4-BE49-F238E27FC236}">
                    <a16:creationId xmlns:a16="http://schemas.microsoft.com/office/drawing/2014/main" id="{4DA7CB66-38B4-D7E9-0824-138A348C24F1}"/>
                  </a:ext>
                </a:extLst>
              </p14:cNvPr>
              <p14:cNvContentPartPr/>
              <p14:nvPr/>
            </p14:nvContentPartPr>
            <p14:xfrm rot="-62771">
              <a:off x="2598926" y="1723312"/>
              <a:ext cx="2932676" cy="3090400"/>
            </p14:xfrm>
          </p:contentPart>
        </mc:Choice>
        <mc:Fallback>
          <p:pic>
            <p:nvPicPr>
              <p:cNvPr id="48" name="דיו 47">
                <a:extLst>
                  <a:ext uri="{FF2B5EF4-FFF2-40B4-BE49-F238E27FC236}">
                    <a16:creationId xmlns:a16="http://schemas.microsoft.com/office/drawing/2014/main" id="{4DA7CB66-38B4-D7E9-0824-138A348C24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-62771">
                <a:off x="2589923" y="1714670"/>
                <a:ext cx="2950321" cy="3108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דיו 53">
                <a:extLst>
                  <a:ext uri="{FF2B5EF4-FFF2-40B4-BE49-F238E27FC236}">
                    <a16:creationId xmlns:a16="http://schemas.microsoft.com/office/drawing/2014/main" id="{B3CD61FB-95F5-CD71-C9A9-5D495134F8B2}"/>
                  </a:ext>
                </a:extLst>
              </p14:cNvPr>
              <p14:cNvContentPartPr/>
              <p14:nvPr/>
            </p14:nvContentPartPr>
            <p14:xfrm>
              <a:off x="-2016" y="1847232"/>
              <a:ext cx="1573560" cy="590400"/>
            </p14:xfrm>
          </p:contentPart>
        </mc:Choice>
        <mc:Fallback>
          <p:pic>
            <p:nvPicPr>
              <p:cNvPr id="54" name="דיו 53">
                <a:extLst>
                  <a:ext uri="{FF2B5EF4-FFF2-40B4-BE49-F238E27FC236}">
                    <a16:creationId xmlns:a16="http://schemas.microsoft.com/office/drawing/2014/main" id="{B3CD61FB-95F5-CD71-C9A9-5D495134F8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1016" y="1838232"/>
                <a:ext cx="1591200" cy="60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90BFC42A-229A-1E36-CCB3-D409517ACAEA}"/>
              </a:ext>
            </a:extLst>
          </p:cNvPr>
          <p:cNvGrpSpPr/>
          <p:nvPr/>
        </p:nvGrpSpPr>
        <p:grpSpPr>
          <a:xfrm>
            <a:off x="648144" y="1973232"/>
            <a:ext cx="672840" cy="321120"/>
            <a:chOff x="648144" y="1973232"/>
            <a:chExt cx="67284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דיו 48">
                  <a:extLst>
                    <a:ext uri="{FF2B5EF4-FFF2-40B4-BE49-F238E27FC236}">
                      <a16:creationId xmlns:a16="http://schemas.microsoft.com/office/drawing/2014/main" id="{F92DA4A3-D95C-FB7E-A236-C829FBFEB0A8}"/>
                    </a:ext>
                  </a:extLst>
                </p14:cNvPr>
                <p14:cNvContentPartPr/>
                <p14:nvPr/>
              </p14:nvContentPartPr>
              <p14:xfrm>
                <a:off x="648144" y="1984392"/>
                <a:ext cx="101880" cy="309960"/>
              </p14:xfrm>
            </p:contentPart>
          </mc:Choice>
          <mc:Fallback>
            <p:pic>
              <p:nvPicPr>
                <p:cNvPr id="49" name="דיו 48">
                  <a:extLst>
                    <a:ext uri="{FF2B5EF4-FFF2-40B4-BE49-F238E27FC236}">
                      <a16:creationId xmlns:a16="http://schemas.microsoft.com/office/drawing/2014/main" id="{F92DA4A3-D95C-FB7E-A236-C829FBFEB0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9504" y="1975392"/>
                  <a:ext cx="119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דיו 49">
                  <a:extLst>
                    <a:ext uri="{FF2B5EF4-FFF2-40B4-BE49-F238E27FC236}">
                      <a16:creationId xmlns:a16="http://schemas.microsoft.com/office/drawing/2014/main" id="{8D27B780-7DFB-EAE5-9155-0ECC88016607}"/>
                    </a:ext>
                  </a:extLst>
                </p14:cNvPr>
                <p14:cNvContentPartPr/>
                <p14:nvPr/>
              </p14:nvContentPartPr>
              <p14:xfrm>
                <a:off x="804384" y="1973232"/>
                <a:ext cx="313920" cy="303840"/>
              </p14:xfrm>
            </p:contentPart>
          </mc:Choice>
          <mc:Fallback>
            <p:pic>
              <p:nvPicPr>
                <p:cNvPr id="50" name="דיו 49">
                  <a:extLst>
                    <a:ext uri="{FF2B5EF4-FFF2-40B4-BE49-F238E27FC236}">
                      <a16:creationId xmlns:a16="http://schemas.microsoft.com/office/drawing/2014/main" id="{8D27B780-7DFB-EAE5-9155-0ECC880166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384" y="1964592"/>
                  <a:ext cx="331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דיו 50">
                  <a:extLst>
                    <a:ext uri="{FF2B5EF4-FFF2-40B4-BE49-F238E27FC236}">
                      <a16:creationId xmlns:a16="http://schemas.microsoft.com/office/drawing/2014/main" id="{CDFFD42C-71BD-EC46-5214-AA97AED5332F}"/>
                    </a:ext>
                  </a:extLst>
                </p14:cNvPr>
                <p14:cNvContentPartPr/>
                <p14:nvPr/>
              </p14:nvContentPartPr>
              <p14:xfrm>
                <a:off x="1246104" y="1984032"/>
                <a:ext cx="74880" cy="215640"/>
              </p14:xfrm>
            </p:contentPart>
          </mc:Choice>
          <mc:Fallback>
            <p:pic>
              <p:nvPicPr>
                <p:cNvPr id="51" name="דיו 50">
                  <a:extLst>
                    <a:ext uri="{FF2B5EF4-FFF2-40B4-BE49-F238E27FC236}">
                      <a16:creationId xmlns:a16="http://schemas.microsoft.com/office/drawing/2014/main" id="{CDFFD42C-71BD-EC46-5214-AA97AED533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7464" y="1975392"/>
                  <a:ext cx="9252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73762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14</Words>
  <Application>Microsoft Office PowerPoint</Application>
  <PresentationFormat>מסך רחב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Ohhana</dc:creator>
  <cp:lastModifiedBy>David Ohhana</cp:lastModifiedBy>
  <cp:revision>2</cp:revision>
  <dcterms:created xsi:type="dcterms:W3CDTF">2025-02-26T06:59:46Z</dcterms:created>
  <dcterms:modified xsi:type="dcterms:W3CDTF">2025-02-26T17:35:26Z</dcterms:modified>
</cp:coreProperties>
</file>