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>
        <p:scale>
          <a:sx n="50" d="100"/>
          <a:sy n="50" d="100"/>
        </p:scale>
        <p:origin x="12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BCCBFA6-B51C-4C55-A048-214D83A203B2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7FB74C7-A202-4D47-A07B-46D45A5C73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9968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2646ACF-A66C-C450-D8B9-814D18F98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535213F-9CA8-F538-9284-9001EB549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3630AC4-8D1C-0DDB-0AAA-B15B277E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96B-4291-4A11-B81F-85FF913FEA71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80F1D7-CA50-1B55-1A42-DF7197BD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438419B-D420-B356-94F6-DEA7E9DF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137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F1882B-95EE-A7B3-19FE-D1DADD8D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620DFD6-6C36-D9C2-C073-97E4AADC7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79512F0-A461-F4E8-38AC-7A919A76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96B-4291-4A11-B81F-85FF913FEA71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5BC38C1-D361-35D3-1BC5-27434B59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6220E1A-3E8D-D366-972B-3B6378C0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162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BBF551F-68D9-A077-BC39-73535939B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BB3CCB4-3B2A-7CB8-60B3-1ECADA6C7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6D98243-4E95-EF35-2CAD-D176EEB7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96B-4291-4A11-B81F-85FF913FEA71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6002F91-C6E1-167D-2F4B-06D2E22A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61D88A5-BD94-3DF8-36E3-87F02EC5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490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31BB30-1B55-7377-0CAF-C6807592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76BA38E-40A6-419A-1B16-BFE939691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DCDC0B9-AB6F-3F77-477A-60335503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96B-4291-4A11-B81F-85FF913FEA71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B63AEAF-15B4-162D-85AD-524A1560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97C1EAB-25F1-8C8C-29DD-B57E858E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379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943005-1BA4-3F6E-4893-A6CDFBFC7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61B73E8-67C1-DE7A-8AD8-6BA3E7D01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511A2F6-5B37-A50B-99EB-290B0F30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96B-4291-4A11-B81F-85FF913FEA71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5818880-416E-C8A5-20D9-6E03368D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59BB8A2-5555-9B9F-F211-8985A151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05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BB28E7-0DFC-BCD5-8425-3AABFA66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E12913B-B53A-C0FE-1F06-1E528B1B1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CA91353-2B64-8AC2-D62D-5217E1DB6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2B0740A-DB52-FCA5-C029-4F3A3B3A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96B-4291-4A11-B81F-85FF913FEA71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903491C-C0D3-53A9-8DFA-B5C4269C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992B107-BB3F-0241-9FD9-F6E9EC8E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913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69BE233-F690-F45B-7F91-50F053E46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D55E211-C30C-C550-E613-2B093C1A4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BA283C9-C3A4-B661-73A0-D42BD8012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64BBE44-0B62-34C8-94C9-D20F257BD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AF95BBA-6DAD-EDB8-238F-A86B66C06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9652C79-8557-CACE-21AC-1CC06A5B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96B-4291-4A11-B81F-85FF913FEA71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428E7E24-3908-CC27-0823-BC254EAA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262CC1E-FA20-CD6D-5BCB-68ADB90C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058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5C44E4-31CE-4DFE-A10A-15ABDFC9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0A44A6D-7090-F588-F44F-C6425A0D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96B-4291-4A11-B81F-85FF913FEA71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40844AA-65DB-77CA-C43F-F9F415EDE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9627028-B02C-5205-FF09-4E4819CE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845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4A6256C-5995-D157-EDE2-84EF9AD4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96B-4291-4A11-B81F-85FF913FEA71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9C5FED4-F230-9DC2-C0F6-979593C5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5064AE8-04B0-0035-A882-F1F4EA0E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685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DECB1F-3DEC-F4D7-139F-45F5C24CA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D41041-4675-FD37-9416-FD292B79F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8132A9A-E537-3FF3-0262-3CE851DE1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1BBE9C5-4D93-C9E8-7F27-FAD9983B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96B-4291-4A11-B81F-85FF913FEA71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FA16AF4-F6A3-AB81-ABF8-AEC78464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64D132F-E757-24BD-D696-34918173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03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8D20EB-8128-4D48-3E4B-529D7AEC0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FA3DCEF-46A8-5C7E-55E5-1A24CE016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A136FFD-478D-EEA9-02F7-1A6E4547E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F23639C-491A-2F8A-134F-A2F495FE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96B-4291-4A11-B81F-85FF913FEA71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4D7E199-3048-A8C4-13AE-76C42C06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E49F73C-F51E-40A4-B405-D3A5F76E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283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3EA530C-90A4-53EF-BED6-E1398176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24FCA25-539F-50CF-5F8B-ED41C045E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8C543C9-AD90-E31A-E125-00C25A28B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73996B-4291-4A11-B81F-85FF913FEA71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30059BD-733E-A5A9-1681-2C694FD05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FEBBA65-530A-1F6F-F226-09408398D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145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sv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תמונה שמכילה גרפיקה, אומנות קליפיפם, עיצוב גרפי, יצירתיות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55E554B8-2E51-E421-B182-7219F48B7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286" y="5365087"/>
            <a:ext cx="1278480" cy="1204484"/>
          </a:xfrm>
          <a:prstGeom prst="rect">
            <a:avLst/>
          </a:prstGeom>
        </p:spPr>
      </p:pic>
      <p:pic>
        <p:nvPicPr>
          <p:cNvPr id="9" name="תמונה 8" descr="תמונה שמכילה גרפיקה, עיצוב גרפי, איור, עיצוב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D08BB1AE-B6CE-E42F-EEFA-5632C4095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53" y="2148466"/>
            <a:ext cx="1487441" cy="1274949"/>
          </a:xfrm>
          <a:prstGeom prst="rect">
            <a:avLst/>
          </a:prstGeom>
        </p:spPr>
      </p:pic>
      <p:pic>
        <p:nvPicPr>
          <p:cNvPr id="13" name="תמונה 12" descr="תמונה שמכילה שחור, טקסט, גופן, גרפיקה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F3CBAD5F-5AC1-94DE-A504-C1A4AEBF7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670" y="2148466"/>
            <a:ext cx="2271046" cy="878320"/>
          </a:xfrm>
          <a:prstGeom prst="rect">
            <a:avLst/>
          </a:prstGeom>
        </p:spPr>
      </p:pic>
      <p:pic>
        <p:nvPicPr>
          <p:cNvPr id="17" name="גרפיקה 16">
            <a:extLst>
              <a:ext uri="{FF2B5EF4-FFF2-40B4-BE49-F238E27FC236}">
                <a16:creationId xmlns:a16="http://schemas.microsoft.com/office/drawing/2014/main" id="{8C102305-D085-AAB0-371C-9126B9DD31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91189" y="5439593"/>
            <a:ext cx="1368855" cy="687849"/>
          </a:xfrm>
          <a:prstGeom prst="rect">
            <a:avLst/>
          </a:prstGeom>
        </p:spPr>
      </p:pic>
      <p:pic>
        <p:nvPicPr>
          <p:cNvPr id="21" name="תמונה 20" descr="תמונה שמכילה אומנות קליפיפם, סמל, גרפיקה, סרט מצויר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216D943E-9813-8416-7F71-C52B6017E3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992" y="3633726"/>
            <a:ext cx="908672" cy="997267"/>
          </a:xfrm>
          <a:prstGeom prst="rect">
            <a:avLst/>
          </a:prstGeom>
        </p:spPr>
      </p:pic>
      <p:pic>
        <p:nvPicPr>
          <p:cNvPr id="23" name="תמונה 22" descr="תמונה שמכילה שחור, חשיכה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E884A578-8483-F8CA-CD8D-340C6C2E9D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963" y="370452"/>
            <a:ext cx="1073270" cy="878320"/>
          </a:xfrm>
          <a:prstGeom prst="rect">
            <a:avLst/>
          </a:prstGeom>
        </p:spPr>
      </p:pic>
      <p:pic>
        <p:nvPicPr>
          <p:cNvPr id="27" name="תמונה 26" descr="תמונה שמכילה גופן, גרפיקה, לוגו, עיצוב גרפי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2E4100F4-384F-293F-6AB3-5827FD8305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487" y="645658"/>
            <a:ext cx="1899557" cy="997267"/>
          </a:xfrm>
          <a:prstGeom prst="rect">
            <a:avLst/>
          </a:prstGeom>
        </p:spPr>
      </p:pic>
      <p:pic>
        <p:nvPicPr>
          <p:cNvPr id="33" name="תמונה 32" descr="תמונה שמכילה גרפיקה, גופן, עיצוב גרפי, לוגו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A04362CA-44B6-AB74-3A10-5B1F6E553A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325" y="4673300"/>
            <a:ext cx="2305050" cy="2305050"/>
          </a:xfrm>
          <a:prstGeom prst="rect">
            <a:avLst/>
          </a:prstGeom>
        </p:spPr>
      </p:pic>
      <p:pic>
        <p:nvPicPr>
          <p:cNvPr id="35" name="תמונה 34" descr="תמונה שמכילה לוגו, גרפיקה, גופן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11230A3F-EB71-B060-80E8-CD6FDFD08E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325" y="321331"/>
            <a:ext cx="1912423" cy="1274949"/>
          </a:xfrm>
          <a:prstGeom prst="rect">
            <a:avLst/>
          </a:prstGeom>
        </p:spPr>
      </p:pic>
      <p:pic>
        <p:nvPicPr>
          <p:cNvPr id="39" name="תמונה 38" descr="תמונה שמכילה גרפיקה, גופן, אומנות קליפיפם, סמל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27D9D42B-057F-9292-CEAE-FA33EED203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000" y="4022378"/>
            <a:ext cx="1202314" cy="1204484"/>
          </a:xfrm>
          <a:prstGeom prst="rect">
            <a:avLst/>
          </a:prstGeom>
        </p:spPr>
      </p:pic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C1C218FC-3A66-4635-64A5-EE29A082DA5E}"/>
              </a:ext>
            </a:extLst>
          </p:cNvPr>
          <p:cNvSpPr/>
          <p:nvPr/>
        </p:nvSpPr>
        <p:spPr>
          <a:xfrm>
            <a:off x="3602535" y="1807132"/>
            <a:ext cx="4739236" cy="324373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3000"/>
            </a:schemeClr>
          </a:solidFill>
          <a:effectLst>
            <a:softEdge rad="177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43" name="תמונה 42" descr="תמונה שמכילה גרפיקה, לוגו, עיצוב גרפי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D62F5955-5D0B-C3D9-B19E-9CF6254495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600" y="1392177"/>
            <a:ext cx="3319201" cy="3319201"/>
          </a:xfrm>
          <a:prstGeom prst="rect">
            <a:avLst/>
          </a:prstGeom>
        </p:spPr>
      </p:pic>
      <p:sp>
        <p:nvSpPr>
          <p:cNvPr id="40" name="מלבן 39">
            <a:extLst>
              <a:ext uri="{FF2B5EF4-FFF2-40B4-BE49-F238E27FC236}">
                <a16:creationId xmlns:a16="http://schemas.microsoft.com/office/drawing/2014/main" id="{10350C14-376F-1450-0B6B-3CA62626B45F}"/>
              </a:ext>
            </a:extLst>
          </p:cNvPr>
          <p:cNvSpPr/>
          <p:nvPr/>
        </p:nvSpPr>
        <p:spPr>
          <a:xfrm>
            <a:off x="4167960" y="3993201"/>
            <a:ext cx="364689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4000" b="1" spc="50" dirty="0">
                <a:ln w="9525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4000" b="1" cap="none" spc="50" dirty="0">
                <a:ln w="9525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David Ohhana</a:t>
            </a:r>
            <a:endParaRPr lang="he-IL" sz="6600" b="1" cap="none" spc="50" dirty="0">
              <a:ln w="9525" cmpd="sng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tx2">
                  <a:lumMod val="50000"/>
                  <a:lumOff val="50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44E9ADF-738F-1B57-2783-CB29F7053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203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9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 descr="תמונה שמכילה ציור, איור, שרטוט, עיצוב גרפי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1DA797C2-AB7D-2B5C-20FB-8B6D69DECD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632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D322043-D9A4-A2BC-252D-7E123CDE583D}"/>
              </a:ext>
            </a:extLst>
          </p:cNvPr>
          <p:cNvSpPr txBox="1"/>
          <p:nvPr/>
        </p:nvSpPr>
        <p:spPr>
          <a:xfrm>
            <a:off x="6901731" y="1576306"/>
            <a:ext cx="4869178" cy="3908586"/>
          </a:xfrm>
          <a:prstGeom prst="rect">
            <a:avLst/>
          </a:prstGeom>
        </p:spPr>
        <p:txBody>
          <a:bodyPr rtlCol="1">
            <a:normAutofit/>
          </a:bodyPr>
          <a:lstStyle/>
          <a:p>
            <a:pPr>
              <a:spcAft>
                <a:spcPts val="600"/>
              </a:spcAft>
            </a:pPr>
            <a:r>
              <a:rPr lang="he-IL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כצרכני חדשות</a:t>
            </a:r>
          </a:p>
          <a:p>
            <a:pPr>
              <a:spcAft>
                <a:spcPts val="600"/>
              </a:spcAft>
            </a:pPr>
            <a:r>
              <a:rPr lang="he-IL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אנחנו מוגבלים לתוכן מקומי, מוצפים במידע לא רלוונטי,</a:t>
            </a:r>
          </a:p>
          <a:p>
            <a:pPr>
              <a:spcAft>
                <a:spcPts val="600"/>
              </a:spcAft>
            </a:pPr>
            <a:r>
              <a:rPr lang="he-IL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ומפספסים את ההזדמנות להיחשף לעולם ולהרחיב אופקים.</a:t>
            </a:r>
            <a:endParaRPr lang="he-IL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תמונה 2" descr="תמונה שמכילה גרפיקה, לוגו, עיצוב גרפי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D5693950-7AE6-9F9D-2EA9-E558B9482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652" y="-200276"/>
            <a:ext cx="1875258" cy="187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תמונה שמכילה פני אדם, אדם, איש, ספר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73548979-2B7A-4EB2-5294-DF015E4DFF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632"/>
          <a:stretch/>
        </p:blipFill>
        <p:spPr>
          <a:xfrm flipH="1">
            <a:off x="5290278" y="0"/>
            <a:ext cx="6901721" cy="685800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964E5ED-CAB8-C0A8-CF80-FB6E5990DACB}"/>
              </a:ext>
            </a:extLst>
          </p:cNvPr>
          <p:cNvSpPr txBox="1"/>
          <p:nvPr/>
        </p:nvSpPr>
        <p:spPr>
          <a:xfrm>
            <a:off x="856165" y="1825802"/>
            <a:ext cx="4140013" cy="3908586"/>
          </a:xfrm>
          <a:prstGeom prst="rect">
            <a:avLst/>
          </a:prstGeom>
        </p:spPr>
        <p:txBody>
          <a:bodyPr rtlCol="1">
            <a:normAutofit/>
          </a:bodyPr>
          <a:lstStyle/>
          <a:p>
            <a:pPr>
              <a:spcAft>
                <a:spcPts val="600"/>
              </a:spcAft>
            </a:pPr>
            <a:b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he-IL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מערכת שמספקת חדשות מסוננות, מסוכמות ומותאמות אישית — מכל העולם, בכל שפה, בדיוק לפי מה שמעניין אותך.</a:t>
            </a: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745C2BF1-1A08-459A-C1F9-64931D32F3B8}"/>
              </a:ext>
            </a:extLst>
          </p:cNvPr>
          <p:cNvSpPr/>
          <p:nvPr/>
        </p:nvSpPr>
        <p:spPr>
          <a:xfrm>
            <a:off x="1408174" y="441612"/>
            <a:ext cx="3328926" cy="200277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3000"/>
            </a:schemeClr>
          </a:solidFill>
          <a:effectLst>
            <a:softEdge rad="177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6" name="תמונה 5" descr="תמונה שמכילה גרפיקה, לוגו, עיצוב גרפי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6C78C5A7-03DA-9770-9139-81B62723C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73" y="-162086"/>
            <a:ext cx="3210176" cy="321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79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FB81A-62F9-1408-7C6E-3475647A2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תמונה שמכילה גרפיקה, לוגו, עיצוב גרפי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C1C4424E-1845-964A-E025-0CA631961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620" y="-125380"/>
            <a:ext cx="1875258" cy="1875258"/>
          </a:xfrm>
          <a:prstGeom prst="rect">
            <a:avLst/>
          </a:prstGeom>
        </p:spPr>
      </p:pic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45BE189B-5001-FE3B-3F12-4461DFC3CA3D}"/>
              </a:ext>
            </a:extLst>
          </p:cNvPr>
          <p:cNvGrpSpPr/>
          <p:nvPr/>
        </p:nvGrpSpPr>
        <p:grpSpPr>
          <a:xfrm>
            <a:off x="1119415" y="1257300"/>
            <a:ext cx="9089572" cy="4744998"/>
            <a:chOff x="217715" y="381000"/>
            <a:chExt cx="9089572" cy="4744998"/>
          </a:xfrm>
        </p:grpSpPr>
        <p:sp>
          <p:nvSpPr>
            <p:cNvPr id="4" name="תיבת טקסט 3">
              <a:extLst>
                <a:ext uri="{FF2B5EF4-FFF2-40B4-BE49-F238E27FC236}">
                  <a16:creationId xmlns:a16="http://schemas.microsoft.com/office/drawing/2014/main" id="{689438A8-ED50-ED10-07CE-750F637EB53F}"/>
                </a:ext>
              </a:extLst>
            </p:cNvPr>
            <p:cNvSpPr txBox="1"/>
            <p:nvPr/>
          </p:nvSpPr>
          <p:spPr>
            <a:xfrm>
              <a:off x="5529943" y="381000"/>
              <a:ext cx="82731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client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600B49A2-2B31-E98A-2122-E8D2D9F2D6BF}"/>
                </a:ext>
              </a:extLst>
            </p:cNvPr>
            <p:cNvSpPr txBox="1"/>
            <p:nvPr/>
          </p:nvSpPr>
          <p:spPr>
            <a:xfrm>
              <a:off x="5323114" y="1351002"/>
              <a:ext cx="1240971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gateway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5EE30E74-A01C-6EFC-77D9-3AFF059C8667}"/>
                </a:ext>
              </a:extLst>
            </p:cNvPr>
            <p:cNvSpPr txBox="1"/>
            <p:nvPr/>
          </p:nvSpPr>
          <p:spPr>
            <a:xfrm>
              <a:off x="5475514" y="3408011"/>
              <a:ext cx="1240971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KeyCloak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8A9E5B92-69EF-8F39-C740-F69488913BE9}"/>
                </a:ext>
              </a:extLst>
            </p:cNvPr>
            <p:cNvSpPr txBox="1"/>
            <p:nvPr/>
          </p:nvSpPr>
          <p:spPr>
            <a:xfrm>
              <a:off x="7685315" y="2177141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Data Manager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0" name="תיבת טקסט 9">
              <a:extLst>
                <a:ext uri="{FF2B5EF4-FFF2-40B4-BE49-F238E27FC236}">
                  <a16:creationId xmlns:a16="http://schemas.microsoft.com/office/drawing/2014/main" id="{DF24775D-FC8E-AAFF-38A2-DF9C7253E561}"/>
                </a:ext>
              </a:extLst>
            </p:cNvPr>
            <p:cNvSpPr txBox="1"/>
            <p:nvPr/>
          </p:nvSpPr>
          <p:spPr>
            <a:xfrm>
              <a:off x="3265716" y="2177141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News Manger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FCE839A2-42CF-0AD9-B8E7-A66A3766C685}"/>
                </a:ext>
              </a:extLst>
            </p:cNvPr>
            <p:cNvSpPr txBox="1"/>
            <p:nvPr/>
          </p:nvSpPr>
          <p:spPr>
            <a:xfrm>
              <a:off x="217715" y="3526580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Notification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CDC1B019-68F8-A173-3AA5-810EEEFDE367}"/>
                </a:ext>
              </a:extLst>
            </p:cNvPr>
            <p:cNvSpPr txBox="1"/>
            <p:nvPr/>
          </p:nvSpPr>
          <p:spPr>
            <a:xfrm>
              <a:off x="217715" y="1351002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LLM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CC35C9B3-CD42-02DF-852F-262A0EA4D065}"/>
                </a:ext>
              </a:extLst>
            </p:cNvPr>
            <p:cNvSpPr txBox="1"/>
            <p:nvPr/>
          </p:nvSpPr>
          <p:spPr>
            <a:xfrm>
              <a:off x="3178630" y="4756666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NewsData.IO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CB06557E-4AAF-9918-B3C0-1F91383041C1}"/>
                </a:ext>
              </a:extLst>
            </p:cNvPr>
            <p:cNvSpPr txBox="1"/>
            <p:nvPr/>
          </p:nvSpPr>
          <p:spPr>
            <a:xfrm>
              <a:off x="7685315" y="4560723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PosrgreSql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מחבר חץ ישר 15">
              <a:extLst>
                <a:ext uri="{FF2B5EF4-FFF2-40B4-BE49-F238E27FC236}">
                  <a16:creationId xmlns:a16="http://schemas.microsoft.com/office/drawing/2014/main" id="{E33F0CFF-8903-7880-33A2-455F955D5C16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5943600" y="750332"/>
              <a:ext cx="0" cy="60067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: מרפקי 21">
              <a:extLst>
                <a:ext uri="{FF2B5EF4-FFF2-40B4-BE49-F238E27FC236}">
                  <a16:creationId xmlns:a16="http://schemas.microsoft.com/office/drawing/2014/main" id="{473E45F8-2CD2-A0CA-C862-B81B053C55EC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>
              <a:off x="6564085" y="1535668"/>
              <a:ext cx="1932216" cy="641473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: מרפקי 25">
              <a:extLst>
                <a:ext uri="{FF2B5EF4-FFF2-40B4-BE49-F238E27FC236}">
                  <a16:creationId xmlns:a16="http://schemas.microsoft.com/office/drawing/2014/main" id="{ED5ED35D-A36D-A598-495C-81322244013D}"/>
                </a:ext>
              </a:extLst>
            </p:cNvPr>
            <p:cNvCxnSpPr>
              <a:cxnSpLocks/>
              <a:stCxn id="7" idx="1"/>
              <a:endCxn id="10" idx="0"/>
            </p:cNvCxnSpPr>
            <p:nvPr/>
          </p:nvCxnSpPr>
          <p:spPr>
            <a:xfrm rot="10800000" flipV="1">
              <a:off x="4076702" y="1535667"/>
              <a:ext cx="1246412" cy="641473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: מרפקי 31">
              <a:extLst>
                <a:ext uri="{FF2B5EF4-FFF2-40B4-BE49-F238E27FC236}">
                  <a16:creationId xmlns:a16="http://schemas.microsoft.com/office/drawing/2014/main" id="{C7E943DF-F7E8-AA59-C342-4D09EF217373}"/>
                </a:ext>
              </a:extLst>
            </p:cNvPr>
            <p:cNvCxnSpPr>
              <a:stCxn id="10" idx="1"/>
              <a:endCxn id="12" idx="3"/>
            </p:cNvCxnSpPr>
            <p:nvPr/>
          </p:nvCxnSpPr>
          <p:spPr>
            <a:xfrm rot="10800000">
              <a:off x="1839688" y="1535669"/>
              <a:ext cx="1426029" cy="826139"/>
            </a:xfrm>
            <a:prstGeom prst="bentConnector3">
              <a:avLst/>
            </a:prstGeom>
            <a:ln w="38100">
              <a:solidFill>
                <a:srgbClr val="FFFF00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: מרפקי 35">
              <a:extLst>
                <a:ext uri="{FF2B5EF4-FFF2-40B4-BE49-F238E27FC236}">
                  <a16:creationId xmlns:a16="http://schemas.microsoft.com/office/drawing/2014/main" id="{814C221D-73E3-23C9-39DB-3B275E6BC187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 rot="5400000">
              <a:off x="2062649" y="1512526"/>
              <a:ext cx="980107" cy="3048001"/>
            </a:xfrm>
            <a:prstGeom prst="bentConnector3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חץ ישר 37">
              <a:extLst>
                <a:ext uri="{FF2B5EF4-FFF2-40B4-BE49-F238E27FC236}">
                  <a16:creationId xmlns:a16="http://schemas.microsoft.com/office/drawing/2014/main" id="{A3FE7C96-7712-6088-1686-462364ADACB7}"/>
                </a:ext>
              </a:extLst>
            </p:cNvPr>
            <p:cNvCxnSpPr>
              <a:cxnSpLocks/>
            </p:cNvCxnSpPr>
            <p:nvPr/>
          </p:nvCxnSpPr>
          <p:spPr>
            <a:xfrm>
              <a:off x="4343400" y="2546473"/>
              <a:ext cx="0" cy="2198916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חץ ישר 40">
              <a:extLst>
                <a:ext uri="{FF2B5EF4-FFF2-40B4-BE49-F238E27FC236}">
                  <a16:creationId xmlns:a16="http://schemas.microsoft.com/office/drawing/2014/main" id="{06315BD0-16D6-4D51-28EF-0091B419B4C4}"/>
                </a:ext>
              </a:extLst>
            </p:cNvPr>
            <p:cNvCxnSpPr>
              <a:cxnSpLocks/>
            </p:cNvCxnSpPr>
            <p:nvPr/>
          </p:nvCxnSpPr>
          <p:spPr>
            <a:xfrm>
              <a:off x="8650301" y="2546473"/>
              <a:ext cx="0" cy="201425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: מרפקי 42">
              <a:extLst>
                <a:ext uri="{FF2B5EF4-FFF2-40B4-BE49-F238E27FC236}">
                  <a16:creationId xmlns:a16="http://schemas.microsoft.com/office/drawing/2014/main" id="{7A86D28B-C603-A0D2-23F7-0EAE41494598}"/>
                </a:ext>
              </a:extLst>
            </p:cNvPr>
            <p:cNvCxnSpPr>
              <a:stCxn id="9" idx="2"/>
              <a:endCxn id="8" idx="3"/>
            </p:cNvCxnSpPr>
            <p:nvPr/>
          </p:nvCxnSpPr>
          <p:spPr>
            <a:xfrm rot="5400000">
              <a:off x="7083291" y="2179667"/>
              <a:ext cx="1046204" cy="1779816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: מרפקי 44">
              <a:extLst>
                <a:ext uri="{FF2B5EF4-FFF2-40B4-BE49-F238E27FC236}">
                  <a16:creationId xmlns:a16="http://schemas.microsoft.com/office/drawing/2014/main" id="{E20D5799-8D30-F80C-067F-A0CF249AB6D5}"/>
                </a:ext>
              </a:extLst>
            </p:cNvPr>
            <p:cNvCxnSpPr>
              <a:cxnSpLocks/>
              <a:stCxn id="10" idx="3"/>
              <a:endCxn id="8" idx="0"/>
            </p:cNvCxnSpPr>
            <p:nvPr/>
          </p:nvCxnSpPr>
          <p:spPr>
            <a:xfrm>
              <a:off x="4887688" y="2361807"/>
              <a:ext cx="1208312" cy="1046204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חץ ישר 47">
              <a:extLst>
                <a:ext uri="{FF2B5EF4-FFF2-40B4-BE49-F238E27FC236}">
                  <a16:creationId xmlns:a16="http://schemas.microsoft.com/office/drawing/2014/main" id="{834A0C56-BFC2-64BD-81FC-9E228B5A0DC2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5943599" y="1720334"/>
              <a:ext cx="1" cy="1708666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: מרפקי 49">
              <a:extLst>
                <a:ext uri="{FF2B5EF4-FFF2-40B4-BE49-F238E27FC236}">
                  <a16:creationId xmlns:a16="http://schemas.microsoft.com/office/drawing/2014/main" id="{35E44E94-FD3C-7C78-2B67-E4E9B200335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733802" y="1409700"/>
              <a:ext cx="1589312" cy="719142"/>
            </a:xfrm>
            <a:prstGeom prst="bentConnector3">
              <a:avLst>
                <a:gd name="adj1" fmla="val 9981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חץ ישר 56">
              <a:extLst>
                <a:ext uri="{FF2B5EF4-FFF2-40B4-BE49-F238E27FC236}">
                  <a16:creationId xmlns:a16="http://schemas.microsoft.com/office/drawing/2014/main" id="{F0FF6FD7-05BC-AC51-29C5-8682ABD66B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7688" y="2255982"/>
              <a:ext cx="2797627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: מרפקי 62">
              <a:extLst>
                <a:ext uri="{FF2B5EF4-FFF2-40B4-BE49-F238E27FC236}">
                  <a16:creationId xmlns:a16="http://schemas.microsoft.com/office/drawing/2014/main" id="{99DD2A86-D7A4-CC8D-45A4-CCF90CF02F3D}"/>
                </a:ext>
              </a:extLst>
            </p:cNvPr>
            <p:cNvCxnSpPr>
              <a:stCxn id="8" idx="2"/>
              <a:endCxn id="14" idx="1"/>
            </p:cNvCxnSpPr>
            <p:nvPr/>
          </p:nvCxnSpPr>
          <p:spPr>
            <a:xfrm rot="16200000" flipH="1">
              <a:off x="6406634" y="3466708"/>
              <a:ext cx="968046" cy="1589315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99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B5ACEDC-26A1-DB91-FD6E-FD6396957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925"/>
            <a:ext cx="10515600" cy="1369432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dirty="0"/>
              <a:t>David Ohhana</a:t>
            </a:r>
          </a:p>
          <a:p>
            <a:pPr marL="0" indent="0" algn="ctr">
              <a:buNone/>
            </a:pPr>
            <a:r>
              <a:rPr lang="en-US" dirty="0"/>
              <a:t>software Engineer</a:t>
            </a:r>
            <a:endParaRPr lang="he-IL" dirty="0"/>
          </a:p>
        </p:txBody>
      </p: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62660526-34EE-A1D8-2FB7-27742CAE94E9}"/>
              </a:ext>
            </a:extLst>
          </p:cNvPr>
          <p:cNvGrpSpPr/>
          <p:nvPr/>
        </p:nvGrpSpPr>
        <p:grpSpPr>
          <a:xfrm>
            <a:off x="495836" y="1994421"/>
            <a:ext cx="11445438" cy="2305050"/>
            <a:chOff x="572036" y="2261121"/>
            <a:chExt cx="11445438" cy="2305050"/>
          </a:xfrm>
        </p:grpSpPr>
        <p:pic>
          <p:nvPicPr>
            <p:cNvPr id="5" name="תמונה 4" descr="תמונה שמכילה גרפיקה, עיצוב גרפי, איור, עיצוב&#10;&#10;תוכן שנוצר על-ידי בינה מלאכותית עשוי להיות שגוי.">
              <a:extLst>
                <a:ext uri="{FF2B5EF4-FFF2-40B4-BE49-F238E27FC236}">
                  <a16:creationId xmlns:a16="http://schemas.microsoft.com/office/drawing/2014/main" id="{8B8FA52B-6ECF-8A12-E34D-336189E2D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036" y="3099380"/>
              <a:ext cx="1202314" cy="1030555"/>
            </a:xfrm>
            <a:prstGeom prst="rect">
              <a:avLst/>
            </a:prstGeom>
          </p:spPr>
        </p:pic>
        <p:pic>
          <p:nvPicPr>
            <p:cNvPr id="6" name="תמונה 5" descr="תמונה שמכילה שחור, טקסט, גופן, גרפיקה&#10;&#10;תוכן שנוצר על-ידי בינה מלאכותית עשוי להיות שגוי.">
              <a:extLst>
                <a:ext uri="{FF2B5EF4-FFF2-40B4-BE49-F238E27FC236}">
                  <a16:creationId xmlns:a16="http://schemas.microsoft.com/office/drawing/2014/main" id="{DC350619-8465-7E8F-2733-52ECBFBFB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2897" y="3099380"/>
              <a:ext cx="1704577" cy="659240"/>
            </a:xfrm>
            <a:prstGeom prst="rect">
              <a:avLst/>
            </a:prstGeom>
          </p:spPr>
        </p:pic>
        <p:pic>
          <p:nvPicPr>
            <p:cNvPr id="7" name="גרפיקה 6">
              <a:extLst>
                <a:ext uri="{FF2B5EF4-FFF2-40B4-BE49-F238E27FC236}">
                  <a16:creationId xmlns:a16="http://schemas.microsoft.com/office/drawing/2014/main" id="{61122F40-C9DF-9881-E14B-6F848555A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11825" y="3155256"/>
              <a:ext cx="1368855" cy="687849"/>
            </a:xfrm>
            <a:prstGeom prst="rect">
              <a:avLst/>
            </a:prstGeom>
          </p:spPr>
        </p:pic>
        <p:pic>
          <p:nvPicPr>
            <p:cNvPr id="8" name="תמונה 7" descr="תמונה שמכילה אומנות קליפיפם, סמל, גרפיקה, סרט מצויר&#10;&#10;תוכן שנוצר על-ידי בינה מלאכותית עשוי להיות שגוי.">
              <a:extLst>
                <a:ext uri="{FF2B5EF4-FFF2-40B4-BE49-F238E27FC236}">
                  <a16:creationId xmlns:a16="http://schemas.microsoft.com/office/drawing/2014/main" id="{6F80C501-F0DA-37F6-61B5-0561F2809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011" y="3159425"/>
              <a:ext cx="749519" cy="822597"/>
            </a:xfrm>
            <a:prstGeom prst="rect">
              <a:avLst/>
            </a:prstGeom>
          </p:spPr>
        </p:pic>
        <p:pic>
          <p:nvPicPr>
            <p:cNvPr id="10" name="תמונה 9" descr="תמונה שמכילה גופן, גרפיקה, לוגו, עיצוב גרפי&#10;&#10;תוכן שנוצר על-ידי בינה מלאכותית עשוי להיות שגוי.">
              <a:extLst>
                <a:ext uri="{FF2B5EF4-FFF2-40B4-BE49-F238E27FC236}">
                  <a16:creationId xmlns:a16="http://schemas.microsoft.com/office/drawing/2014/main" id="{727353EB-1336-D108-A9D0-677DE4A08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1419" y="3068057"/>
              <a:ext cx="1508189" cy="791799"/>
            </a:xfrm>
            <a:prstGeom prst="rect">
              <a:avLst/>
            </a:prstGeom>
          </p:spPr>
        </p:pic>
        <p:pic>
          <p:nvPicPr>
            <p:cNvPr id="11" name="תמונה 10" descr="תמונה שמכילה גרפיקה, גופן, עיצוב גרפי, לוגו&#10;&#10;תוכן שנוצר על-ידי בינה מלאכותית עשוי להיות שגוי.">
              <a:extLst>
                <a:ext uri="{FF2B5EF4-FFF2-40B4-BE49-F238E27FC236}">
                  <a16:creationId xmlns:a16="http://schemas.microsoft.com/office/drawing/2014/main" id="{7EA46CE0-D5EC-ADC9-7077-19F54016F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1454" y="2261121"/>
              <a:ext cx="2305050" cy="2305050"/>
            </a:xfrm>
            <a:prstGeom prst="rect">
              <a:avLst/>
            </a:prstGeom>
          </p:spPr>
        </p:pic>
        <p:pic>
          <p:nvPicPr>
            <p:cNvPr id="12" name="תמונה 11" descr="תמונה שמכילה לוגו, גרפיקה, גופן, צילום מסך&#10;&#10;תוכן שנוצר על-ידי בינה מלאכותית עשוי להיות שגוי.">
              <a:extLst>
                <a:ext uri="{FF2B5EF4-FFF2-40B4-BE49-F238E27FC236}">
                  <a16:creationId xmlns:a16="http://schemas.microsoft.com/office/drawing/2014/main" id="{823357BC-6B4C-621B-8352-731D1C435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0333" y="3086051"/>
              <a:ext cx="1372864" cy="915243"/>
            </a:xfrm>
            <a:prstGeom prst="rect">
              <a:avLst/>
            </a:prstGeom>
          </p:spPr>
        </p:pic>
        <p:pic>
          <p:nvPicPr>
            <p:cNvPr id="13" name="תמונה 12" descr="תמונה שמכילה גרפיקה, גופן, אומנות קליפיפם, סמל&#10;&#10;תוכן שנוצר על-ידי בינה מלאכותית עשוי להיות שגוי.">
              <a:extLst>
                <a:ext uri="{FF2B5EF4-FFF2-40B4-BE49-F238E27FC236}">
                  <a16:creationId xmlns:a16="http://schemas.microsoft.com/office/drawing/2014/main" id="{A39D921B-CE9D-64B0-3301-2B619B65C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983" y="3142184"/>
              <a:ext cx="1028699" cy="1030556"/>
            </a:xfrm>
            <a:prstGeom prst="rect">
              <a:avLst/>
            </a:prstGeom>
          </p:spPr>
        </p:pic>
      </p:grpSp>
      <p:pic>
        <p:nvPicPr>
          <p:cNvPr id="22" name="תמונה 21">
            <a:extLst>
              <a:ext uri="{FF2B5EF4-FFF2-40B4-BE49-F238E27FC236}">
                <a16:creationId xmlns:a16="http://schemas.microsoft.com/office/drawing/2014/main" id="{9FB4088E-CFF9-B962-0156-3C2135EF15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159" y="4335662"/>
            <a:ext cx="1442838" cy="1442838"/>
          </a:xfrm>
          <a:prstGeom prst="rect">
            <a:avLst/>
          </a:prstGeom>
        </p:spPr>
      </p:pic>
      <p:pic>
        <p:nvPicPr>
          <p:cNvPr id="26" name="תמונה 25">
            <a:extLst>
              <a:ext uri="{FF2B5EF4-FFF2-40B4-BE49-F238E27FC236}">
                <a16:creationId xmlns:a16="http://schemas.microsoft.com/office/drawing/2014/main" id="{7B2E2827-C5BD-E379-24F8-AA777EBA5E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685" y="4335662"/>
            <a:ext cx="1442838" cy="1442838"/>
          </a:xfrm>
          <a:prstGeom prst="rect">
            <a:avLst/>
          </a:prstGeom>
        </p:spPr>
      </p:pic>
      <p:pic>
        <p:nvPicPr>
          <p:cNvPr id="28" name="תמונה 27">
            <a:extLst>
              <a:ext uri="{FF2B5EF4-FFF2-40B4-BE49-F238E27FC236}">
                <a16:creationId xmlns:a16="http://schemas.microsoft.com/office/drawing/2014/main" id="{D7A746C1-A2B3-38F8-C174-3495C5D1D2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327" y="4335662"/>
            <a:ext cx="1442838" cy="1442838"/>
          </a:xfrm>
          <a:prstGeom prst="rect">
            <a:avLst/>
          </a:prstGeom>
        </p:spPr>
      </p:pic>
      <p:pic>
        <p:nvPicPr>
          <p:cNvPr id="29" name="תמונה 28" descr="תמונה שמכילה גרפיקה, לוגו, עיצוב גרפי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5372765B-04DB-19DD-442F-0B5F8608BB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620" y="-125380"/>
            <a:ext cx="1875258" cy="187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6455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62</Words>
  <Application>Microsoft Office PowerPoint</Application>
  <PresentationFormat>מסך רחב</PresentationFormat>
  <Paragraphs>16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Aharoni</vt:lpstr>
      <vt:lpstr>Aptos</vt:lpstr>
      <vt:lpstr>Aptos Display</vt:lpstr>
      <vt:lpstr>Arial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Ohhana</dc:creator>
  <cp:lastModifiedBy>David Ohhana</cp:lastModifiedBy>
  <cp:revision>5</cp:revision>
  <dcterms:created xsi:type="dcterms:W3CDTF">2025-04-27T18:59:09Z</dcterms:created>
  <dcterms:modified xsi:type="dcterms:W3CDTF">2025-04-28T10:55:14Z</dcterms:modified>
</cp:coreProperties>
</file>