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7" r:id="rId5"/>
    <p:sldId id="286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4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200" y="17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466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683976" cy="523220"/>
            <a:chOff x="802105" y="2134906"/>
            <a:chExt cx="2683976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874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메인  페이지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2363375" cy="523220"/>
            <a:chOff x="802105" y="2134906"/>
            <a:chExt cx="236337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1553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모임 모집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3365253" cy="523220"/>
            <a:chOff x="802105" y="2134906"/>
            <a:chExt cx="336525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3365253" cy="523220"/>
            <a:chOff x="802105" y="2134906"/>
            <a:chExt cx="336525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778972" y="2579222"/>
            <a:ext cx="2634054" cy="1699555"/>
            <a:chOff x="4778972" y="2117558"/>
            <a:chExt cx="2634054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778972" y="3109227"/>
              <a:ext cx="26340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메인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322</Words>
  <Application>Microsoft Macintosh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63</cp:revision>
  <dcterms:created xsi:type="dcterms:W3CDTF">2020-07-12T23:40:59Z</dcterms:created>
  <dcterms:modified xsi:type="dcterms:W3CDTF">2022-08-09T11:00:46Z</dcterms:modified>
</cp:coreProperties>
</file>