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77" r:id="rId5"/>
    <p:sldId id="287" r:id="rId6"/>
    <p:sldId id="286" r:id="rId7"/>
    <p:sldId id="288" r:id="rId8"/>
    <p:sldId id="28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8B2E"/>
    <a:srgbClr val="6F7071"/>
    <a:srgbClr val="B48B61"/>
    <a:srgbClr val="595347"/>
    <a:srgbClr val="D9D8D5"/>
    <a:srgbClr val="FD9401"/>
    <a:srgbClr val="FC915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42" autoAdjust="0"/>
    <p:restoredTop sz="94660"/>
  </p:normalViewPr>
  <p:slideViewPr>
    <p:cSldViewPr snapToGrid="0" showGuides="1">
      <p:cViewPr varScale="1">
        <p:scale>
          <a:sx n="124" d="100"/>
          <a:sy n="124" d="100"/>
        </p:scale>
        <p:origin x="176" y="232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B4214-4DBF-4616-B2C3-8B4EF7E46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B03FE9-97D5-43D9-BC92-7B6A40E4F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394D1-6C04-4599-BB51-9A952C1E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66867-1A19-44DC-8532-C255ED42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5D865-9FE0-4F4A-ADF1-214DE235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5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6BDD4-7832-4FEF-AAAB-5E87D30D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D78FB2-BEAE-4940-88AB-CE46D3720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B5249-15A3-46F2-95ED-5B53EFB5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9081F-8629-4881-8001-2B078416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B9FF-478D-4F34-A5DC-85C16DA5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8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E3ED1E-1367-4089-8246-25CF02101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03311B-06C8-4BA3-8FA8-A087FE4C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3F52C-E04E-4842-9401-2A53FEC1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50625-DEC8-4CA1-833E-D5F27F2B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A1BC5-DB02-4CA7-A164-16C8D455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6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5D42E-715B-4EDD-A27B-33254448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DA5DB-0087-4B56-AB93-7A96F320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0E96F-C356-4868-AAF1-E7F5037B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AD522-9369-4F05-814F-D9537D66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A04CC-EDF1-43BF-A270-3ED96526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20C71-EBBC-40F0-B528-6DCCE855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EAFDC-90E7-4666-8054-5E162275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1E9D8-B8DB-4488-9EB8-662CCDEC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D5FDD-E25D-4ECB-9C77-C975AECB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C334A-2787-4D3E-AA09-1AB980F8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55A4-42D8-4052-91CD-83CC8EB8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FDB7F-4847-4641-947F-2C4096530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E8238-7785-4913-A114-3C4A0B8F7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15E74-67E7-4632-B5FF-C607E64B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CB9C5-D260-4603-993D-811AD529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5CE58B-7D88-46FD-9424-91D4C1DE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61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889C1-1DC9-4BA1-BE5E-FEA0E3D6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7FCBF-30AD-43ED-A29C-F719B7BEF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F8C6A-FC2D-4F48-9EA9-082BD928B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3FD55E-35E4-45CB-9F14-0B6DE3088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9DEB8A-6088-4697-8FB2-145D3FE89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0739F7-EBE7-4E61-A35B-0E2190F2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79755D-AE2C-4E94-8827-3EDEB989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694F53-41A5-4EC8-B85C-ECF325B9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2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42CAD-5B9C-4883-99D8-79E064D6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E3CBBE-A715-436F-83AE-1CDB1B44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9D08C5-525A-4D7A-BAC8-393060F2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2695A6-CAB4-47F8-A104-F10AB42E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9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8BEF53-7AB9-4B35-9113-0F6666F4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076032-36AC-455A-B9BE-179570A1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764636-4C36-4807-B9BC-D7B8D5C0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70576-C598-413D-9D50-1D8263FFE92C}"/>
              </a:ext>
            </a:extLst>
          </p:cNvPr>
          <p:cNvSpPr txBox="1"/>
          <p:nvPr userDrawn="1"/>
        </p:nvSpPr>
        <p:spPr>
          <a:xfrm>
            <a:off x="9811098" y="66140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3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070FE-CE34-4BED-AE7D-B6C92374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C5AE0-4A2D-4FB9-91EA-7C51570F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512FCE-182C-4B3A-99C0-26607E61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38F52-749B-4A01-8260-BA394B0F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21B5B-96D1-40E1-A15C-F6C0B703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378E2-A8C9-436C-981A-B61FFF67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7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21AFA-4CEB-436D-8F46-8FFB0B21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AE84A-13CE-432B-BD71-6DAC799A2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8359BC-4BCB-40E6-9AE7-3B4E811B4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B02BE-923A-40D7-8979-76A3982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453C0-2DE9-406E-8B46-7A355238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1784D-991A-4949-8628-D7A93850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8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34B21B-5718-4A4A-8574-E147A41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0F6AC-0FA0-4F7E-BA41-75C2E9DB2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8638B-432A-4AC6-B5AB-AF2A332AE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34B3F-010A-43D0-B99E-3343AD573276}" type="datetimeFigureOut">
              <a:rPr lang="ko-KR" altLang="en-US" smtClean="0"/>
              <a:t>2022. 8. 9.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1B2BA-060F-41BC-AAED-868945947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F3852-0A20-458B-A039-10AC150C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3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AEDF56-C01E-4F19-815B-DF98F17D42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334240" cy="69380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1F88D5-E7AB-43D9-9D83-DD09EDC3D478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11E97C7-B31C-70D9-F4FE-B6AF6ED2B472}"/>
              </a:ext>
            </a:extLst>
          </p:cNvPr>
          <p:cNvGrpSpPr/>
          <p:nvPr/>
        </p:nvGrpSpPr>
        <p:grpSpPr>
          <a:xfrm>
            <a:off x="3089216" y="982177"/>
            <a:ext cx="6155807" cy="2292935"/>
            <a:chOff x="3715112" y="327747"/>
            <a:chExt cx="6155807" cy="229293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3541102-B3C9-9521-80F5-1936A07EF86D}"/>
                </a:ext>
              </a:extLst>
            </p:cNvPr>
            <p:cNvSpPr txBox="1"/>
            <p:nvPr/>
          </p:nvSpPr>
          <p:spPr>
            <a:xfrm>
              <a:off x="3776357" y="327747"/>
              <a:ext cx="6094562" cy="20159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500" b="1" i="0" dirty="0">
                  <a:solidFill>
                    <a:srgbClr val="000000"/>
                  </a:solidFill>
                  <a:effectLst/>
                  <a:latin typeface="Roboto" panose="020F0502020204030204" pitchFamily="34" charset="0"/>
                </a:rPr>
                <a:t> </a:t>
              </a:r>
              <a:r>
                <a:rPr lang="en" altLang="ko-KR" sz="12500" b="1" i="0" dirty="0" err="1">
                  <a:solidFill>
                    <a:srgbClr val="000000"/>
                  </a:solidFill>
                  <a:effectLst/>
                  <a:latin typeface="Roboto" panose="020F0502020204030204" pitchFamily="34" charset="0"/>
                </a:rPr>
                <a:t>Stumo</a:t>
              </a:r>
              <a:r>
                <a:rPr lang="en-US" altLang="ko-KR" sz="12500" b="1" i="0" dirty="0">
                  <a:solidFill>
                    <a:srgbClr val="000000"/>
                  </a:solidFill>
                  <a:effectLst/>
                  <a:latin typeface="Roboto" panose="020F0502020204030204" pitchFamily="34" charset="0"/>
                </a:rPr>
                <a:t>.</a:t>
              </a:r>
              <a:endParaRPr lang="ko-KR" altLang="en-US" sz="125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34ADCDB-6F6A-9C4A-8F3E-7F59036C45E8}"/>
                </a:ext>
              </a:extLst>
            </p:cNvPr>
            <p:cNvSpPr txBox="1"/>
            <p:nvPr/>
          </p:nvSpPr>
          <p:spPr>
            <a:xfrm>
              <a:off x="3715112" y="1912796"/>
              <a:ext cx="609456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4000" b="1" i="0" dirty="0">
                  <a:solidFill>
                    <a:srgbClr val="000000"/>
                  </a:solidFill>
                  <a:effectLst/>
                  <a:latin typeface="Roboto" panose="020F0502020204030204" pitchFamily="34" charset="0"/>
                </a:rPr>
                <a:t>모임은 여기서</a:t>
              </a:r>
              <a:r>
                <a:rPr lang="en-US" altLang="ko-KR" sz="4000" b="1" i="0" dirty="0">
                  <a:solidFill>
                    <a:srgbClr val="000000"/>
                  </a:solidFill>
                  <a:effectLst/>
                  <a:latin typeface="Roboto" panose="020F0502020204030204" pitchFamily="34" charset="0"/>
                </a:rPr>
                <a:t>!</a:t>
              </a:r>
              <a:endParaRPr lang="ko-KR" alt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284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7DE0FD-DDA9-4D1F-BF06-8014D8845C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56C74D8-F170-447D-B69F-E6349C6CB9ED}"/>
              </a:ext>
            </a:extLst>
          </p:cNvPr>
          <p:cNvCxnSpPr/>
          <p:nvPr/>
        </p:nvCxnSpPr>
        <p:spPr>
          <a:xfrm>
            <a:off x="802105" y="1175973"/>
            <a:ext cx="5293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5EA883-ADF8-4384-854B-A47AF521B082}"/>
              </a:ext>
            </a:extLst>
          </p:cNvPr>
          <p:cNvSpPr txBox="1"/>
          <p:nvPr/>
        </p:nvSpPr>
        <p:spPr>
          <a:xfrm>
            <a:off x="802105" y="611196"/>
            <a:ext cx="91223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pc="-300" dirty="0">
                <a:solidFill>
                  <a:schemeClr val="bg1"/>
                </a:solidFill>
                <a:latin typeface="+mn-ea"/>
              </a:rPr>
              <a:t>INDEX</a:t>
            </a:r>
            <a:endParaRPr lang="ko-KR" altLang="en-US" sz="2500" spc="-3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748C335-F1F7-4CC2-B38D-93AB9F2985A2}"/>
              </a:ext>
            </a:extLst>
          </p:cNvPr>
          <p:cNvGrpSpPr/>
          <p:nvPr/>
        </p:nvGrpSpPr>
        <p:grpSpPr>
          <a:xfrm>
            <a:off x="802105" y="1443625"/>
            <a:ext cx="1276539" cy="307777"/>
            <a:chOff x="802105" y="2134906"/>
            <a:chExt cx="1276539" cy="30777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E9E67C-6263-4256-9F68-9B9A9852E74C}"/>
                </a:ext>
              </a:extLst>
            </p:cNvPr>
            <p:cNvSpPr txBox="1"/>
            <p:nvPr/>
          </p:nvSpPr>
          <p:spPr>
            <a:xfrm>
              <a:off x="802105" y="2134906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300" dirty="0">
                  <a:solidFill>
                    <a:schemeClr val="bg1"/>
                  </a:solidFill>
                  <a:latin typeface="+mj-lt"/>
                </a:rPr>
                <a:t>01</a:t>
              </a:r>
              <a:endParaRPr lang="ko-KR" altLang="en-US" sz="14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1A3D00-9373-4B0F-ADE9-2AF322B5B58E}"/>
                </a:ext>
              </a:extLst>
            </p:cNvPr>
            <p:cNvSpPr txBox="1"/>
            <p:nvPr/>
          </p:nvSpPr>
          <p:spPr>
            <a:xfrm>
              <a:off x="1611850" y="2134906"/>
              <a:ext cx="466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pc="-300" dirty="0">
                  <a:solidFill>
                    <a:schemeClr val="bg1"/>
                  </a:solidFill>
                </a:rPr>
                <a:t>메인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67E73A2-0C16-881F-B70B-0F130FBF127F}"/>
              </a:ext>
            </a:extLst>
          </p:cNvPr>
          <p:cNvGrpSpPr/>
          <p:nvPr/>
        </p:nvGrpSpPr>
        <p:grpSpPr>
          <a:xfrm>
            <a:off x="802105" y="1935033"/>
            <a:ext cx="1417604" cy="307777"/>
            <a:chOff x="802105" y="2134906"/>
            <a:chExt cx="1417604" cy="30777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3CDB5A-7EA2-8BAA-E427-F7E3F7BDEF63}"/>
                </a:ext>
              </a:extLst>
            </p:cNvPr>
            <p:cNvSpPr txBox="1"/>
            <p:nvPr/>
          </p:nvSpPr>
          <p:spPr>
            <a:xfrm>
              <a:off x="802105" y="2134906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300" dirty="0">
                  <a:solidFill>
                    <a:schemeClr val="bg1"/>
                  </a:solidFill>
                  <a:latin typeface="+mj-lt"/>
                </a:rPr>
                <a:t>02</a:t>
              </a:r>
              <a:endParaRPr lang="ko-KR" altLang="en-US" sz="14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9BBF4F-571C-C24D-C669-2BB12C4C165A}"/>
                </a:ext>
              </a:extLst>
            </p:cNvPr>
            <p:cNvSpPr txBox="1"/>
            <p:nvPr/>
          </p:nvSpPr>
          <p:spPr>
            <a:xfrm>
              <a:off x="1611850" y="2134906"/>
              <a:ext cx="6078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pc="-300" dirty="0">
                  <a:solidFill>
                    <a:schemeClr val="bg1"/>
                  </a:solidFill>
                </a:rPr>
                <a:t>로그인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9207933-E421-0D22-AB2B-01B357925B3D}"/>
              </a:ext>
            </a:extLst>
          </p:cNvPr>
          <p:cNvGrpSpPr/>
          <p:nvPr/>
        </p:nvGrpSpPr>
        <p:grpSpPr>
          <a:xfrm>
            <a:off x="802105" y="2422302"/>
            <a:ext cx="1608362" cy="307777"/>
            <a:chOff x="802105" y="2134906"/>
            <a:chExt cx="1608362" cy="30777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650754-61CF-DCEF-6C87-53855774A46A}"/>
                </a:ext>
              </a:extLst>
            </p:cNvPr>
            <p:cNvSpPr txBox="1"/>
            <p:nvPr/>
          </p:nvSpPr>
          <p:spPr>
            <a:xfrm>
              <a:off x="802105" y="2134906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300" dirty="0">
                  <a:solidFill>
                    <a:schemeClr val="bg1"/>
                  </a:solidFill>
                  <a:latin typeface="+mj-lt"/>
                </a:rPr>
                <a:t>03</a:t>
              </a:r>
              <a:endParaRPr lang="ko-KR" altLang="en-US" sz="14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A22E77-5BB5-33B1-3C64-F1C91AC716E8}"/>
                </a:ext>
              </a:extLst>
            </p:cNvPr>
            <p:cNvSpPr txBox="1"/>
            <p:nvPr/>
          </p:nvSpPr>
          <p:spPr>
            <a:xfrm>
              <a:off x="1611850" y="2134906"/>
              <a:ext cx="798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pc="-300" dirty="0">
                  <a:solidFill>
                    <a:schemeClr val="bg1"/>
                  </a:solidFill>
                </a:rPr>
                <a:t>모임                                  모집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7585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4324E0-D3B1-471E-921C-959468C8C6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15F40F1-9DD6-4D39-A8A1-E3506E4DBD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D60206C-EBFC-4B9A-A3C4-119F1014E2DB}"/>
              </a:ext>
            </a:extLst>
          </p:cNvPr>
          <p:cNvGrpSpPr/>
          <p:nvPr/>
        </p:nvGrpSpPr>
        <p:grpSpPr>
          <a:xfrm>
            <a:off x="4778972" y="2579222"/>
            <a:ext cx="2634054" cy="1699555"/>
            <a:chOff x="4778972" y="2117558"/>
            <a:chExt cx="2634054" cy="16995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3C29B0-E781-460E-AF5D-96AF31D3B38A}"/>
                </a:ext>
              </a:extLst>
            </p:cNvPr>
            <p:cNvSpPr txBox="1"/>
            <p:nvPr/>
          </p:nvSpPr>
          <p:spPr>
            <a:xfrm>
              <a:off x="4798209" y="2117558"/>
              <a:ext cx="25955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latin typeface="+mj-lt"/>
                </a:rPr>
                <a:t>Part 1.</a:t>
              </a:r>
              <a:endParaRPr lang="ko-KR" altLang="en-US" sz="5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8819A3-E3ED-4F7F-8934-E429EA710645}"/>
                </a:ext>
              </a:extLst>
            </p:cNvPr>
            <p:cNvSpPr txBox="1"/>
            <p:nvPr/>
          </p:nvSpPr>
          <p:spPr>
            <a:xfrm>
              <a:off x="4778972" y="3109227"/>
              <a:ext cx="263405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spc="-300" dirty="0">
                  <a:solidFill>
                    <a:schemeClr val="bg1"/>
                  </a:solidFill>
                </a:rPr>
                <a:t>메인 페이지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029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64435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1328AE-81E8-4031-8851-BDD649B1B309}"/>
              </a:ext>
            </a:extLst>
          </p:cNvPr>
          <p:cNvSpPr/>
          <p:nvPr/>
        </p:nvSpPr>
        <p:spPr>
          <a:xfrm>
            <a:off x="8087459" y="794761"/>
            <a:ext cx="4104541" cy="60632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-</a:t>
            </a:r>
            <a:r>
              <a:rPr lang="ko-KR" altLang="en-US" sz="1000" dirty="0">
                <a:solidFill>
                  <a:schemeClr val="tx1"/>
                </a:solidFill>
              </a:rPr>
              <a:t> 회원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스터모에</a:t>
            </a:r>
            <a:r>
              <a:rPr lang="ko-KR" altLang="en-US" sz="1000" dirty="0">
                <a:solidFill>
                  <a:schemeClr val="tx1"/>
                </a:solidFill>
              </a:rPr>
              <a:t> 가입한 사람 이하 설명 생략</a:t>
            </a:r>
            <a:r>
              <a:rPr lang="en-US" altLang="ko-KR" sz="1000" dirty="0">
                <a:solidFill>
                  <a:schemeClr val="tx1"/>
                </a:solidFill>
              </a:rPr>
              <a:t>),</a:t>
            </a:r>
            <a:r>
              <a:rPr lang="ko-KR" altLang="en-US" sz="1000" dirty="0">
                <a:solidFill>
                  <a:schemeClr val="tx1"/>
                </a:solidFill>
              </a:rPr>
              <a:t> 비회원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스터모에</a:t>
            </a:r>
            <a:r>
              <a:rPr lang="ko-KR" altLang="en-US" sz="1000" dirty="0">
                <a:solidFill>
                  <a:schemeClr val="tx1"/>
                </a:solidFill>
              </a:rPr>
              <a:t> 가입하지 않은 사람 이하 설명 생략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 공통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① </a:t>
            </a:r>
            <a:r>
              <a:rPr lang="en-US" altLang="ko-KR" sz="1000" dirty="0">
                <a:solidFill>
                  <a:schemeClr val="tx1"/>
                </a:solidFill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</a:rPr>
              <a:t>로그인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 버튼을 클릭하여 로그인 페이지로 이동한다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② 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새로운 모임 시작하기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 버튼을 클릭하여 모임 모집 작성 화면으로 이동한다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③ 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 err="1">
                <a:solidFill>
                  <a:schemeClr val="tx1"/>
                </a:solidFill>
              </a:rPr>
              <a:t>모임찾기</a:t>
            </a:r>
            <a:r>
              <a:rPr lang="en-US" altLang="ko-KR" sz="1000" dirty="0">
                <a:solidFill>
                  <a:schemeClr val="tx1"/>
                </a:solidFill>
              </a:rPr>
              <a:t>!’</a:t>
            </a:r>
            <a:r>
              <a:rPr lang="ko-KR" altLang="en-US" sz="1000" dirty="0">
                <a:solidFill>
                  <a:schemeClr val="tx1"/>
                </a:solidFill>
              </a:rPr>
              <a:t> 버튼을 클릭하여 ④ </a:t>
            </a:r>
            <a:r>
              <a:rPr lang="en-US" altLang="ko-KR" sz="1000" dirty="0">
                <a:solidFill>
                  <a:schemeClr val="tx1"/>
                </a:solidFill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조건에 해당하는 작성된 </a:t>
            </a:r>
            <a:r>
              <a:rPr lang="ko-KR" altLang="en-US" sz="1000" dirty="0" err="1">
                <a:solidFill>
                  <a:schemeClr val="tx1"/>
                </a:solidFill>
              </a:rPr>
              <a:t>모집글을</a:t>
            </a:r>
            <a:r>
              <a:rPr lang="ko-KR" altLang="en-US" sz="1000" dirty="0">
                <a:solidFill>
                  <a:schemeClr val="tx1"/>
                </a:solidFill>
              </a:rPr>
              <a:t> 조회한다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⑤ 해당하는 글을 클릭하여 모임 상세 글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이하 </a:t>
            </a:r>
            <a:r>
              <a:rPr lang="ko-KR" altLang="en-US" sz="1000" dirty="0" err="1">
                <a:solidFill>
                  <a:schemeClr val="tx1"/>
                </a:solidFill>
              </a:rPr>
              <a:t>모임상세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을 조회할 수 있는 화면으로 이동한다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⑥ </a:t>
            </a:r>
            <a:r>
              <a:rPr lang="en-US" altLang="ko-KR" sz="1000" dirty="0" err="1">
                <a:solidFill>
                  <a:schemeClr val="tx1"/>
                </a:solidFill>
              </a:rPr>
              <a:t>Stumo</a:t>
            </a:r>
            <a:r>
              <a:rPr lang="ko-KR" altLang="en-US" sz="1000" dirty="0">
                <a:solidFill>
                  <a:schemeClr val="tx1"/>
                </a:solidFill>
              </a:rPr>
              <a:t> 이미지를 클릭하여 어느 </a:t>
            </a:r>
            <a:r>
              <a:rPr lang="ko-KR" altLang="en-US" sz="1000" dirty="0" err="1">
                <a:solidFill>
                  <a:schemeClr val="tx1"/>
                </a:solidFill>
              </a:rPr>
              <a:t>화면에서든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메인페이지로</a:t>
            </a:r>
            <a:r>
              <a:rPr lang="ko-KR" altLang="en-US" sz="1000" dirty="0">
                <a:solidFill>
                  <a:schemeClr val="tx1"/>
                </a:solidFill>
              </a:rPr>
              <a:t> 이동한다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ko-KR" altLang="en-US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⑦ 스크롤을 내려 다음 페이지의 글을 조회한다</a:t>
            </a:r>
            <a:r>
              <a:rPr lang="en-US" altLang="ko-KR" sz="1000" dirty="0">
                <a:solidFill>
                  <a:schemeClr val="tx1"/>
                </a:solidFill>
              </a:rPr>
              <a:t>.(6</a:t>
            </a:r>
            <a:r>
              <a:rPr lang="ko-KR" altLang="en-US" sz="1000" dirty="0">
                <a:solidFill>
                  <a:schemeClr val="tx1"/>
                </a:solidFill>
              </a:rPr>
              <a:t>개 씩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① 로그인이 되어 있는 경우 마이페이지로 변경된다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비회원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② 비회원이 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새로운 모임 시작하기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를</a:t>
            </a:r>
            <a:r>
              <a:rPr lang="ko-KR" altLang="en-US" sz="1000" dirty="0">
                <a:solidFill>
                  <a:schemeClr val="tx1"/>
                </a:solidFill>
              </a:rPr>
              <a:t> 클릭하면 로그인 페이지로 이동한다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1CBD41F-B653-91A0-FC43-854327466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787733"/>
            <a:ext cx="8087458" cy="60632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D87638-8EAB-0F14-8291-398986B41429}"/>
              </a:ext>
            </a:extLst>
          </p:cNvPr>
          <p:cNvSpPr txBox="1"/>
          <p:nvPr/>
        </p:nvSpPr>
        <p:spPr>
          <a:xfrm>
            <a:off x="3951296" y="-820949"/>
            <a:ext cx="6101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①②③④⑤⑥⑦⑧⑨⑩⑪⑫⑬⑭⑮⑯⑰⑱⑲⑳㉑㉒㉓㉔㉕㉖㉗㉘㉙㉚㉛㉜㉝㉞㉟㊱㊲㊳㊴㊵㊶㊷㊸㊹㊺㊻㊼㊽㊾㊿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8DE458-DD8B-B28D-7AC7-36D915E62FDC}"/>
              </a:ext>
            </a:extLst>
          </p:cNvPr>
          <p:cNvSpPr txBox="1"/>
          <p:nvPr/>
        </p:nvSpPr>
        <p:spPr>
          <a:xfrm>
            <a:off x="4043730" y="-1275537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D70421-5605-F238-E603-E27B5D4C07D9}"/>
              </a:ext>
            </a:extLst>
          </p:cNvPr>
          <p:cNvSpPr txBox="1"/>
          <p:nvPr/>
        </p:nvSpPr>
        <p:spPr>
          <a:xfrm>
            <a:off x="4343617" y="-1275537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36C9A3-98DC-EBCE-BADE-3D37AAB3A94E}"/>
              </a:ext>
            </a:extLst>
          </p:cNvPr>
          <p:cNvSpPr txBox="1"/>
          <p:nvPr/>
        </p:nvSpPr>
        <p:spPr>
          <a:xfrm>
            <a:off x="4652050" y="-1275537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4C2F69-F97F-D424-760D-D5036941594E}"/>
              </a:ext>
            </a:extLst>
          </p:cNvPr>
          <p:cNvSpPr txBox="1"/>
          <p:nvPr/>
        </p:nvSpPr>
        <p:spPr>
          <a:xfrm>
            <a:off x="4951937" y="-1275537"/>
            <a:ext cx="41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0F21B8-7C9E-6315-6ABC-3CAA5081F769}"/>
              </a:ext>
            </a:extLst>
          </p:cNvPr>
          <p:cNvSpPr txBox="1"/>
          <p:nvPr/>
        </p:nvSpPr>
        <p:spPr>
          <a:xfrm>
            <a:off x="5251824" y="-1275537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⑤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F37754-86BB-CD1A-FA62-0E1399428813}"/>
              </a:ext>
            </a:extLst>
          </p:cNvPr>
          <p:cNvSpPr txBox="1"/>
          <p:nvPr/>
        </p:nvSpPr>
        <p:spPr>
          <a:xfrm>
            <a:off x="5577349" y="-1275537"/>
            <a:ext cx="358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⑥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D53737-AD96-7DAE-4D13-B6F46CD1C675}"/>
              </a:ext>
            </a:extLst>
          </p:cNvPr>
          <p:cNvSpPr txBox="1"/>
          <p:nvPr/>
        </p:nvSpPr>
        <p:spPr>
          <a:xfrm>
            <a:off x="6233709" y="538572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EE5E43-E4E6-9F25-9356-52504017DFF4}"/>
              </a:ext>
            </a:extLst>
          </p:cNvPr>
          <p:cNvSpPr txBox="1"/>
          <p:nvPr/>
        </p:nvSpPr>
        <p:spPr>
          <a:xfrm>
            <a:off x="5219994" y="530878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7544B3-968D-C6F5-ADEB-8A29729B1C8A}"/>
              </a:ext>
            </a:extLst>
          </p:cNvPr>
          <p:cNvSpPr txBox="1"/>
          <p:nvPr/>
        </p:nvSpPr>
        <p:spPr>
          <a:xfrm>
            <a:off x="6297452" y="1207167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2B56AF-CF9B-2788-5F67-5C33011C8892}"/>
              </a:ext>
            </a:extLst>
          </p:cNvPr>
          <p:cNvSpPr txBox="1"/>
          <p:nvPr/>
        </p:nvSpPr>
        <p:spPr>
          <a:xfrm>
            <a:off x="1404008" y="1213465"/>
            <a:ext cx="41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F9103ED-E9E5-E707-40DB-14D5E7C5E983}"/>
              </a:ext>
            </a:extLst>
          </p:cNvPr>
          <p:cNvSpPr txBox="1"/>
          <p:nvPr/>
        </p:nvSpPr>
        <p:spPr>
          <a:xfrm>
            <a:off x="1489341" y="2337910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⑤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777382-5AC2-ED39-F95C-3506A775504B}"/>
              </a:ext>
            </a:extLst>
          </p:cNvPr>
          <p:cNvSpPr txBox="1"/>
          <p:nvPr/>
        </p:nvSpPr>
        <p:spPr>
          <a:xfrm>
            <a:off x="935991" y="643807"/>
            <a:ext cx="358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⑥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E8FCF0A-3D8A-2530-E4C3-FE78D1865EA6}"/>
              </a:ext>
            </a:extLst>
          </p:cNvPr>
          <p:cNvSpPr txBox="1"/>
          <p:nvPr/>
        </p:nvSpPr>
        <p:spPr>
          <a:xfrm>
            <a:off x="5870376" y="-1273095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⑦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9ED5DF-9031-C76A-7639-CF71CFD82B05}"/>
              </a:ext>
            </a:extLst>
          </p:cNvPr>
          <p:cNvSpPr txBox="1"/>
          <p:nvPr/>
        </p:nvSpPr>
        <p:spPr>
          <a:xfrm>
            <a:off x="3750470" y="6300475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⑦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7014D9-03A6-1E2E-5A46-FE079C9704DF}"/>
              </a:ext>
            </a:extLst>
          </p:cNvPr>
          <p:cNvSpPr txBox="1"/>
          <p:nvPr/>
        </p:nvSpPr>
        <p:spPr>
          <a:xfrm>
            <a:off x="160421" y="304800"/>
            <a:ext cx="1158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Screen 001,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CF328A-335C-9272-999E-62317D3340DF}"/>
              </a:ext>
            </a:extLst>
          </p:cNvPr>
          <p:cNvSpPr txBox="1"/>
          <p:nvPr/>
        </p:nvSpPr>
        <p:spPr>
          <a:xfrm>
            <a:off x="1219200" y="30821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2"/>
                </a:solidFill>
              </a:rPr>
              <a:t>메인</a:t>
            </a:r>
          </a:p>
        </p:txBody>
      </p:sp>
    </p:spTree>
    <p:extLst>
      <p:ext uri="{BB962C8B-B14F-4D97-AF65-F5344CB8AC3E}">
        <p14:creationId xmlns:p14="http://schemas.microsoft.com/office/powerpoint/2010/main" val="239651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1158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Screen 002,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219200" y="30821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2"/>
                </a:solidFill>
              </a:rPr>
              <a:t>로그인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64435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1328AE-81E8-4031-8851-BDD649B1B309}"/>
              </a:ext>
            </a:extLst>
          </p:cNvPr>
          <p:cNvSpPr/>
          <p:nvPr/>
        </p:nvSpPr>
        <p:spPr>
          <a:xfrm>
            <a:off x="6272028" y="794761"/>
            <a:ext cx="5919972" cy="60632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사용자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사용자는 회원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비회원을 총칭한다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이하 설명 생략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① 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카카오로 시작하기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 버튼을 클릭하여 로그인 및 회원가입을 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①</a:t>
            </a:r>
            <a:r>
              <a:rPr lang="en-US" altLang="ko-KR" sz="1000" dirty="0">
                <a:solidFill>
                  <a:schemeClr val="tx1"/>
                </a:solidFill>
              </a:rPr>
              <a:t>-1</a:t>
            </a:r>
            <a:r>
              <a:rPr lang="ko-KR" altLang="en-US" sz="1000" dirty="0">
                <a:solidFill>
                  <a:schemeClr val="tx1"/>
                </a:solidFill>
              </a:rPr>
              <a:t> 카카오 이외의 구글로그인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깃허브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네이버 등 소셜 로그인이 추가될 수 있다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미정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D87638-8EAB-0F14-8291-398986B41429}"/>
              </a:ext>
            </a:extLst>
          </p:cNvPr>
          <p:cNvSpPr txBox="1"/>
          <p:nvPr/>
        </p:nvSpPr>
        <p:spPr>
          <a:xfrm>
            <a:off x="3951296" y="-820949"/>
            <a:ext cx="6101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①②③④⑤⑥⑦⑧⑨⑩⑪⑫⑬⑭⑮⑯⑰⑱⑲⑳㉑㉒㉓㉔㉕㉖㉗㉘㉙㉚㉛㉜㉝㉞㉟㊱㊲㊳㊴㊵㊶㊷㊸㊹㊺㊻㊼㊽㊾㊿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8DE458-DD8B-B28D-7AC7-36D915E62FDC}"/>
              </a:ext>
            </a:extLst>
          </p:cNvPr>
          <p:cNvSpPr txBox="1"/>
          <p:nvPr/>
        </p:nvSpPr>
        <p:spPr>
          <a:xfrm>
            <a:off x="4043730" y="-1275537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D70421-5605-F238-E603-E27B5D4C07D9}"/>
              </a:ext>
            </a:extLst>
          </p:cNvPr>
          <p:cNvSpPr txBox="1"/>
          <p:nvPr/>
        </p:nvSpPr>
        <p:spPr>
          <a:xfrm>
            <a:off x="4343617" y="-1275537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36C9A3-98DC-EBCE-BADE-3D37AAB3A94E}"/>
              </a:ext>
            </a:extLst>
          </p:cNvPr>
          <p:cNvSpPr txBox="1"/>
          <p:nvPr/>
        </p:nvSpPr>
        <p:spPr>
          <a:xfrm>
            <a:off x="4652050" y="-1275537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4C2F69-F97F-D424-760D-D5036941594E}"/>
              </a:ext>
            </a:extLst>
          </p:cNvPr>
          <p:cNvSpPr txBox="1"/>
          <p:nvPr/>
        </p:nvSpPr>
        <p:spPr>
          <a:xfrm>
            <a:off x="4951937" y="-1275537"/>
            <a:ext cx="41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0F21B8-7C9E-6315-6ABC-3CAA5081F769}"/>
              </a:ext>
            </a:extLst>
          </p:cNvPr>
          <p:cNvSpPr txBox="1"/>
          <p:nvPr/>
        </p:nvSpPr>
        <p:spPr>
          <a:xfrm>
            <a:off x="5251824" y="-1275537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⑤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F37754-86BB-CD1A-FA62-0E1399428813}"/>
              </a:ext>
            </a:extLst>
          </p:cNvPr>
          <p:cNvSpPr txBox="1"/>
          <p:nvPr/>
        </p:nvSpPr>
        <p:spPr>
          <a:xfrm>
            <a:off x="5577349" y="-1275537"/>
            <a:ext cx="358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⑥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E8FCF0A-3D8A-2530-E4C3-FE78D1865EA6}"/>
              </a:ext>
            </a:extLst>
          </p:cNvPr>
          <p:cNvSpPr txBox="1"/>
          <p:nvPr/>
        </p:nvSpPr>
        <p:spPr>
          <a:xfrm>
            <a:off x="5870376" y="-1273095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FEB268-B466-18E4-DAE6-298D3E8DE059}"/>
              </a:ext>
            </a:extLst>
          </p:cNvPr>
          <p:cNvSpPr txBox="1"/>
          <p:nvPr/>
        </p:nvSpPr>
        <p:spPr>
          <a:xfrm>
            <a:off x="6153966" y="-1277589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⑧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20F944-D0C2-BC74-DB1A-1E835EDD169E}"/>
              </a:ext>
            </a:extLst>
          </p:cNvPr>
          <p:cNvSpPr txBox="1"/>
          <p:nvPr/>
        </p:nvSpPr>
        <p:spPr>
          <a:xfrm>
            <a:off x="6451087" y="-1277589"/>
            <a:ext cx="394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A2E39A-0DA8-AD12-FB69-4DAEA4CC5F93}"/>
              </a:ext>
            </a:extLst>
          </p:cNvPr>
          <p:cNvSpPr txBox="1"/>
          <p:nvPr/>
        </p:nvSpPr>
        <p:spPr>
          <a:xfrm>
            <a:off x="6761290" y="-1273095"/>
            <a:ext cx="394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⑩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EC65443-1578-CF23-8D6B-E5AC87C60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2" y="787733"/>
            <a:ext cx="6252716" cy="606323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997B896-62B4-4F65-F74A-D37F60801A2F}"/>
              </a:ext>
            </a:extLst>
          </p:cNvPr>
          <p:cNvSpPr txBox="1"/>
          <p:nvPr/>
        </p:nvSpPr>
        <p:spPr>
          <a:xfrm>
            <a:off x="2241847" y="4278596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680338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1158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Screen 003,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219200" y="308215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2"/>
                </a:solidFill>
              </a:rPr>
              <a:t>모임 모집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64435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1328AE-81E8-4031-8851-BDD649B1B309}"/>
              </a:ext>
            </a:extLst>
          </p:cNvPr>
          <p:cNvSpPr/>
          <p:nvPr/>
        </p:nvSpPr>
        <p:spPr>
          <a:xfrm>
            <a:off x="4981829" y="794761"/>
            <a:ext cx="7210171" cy="60632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① 제목을 입력 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글자 수 제한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한글 </a:t>
            </a:r>
            <a:r>
              <a:rPr lang="en-US" altLang="ko-KR" sz="1000" dirty="0">
                <a:solidFill>
                  <a:schemeClr val="tx1"/>
                </a:solidFill>
              </a:rPr>
              <a:t>300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영어 </a:t>
            </a:r>
            <a:r>
              <a:rPr lang="en-US" altLang="ko-KR" sz="1000" dirty="0">
                <a:solidFill>
                  <a:schemeClr val="tx1"/>
                </a:solidFill>
              </a:rPr>
              <a:t>900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② 시작일을 선택할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③ 종료일을 선택할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④ 모집인원을 입력할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숫자만 입력 가능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최대 </a:t>
            </a:r>
            <a:r>
              <a:rPr lang="en-US" altLang="ko-KR" sz="1000" dirty="0">
                <a:solidFill>
                  <a:schemeClr val="tx1"/>
                </a:solidFill>
              </a:rPr>
              <a:t>100</a:t>
            </a:r>
            <a:r>
              <a:rPr lang="ko-KR" altLang="en-US" sz="1000" dirty="0">
                <a:solidFill>
                  <a:schemeClr val="tx1"/>
                </a:solidFill>
              </a:rPr>
              <a:t> 까지 지원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⑤ 지원제한을 입력할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숫자만 입력 가능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모집인원보다 큰 수를 입력할 수 없다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⑥ 모집 게시일을 선택할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ko-KR" altLang="en-US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⑦ 모집 종료일을 선택할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⑧ 해시태그를 입력할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글자 수 제한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한글 </a:t>
            </a:r>
            <a:r>
              <a:rPr lang="en-US" altLang="ko-KR" sz="1000" dirty="0">
                <a:solidFill>
                  <a:schemeClr val="tx1"/>
                </a:solidFill>
              </a:rPr>
              <a:t>10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영어 </a:t>
            </a:r>
            <a:r>
              <a:rPr lang="en-US" altLang="ko-KR" sz="1000" dirty="0">
                <a:solidFill>
                  <a:schemeClr val="tx1"/>
                </a:solidFill>
              </a:rPr>
              <a:t>30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⑨ 모집 내용을 작성할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⑩ 모집 시작 버튼을 클릭하여 </a:t>
            </a:r>
            <a:r>
              <a:rPr lang="ko-KR" altLang="en-US" sz="1000" dirty="0" err="1">
                <a:solidFill>
                  <a:schemeClr val="tx1"/>
                </a:solidFill>
              </a:rPr>
              <a:t>모집글을</a:t>
            </a:r>
            <a:r>
              <a:rPr lang="ko-KR" altLang="en-US" sz="1000" dirty="0">
                <a:solidFill>
                  <a:schemeClr val="tx1"/>
                </a:solidFill>
              </a:rPr>
              <a:t> 작성할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비회원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해당 화면 접근 불가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D87638-8EAB-0F14-8291-398986B41429}"/>
              </a:ext>
            </a:extLst>
          </p:cNvPr>
          <p:cNvSpPr txBox="1"/>
          <p:nvPr/>
        </p:nvSpPr>
        <p:spPr>
          <a:xfrm>
            <a:off x="3951296" y="-820949"/>
            <a:ext cx="6101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①②③④⑤⑥⑦⑧⑨⑩⑪⑫⑬⑭⑮⑯⑰⑱⑲⑳㉑㉒㉓㉔㉕㉖㉗㉘㉙㉚㉛㉜㉝㉞㉟㊱㊲㊳㊴㊵㊶㊷㊸㊹㊺㊻㊼㊽㊾㊿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8DE458-DD8B-B28D-7AC7-36D915E62FDC}"/>
              </a:ext>
            </a:extLst>
          </p:cNvPr>
          <p:cNvSpPr txBox="1"/>
          <p:nvPr/>
        </p:nvSpPr>
        <p:spPr>
          <a:xfrm>
            <a:off x="4043730" y="-1275537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D70421-5605-F238-E603-E27B5D4C07D9}"/>
              </a:ext>
            </a:extLst>
          </p:cNvPr>
          <p:cNvSpPr txBox="1"/>
          <p:nvPr/>
        </p:nvSpPr>
        <p:spPr>
          <a:xfrm>
            <a:off x="4343617" y="-1275537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36C9A3-98DC-EBCE-BADE-3D37AAB3A94E}"/>
              </a:ext>
            </a:extLst>
          </p:cNvPr>
          <p:cNvSpPr txBox="1"/>
          <p:nvPr/>
        </p:nvSpPr>
        <p:spPr>
          <a:xfrm>
            <a:off x="4652050" y="-1275537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4C2F69-F97F-D424-760D-D5036941594E}"/>
              </a:ext>
            </a:extLst>
          </p:cNvPr>
          <p:cNvSpPr txBox="1"/>
          <p:nvPr/>
        </p:nvSpPr>
        <p:spPr>
          <a:xfrm>
            <a:off x="4951937" y="-1275537"/>
            <a:ext cx="41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0F21B8-7C9E-6315-6ABC-3CAA5081F769}"/>
              </a:ext>
            </a:extLst>
          </p:cNvPr>
          <p:cNvSpPr txBox="1"/>
          <p:nvPr/>
        </p:nvSpPr>
        <p:spPr>
          <a:xfrm>
            <a:off x="5251824" y="-1275537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⑤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F37754-86BB-CD1A-FA62-0E1399428813}"/>
              </a:ext>
            </a:extLst>
          </p:cNvPr>
          <p:cNvSpPr txBox="1"/>
          <p:nvPr/>
        </p:nvSpPr>
        <p:spPr>
          <a:xfrm>
            <a:off x="5577349" y="-1275537"/>
            <a:ext cx="358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⑥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E8FCF0A-3D8A-2530-E4C3-FE78D1865EA6}"/>
              </a:ext>
            </a:extLst>
          </p:cNvPr>
          <p:cNvSpPr txBox="1"/>
          <p:nvPr/>
        </p:nvSpPr>
        <p:spPr>
          <a:xfrm>
            <a:off x="5870376" y="-1273095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⑦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8F9F64-BE57-2FE9-05BF-8623F1B36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8509"/>
            <a:ext cx="4981829" cy="60394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42CA85-6EBF-963C-E321-DA0C19DB1979}"/>
              </a:ext>
            </a:extLst>
          </p:cNvPr>
          <p:cNvSpPr txBox="1"/>
          <p:nvPr/>
        </p:nvSpPr>
        <p:spPr>
          <a:xfrm>
            <a:off x="523854" y="1116776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B3DA53-556F-B9F1-25AC-B77309E78906}"/>
              </a:ext>
            </a:extLst>
          </p:cNvPr>
          <p:cNvSpPr txBox="1"/>
          <p:nvPr/>
        </p:nvSpPr>
        <p:spPr>
          <a:xfrm>
            <a:off x="883066" y="1859346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2D7CDA-7297-36CE-0B14-336E0F7BBAC5}"/>
              </a:ext>
            </a:extLst>
          </p:cNvPr>
          <p:cNvSpPr txBox="1"/>
          <p:nvPr/>
        </p:nvSpPr>
        <p:spPr>
          <a:xfrm>
            <a:off x="2940192" y="1859346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46006F-CDA1-9AA8-1CF3-DC7E33A841BF}"/>
              </a:ext>
            </a:extLst>
          </p:cNvPr>
          <p:cNvSpPr txBox="1"/>
          <p:nvPr/>
        </p:nvSpPr>
        <p:spPr>
          <a:xfrm>
            <a:off x="1694512" y="2228678"/>
            <a:ext cx="41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8951A2-E9A8-3D5B-9570-80D6377594C2}"/>
              </a:ext>
            </a:extLst>
          </p:cNvPr>
          <p:cNvSpPr txBox="1"/>
          <p:nvPr/>
        </p:nvSpPr>
        <p:spPr>
          <a:xfrm>
            <a:off x="3959408" y="2228678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CA2460-F3B8-FD16-3C32-8A859379BB35}"/>
              </a:ext>
            </a:extLst>
          </p:cNvPr>
          <p:cNvSpPr txBox="1"/>
          <p:nvPr/>
        </p:nvSpPr>
        <p:spPr>
          <a:xfrm>
            <a:off x="1386222" y="2517371"/>
            <a:ext cx="358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CF0860-F629-E203-6BC7-98A3E0366DCA}"/>
              </a:ext>
            </a:extLst>
          </p:cNvPr>
          <p:cNvSpPr txBox="1"/>
          <p:nvPr/>
        </p:nvSpPr>
        <p:spPr>
          <a:xfrm>
            <a:off x="1386222" y="2806064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FEB268-B466-18E4-DAE6-298D3E8DE059}"/>
              </a:ext>
            </a:extLst>
          </p:cNvPr>
          <p:cNvSpPr txBox="1"/>
          <p:nvPr/>
        </p:nvSpPr>
        <p:spPr>
          <a:xfrm>
            <a:off x="6153966" y="-1277589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⑧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ECBA01-E724-DC91-36E7-94711BAE8EF4}"/>
              </a:ext>
            </a:extLst>
          </p:cNvPr>
          <p:cNvSpPr txBox="1"/>
          <p:nvPr/>
        </p:nvSpPr>
        <p:spPr>
          <a:xfrm>
            <a:off x="677070" y="3269515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⑧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20F944-D0C2-BC74-DB1A-1E835EDD169E}"/>
              </a:ext>
            </a:extLst>
          </p:cNvPr>
          <p:cNvSpPr txBox="1"/>
          <p:nvPr/>
        </p:nvSpPr>
        <p:spPr>
          <a:xfrm>
            <a:off x="6451087" y="-1277589"/>
            <a:ext cx="394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⑨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A2DC32-84FA-8A87-8BBA-3586A8A4EA9A}"/>
              </a:ext>
            </a:extLst>
          </p:cNvPr>
          <p:cNvSpPr txBox="1"/>
          <p:nvPr/>
        </p:nvSpPr>
        <p:spPr>
          <a:xfrm>
            <a:off x="326305" y="4403940"/>
            <a:ext cx="394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⑨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3227A7-D623-F970-C0F8-65DA0619D1B2}"/>
              </a:ext>
            </a:extLst>
          </p:cNvPr>
          <p:cNvSpPr txBox="1"/>
          <p:nvPr/>
        </p:nvSpPr>
        <p:spPr>
          <a:xfrm>
            <a:off x="1857131" y="6408017"/>
            <a:ext cx="394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⑩</a:t>
            </a:r>
          </a:p>
        </p:txBody>
      </p:sp>
    </p:spTree>
    <p:extLst>
      <p:ext uri="{BB962C8B-B14F-4D97-AF65-F5344CB8AC3E}">
        <p14:creationId xmlns:p14="http://schemas.microsoft.com/office/powerpoint/2010/main" val="4208138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1158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Screen 003,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219200" y="308215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2"/>
                </a:solidFill>
              </a:rPr>
              <a:t>모임 조회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64435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1328AE-81E8-4031-8851-BDD649B1B309}"/>
              </a:ext>
            </a:extLst>
          </p:cNvPr>
          <p:cNvSpPr/>
          <p:nvPr/>
        </p:nvSpPr>
        <p:spPr>
          <a:xfrm>
            <a:off x="7832061" y="794761"/>
            <a:ext cx="4359939" cy="60632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① 제목을 입력 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글자 수 제한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한글 </a:t>
            </a:r>
            <a:r>
              <a:rPr lang="en-US" altLang="ko-KR" sz="1000" dirty="0">
                <a:solidFill>
                  <a:schemeClr val="tx1"/>
                </a:solidFill>
              </a:rPr>
              <a:t>300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영어 </a:t>
            </a:r>
            <a:r>
              <a:rPr lang="en-US" altLang="ko-KR" sz="1000" dirty="0">
                <a:solidFill>
                  <a:schemeClr val="tx1"/>
                </a:solidFill>
              </a:rPr>
              <a:t>900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② 시작일을 선택할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③ 종료일을 선택할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④ 모집인원을 입력할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숫자만 입력 가능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최대 </a:t>
            </a:r>
            <a:r>
              <a:rPr lang="en-US" altLang="ko-KR" sz="1000" dirty="0">
                <a:solidFill>
                  <a:schemeClr val="tx1"/>
                </a:solidFill>
              </a:rPr>
              <a:t>100</a:t>
            </a:r>
            <a:r>
              <a:rPr lang="ko-KR" altLang="en-US" sz="1000" dirty="0">
                <a:solidFill>
                  <a:schemeClr val="tx1"/>
                </a:solidFill>
              </a:rPr>
              <a:t> 까지 지원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⑤ 지원제한을 입력할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숫자만 입력 가능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모집인원보다 큰 수를 입력할 수 없다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⑥ 모집 게시일을 선택할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ko-KR" altLang="en-US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⑦ 모집 종료일을 선택할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⑧ 해시태그를 입력할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글자 수 제한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한글 </a:t>
            </a:r>
            <a:r>
              <a:rPr lang="en-US" altLang="ko-KR" sz="1000" dirty="0">
                <a:solidFill>
                  <a:schemeClr val="tx1"/>
                </a:solidFill>
              </a:rPr>
              <a:t>10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영어 </a:t>
            </a:r>
            <a:r>
              <a:rPr lang="en-US" altLang="ko-KR" sz="1000" dirty="0">
                <a:solidFill>
                  <a:schemeClr val="tx1"/>
                </a:solidFill>
              </a:rPr>
              <a:t>30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⑨ 모집 내용을 작성할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⑩ 모집 시작 버튼을 클릭하여 </a:t>
            </a:r>
            <a:r>
              <a:rPr lang="ko-KR" altLang="en-US" sz="1000" dirty="0" err="1">
                <a:solidFill>
                  <a:schemeClr val="tx1"/>
                </a:solidFill>
              </a:rPr>
              <a:t>모집글을</a:t>
            </a:r>
            <a:r>
              <a:rPr lang="ko-KR" altLang="en-US" sz="1000" dirty="0">
                <a:solidFill>
                  <a:schemeClr val="tx1"/>
                </a:solidFill>
              </a:rPr>
              <a:t> 작성할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비회원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해당 화면 접근 불가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46E904-FEC5-24E9-DD40-BF4E18103A96}"/>
              </a:ext>
            </a:extLst>
          </p:cNvPr>
          <p:cNvSpPr txBox="1"/>
          <p:nvPr/>
        </p:nvSpPr>
        <p:spPr>
          <a:xfrm>
            <a:off x="3951296" y="-820949"/>
            <a:ext cx="6101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①②③④⑤⑥⑦⑧⑨⑩⑪⑫⑬⑭⑮⑯⑰⑱⑲⑳㉑㉒㉓㉔㉕㉖㉗㉘㉙㉚㉛㉜㉝㉞㉟㊱㊲㊳㊴㊵㊶㊷㊸㊹㊺㊻㊼㊽㊾㊿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8045D0-9C7B-5533-C095-87FC1ACABFF9}"/>
              </a:ext>
            </a:extLst>
          </p:cNvPr>
          <p:cNvSpPr txBox="1"/>
          <p:nvPr/>
        </p:nvSpPr>
        <p:spPr>
          <a:xfrm>
            <a:off x="4043730" y="-1275537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315757-3B5F-27A4-DF89-A1333E7AEE22}"/>
              </a:ext>
            </a:extLst>
          </p:cNvPr>
          <p:cNvSpPr txBox="1"/>
          <p:nvPr/>
        </p:nvSpPr>
        <p:spPr>
          <a:xfrm>
            <a:off x="4343617" y="-1275537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C6CEED-CD27-F9A1-8550-EDEC09B1AF05}"/>
              </a:ext>
            </a:extLst>
          </p:cNvPr>
          <p:cNvSpPr txBox="1"/>
          <p:nvPr/>
        </p:nvSpPr>
        <p:spPr>
          <a:xfrm>
            <a:off x="4652050" y="-1275537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2B8957-1473-EA8F-8A7D-EDF85E079A47}"/>
              </a:ext>
            </a:extLst>
          </p:cNvPr>
          <p:cNvSpPr txBox="1"/>
          <p:nvPr/>
        </p:nvSpPr>
        <p:spPr>
          <a:xfrm>
            <a:off x="4951937" y="-1275537"/>
            <a:ext cx="41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AF7C44-9F23-BFF3-2BA1-5DE677419248}"/>
              </a:ext>
            </a:extLst>
          </p:cNvPr>
          <p:cNvSpPr txBox="1"/>
          <p:nvPr/>
        </p:nvSpPr>
        <p:spPr>
          <a:xfrm>
            <a:off x="5251824" y="-1275537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⑤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FEA941-19F0-B6D8-4C85-F6354C7AE468}"/>
              </a:ext>
            </a:extLst>
          </p:cNvPr>
          <p:cNvSpPr txBox="1"/>
          <p:nvPr/>
        </p:nvSpPr>
        <p:spPr>
          <a:xfrm>
            <a:off x="5577349" y="-1275537"/>
            <a:ext cx="358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⑥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E68B16-408D-2032-09A5-002F7EB20EA0}"/>
              </a:ext>
            </a:extLst>
          </p:cNvPr>
          <p:cNvSpPr txBox="1"/>
          <p:nvPr/>
        </p:nvSpPr>
        <p:spPr>
          <a:xfrm>
            <a:off x="5870376" y="-1273095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C6CE09-F1C5-CB8C-D049-C63B40458521}"/>
              </a:ext>
            </a:extLst>
          </p:cNvPr>
          <p:cNvSpPr txBox="1"/>
          <p:nvPr/>
        </p:nvSpPr>
        <p:spPr>
          <a:xfrm>
            <a:off x="6153966" y="-1277589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⑧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673F85-B0B8-5206-F0B2-EF309C6A35DB}"/>
              </a:ext>
            </a:extLst>
          </p:cNvPr>
          <p:cNvSpPr txBox="1"/>
          <p:nvPr/>
        </p:nvSpPr>
        <p:spPr>
          <a:xfrm>
            <a:off x="6451087" y="-1277589"/>
            <a:ext cx="394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⑨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F4A48FF-111B-693A-A2E1-72FBDC0403DF}"/>
              </a:ext>
            </a:extLst>
          </p:cNvPr>
          <p:cNvSpPr txBox="1"/>
          <p:nvPr/>
        </p:nvSpPr>
        <p:spPr>
          <a:xfrm>
            <a:off x="6761290" y="-1273095"/>
            <a:ext cx="394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⑩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CEF4A05A-6250-8CA9-6D36-AAEF9E0F6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6" y="794563"/>
            <a:ext cx="7814825" cy="606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35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2F7D08-5341-4FF9-B27B-1F6C7424F031}"/>
              </a:ext>
            </a:extLst>
          </p:cNvPr>
          <p:cNvSpPr txBox="1"/>
          <p:nvPr/>
        </p:nvSpPr>
        <p:spPr>
          <a:xfrm>
            <a:off x="4116070" y="3080792"/>
            <a:ext cx="3959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208162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9401"/>
      </a:accent1>
      <a:accent2>
        <a:srgbClr val="595347"/>
      </a:accent2>
      <a:accent3>
        <a:srgbClr val="D9D8D5"/>
      </a:accent3>
      <a:accent4>
        <a:srgbClr val="B48B61"/>
      </a:accent4>
      <a:accent5>
        <a:srgbClr val="6F7071"/>
      </a:accent5>
      <a:accent6>
        <a:srgbClr val="CD8B2E"/>
      </a:accent6>
      <a:hlink>
        <a:srgbClr val="3F3F3F"/>
      </a:hlink>
      <a:folHlink>
        <a:srgbClr val="3F3F3F"/>
      </a:folHlink>
    </a:clrScheme>
    <a:fontScheme name="G마켓 산스 TTF Bold">
      <a:majorFont>
        <a:latin typeface="G마켓 산스 TTF Bold"/>
        <a:ea typeface="나눔스퀘어 Bold"/>
        <a:cs typeface=""/>
      </a:majorFont>
      <a:minorFont>
        <a:latin typeface="G마켓 산스 TTF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515</Words>
  <Application>Microsoft Macintosh PowerPoint</Application>
  <PresentationFormat>와이드스크린</PresentationFormat>
  <Paragraphs>157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나눔스퀘어 Light</vt:lpstr>
      <vt:lpstr>G마켓 산스 TTF Bold</vt:lpstr>
      <vt:lpstr>G마켓 산스 TTF Light</vt:lpstr>
      <vt:lpstr>Arial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ywc412@gmail.com</cp:lastModifiedBy>
  <cp:revision>81</cp:revision>
  <dcterms:created xsi:type="dcterms:W3CDTF">2020-07-12T23:40:59Z</dcterms:created>
  <dcterms:modified xsi:type="dcterms:W3CDTF">2022-08-09T13:53:49Z</dcterms:modified>
</cp:coreProperties>
</file>