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7" r:id="rId5"/>
    <p:sldId id="287" r:id="rId6"/>
    <p:sldId id="286" r:id="rId7"/>
    <p:sldId id="288" r:id="rId8"/>
    <p:sldId id="289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8" y="17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17597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912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25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443625"/>
            <a:ext cx="1276539" cy="307777"/>
            <a:chOff x="802105" y="2134906"/>
            <a:chExt cx="1276539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7E73A2-0C16-881F-B70B-0F130FBF127F}"/>
              </a:ext>
            </a:extLst>
          </p:cNvPr>
          <p:cNvGrpSpPr/>
          <p:nvPr/>
        </p:nvGrpSpPr>
        <p:grpSpPr>
          <a:xfrm>
            <a:off x="802105" y="1935033"/>
            <a:ext cx="1417604" cy="307777"/>
            <a:chOff x="802105" y="2134906"/>
            <a:chExt cx="141760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3CDB5A-7EA2-8BAA-E427-F7E3F7BDEF63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BF4F-571C-C24D-C669-2BB12C4C165A}"/>
                </a:ext>
              </a:extLst>
            </p:cNvPr>
            <p:cNvSpPr txBox="1"/>
            <p:nvPr/>
          </p:nvSpPr>
          <p:spPr>
            <a:xfrm>
              <a:off x="1611850" y="213490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207933-E421-0D22-AB2B-01B357925B3D}"/>
              </a:ext>
            </a:extLst>
          </p:cNvPr>
          <p:cNvGrpSpPr/>
          <p:nvPr/>
        </p:nvGrpSpPr>
        <p:grpSpPr>
          <a:xfrm>
            <a:off x="802105" y="2422302"/>
            <a:ext cx="1608362" cy="307777"/>
            <a:chOff x="802105" y="2134906"/>
            <a:chExt cx="1608362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650754-61CF-DCEF-6C87-53855774A46A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A22E77-5BB5-33B1-3C64-F1C91AC716E8}"/>
                </a:ext>
              </a:extLst>
            </p:cNvPr>
            <p:cNvSpPr txBox="1"/>
            <p:nvPr/>
          </p:nvSpPr>
          <p:spPr>
            <a:xfrm>
              <a:off x="1611850" y="213490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모임                                  모집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778972" y="2579222"/>
            <a:ext cx="2634054" cy="1699555"/>
            <a:chOff x="4778972" y="2117558"/>
            <a:chExt cx="2634054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778972" y="3109227"/>
              <a:ext cx="26340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메인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</a:t>
            </a:r>
            <a:r>
              <a:rPr lang="en-US" altLang="ko-KR" sz="1000" dirty="0">
                <a:solidFill>
                  <a:schemeClr val="tx1"/>
                </a:solidFill>
              </a:rPr>
              <a:t>([Screen 002])</a:t>
            </a:r>
            <a:r>
              <a:rPr lang="ko-KR" altLang="en-US" sz="1000" dirty="0">
                <a:solidFill>
                  <a:schemeClr val="tx1"/>
                </a:solidFill>
              </a:rPr>
              <a:t>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</a:t>
            </a:r>
            <a:r>
              <a:rPr lang="en-US" altLang="ko-KR" sz="1000" dirty="0">
                <a:solidFill>
                  <a:schemeClr val="tx1"/>
                </a:solidFill>
              </a:rPr>
              <a:t>([Screen 003])</a:t>
            </a:r>
            <a:r>
              <a:rPr lang="ko-KR" altLang="en-US" sz="1000" dirty="0">
                <a:solidFill>
                  <a:schemeClr val="tx1"/>
                </a:solidFill>
              </a:rPr>
              <a:t>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272028" y="794761"/>
            <a:ext cx="591997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사용자는 회원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비회원을 총칭한다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카카오로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및 회원가입을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카카오 이외의 구글로그인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깃허브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네이버 등 소셜 로그인이 추가될 수 있다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2E39A-0DA8-AD12-FB69-4DAEA4CC5F93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65443-1578-CF23-8D6B-E5AC87C6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" y="787733"/>
            <a:ext cx="6252716" cy="606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7B896-62B4-4F65-F74A-D37F60801A2F}"/>
              </a:ext>
            </a:extLst>
          </p:cNvPr>
          <p:cNvSpPr txBox="1"/>
          <p:nvPr/>
        </p:nvSpPr>
        <p:spPr>
          <a:xfrm>
            <a:off x="2241847" y="42785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03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상세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832061" y="794761"/>
            <a:ext cx="4359939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지원</a:t>
            </a:r>
            <a:r>
              <a:rPr lang="en-US" altLang="ko-KR" sz="1000" dirty="0">
                <a:solidFill>
                  <a:schemeClr val="tx1"/>
                </a:solidFill>
              </a:rPr>
              <a:t>[Screen 005]</a:t>
            </a:r>
            <a:r>
              <a:rPr lang="ko-KR" altLang="en-US" sz="1000" dirty="0">
                <a:solidFill>
                  <a:schemeClr val="tx1"/>
                </a:solidFill>
              </a:rPr>
              <a:t> 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지원자 확인</a:t>
            </a:r>
            <a:r>
              <a:rPr lang="en-US" altLang="ko-KR" sz="1000" dirty="0">
                <a:solidFill>
                  <a:schemeClr val="tx1"/>
                </a:solidFill>
              </a:rPr>
              <a:t>[Screen 006] </a:t>
            </a:r>
            <a:r>
              <a:rPr lang="ko-KR" altLang="en-US" sz="1000" dirty="0">
                <a:solidFill>
                  <a:schemeClr val="tx1"/>
                </a:solidFill>
              </a:rPr>
              <a:t>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버튼은 모임 글을 작성한 작성자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모임리더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에게만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댓글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③ 댓글의 내용을 토대로 댓글을 작성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F4A05A-6250-8CA9-6D36-AAEF9E0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" y="794563"/>
            <a:ext cx="7814825" cy="6063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9AF9-04E3-0E1B-8445-4141A77B831C}"/>
              </a:ext>
            </a:extLst>
          </p:cNvPr>
          <p:cNvSpPr txBox="1"/>
          <p:nvPr/>
        </p:nvSpPr>
        <p:spPr>
          <a:xfrm>
            <a:off x="5874649" y="109382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6521-E643-EAD2-F290-9513DFFB3926}"/>
              </a:ext>
            </a:extLst>
          </p:cNvPr>
          <p:cNvSpPr txBox="1"/>
          <p:nvPr/>
        </p:nvSpPr>
        <p:spPr>
          <a:xfrm>
            <a:off x="6656802" y="108041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302D-2BAD-40C1-4B75-34B1B5E25C83}"/>
              </a:ext>
            </a:extLst>
          </p:cNvPr>
          <p:cNvSpPr txBox="1"/>
          <p:nvPr/>
        </p:nvSpPr>
        <p:spPr>
          <a:xfrm>
            <a:off x="162422" y="3641510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2BCFB-2BFD-4675-E663-90840F765C35}"/>
              </a:ext>
            </a:extLst>
          </p:cNvPr>
          <p:cNvSpPr txBox="1"/>
          <p:nvPr/>
        </p:nvSpPr>
        <p:spPr>
          <a:xfrm>
            <a:off x="3452501" y="4238572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886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지원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60055" y="794761"/>
            <a:ext cx="7231945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지원하고자 하는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 제목을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연락수단의 경우 개인정보 이슈가 있어 정의 보류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지원 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F6E322-280B-4549-9181-00CF464D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184"/>
            <a:ext cx="4960055" cy="6207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661EC-D668-AAC6-8260-D644A3607BE8}"/>
              </a:ext>
            </a:extLst>
          </p:cNvPr>
          <p:cNvSpPr txBox="1"/>
          <p:nvPr/>
        </p:nvSpPr>
        <p:spPr>
          <a:xfrm>
            <a:off x="-87391" y="61009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1FDE-9408-5294-219D-EF3E46500DD1}"/>
              </a:ext>
            </a:extLst>
          </p:cNvPr>
          <p:cNvSpPr txBox="1"/>
          <p:nvPr/>
        </p:nvSpPr>
        <p:spPr>
          <a:xfrm>
            <a:off x="472657" y="109636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1E480-F584-22E7-6A6D-9D24B79A4F93}"/>
              </a:ext>
            </a:extLst>
          </p:cNvPr>
          <p:cNvSpPr txBox="1"/>
          <p:nvPr/>
        </p:nvSpPr>
        <p:spPr>
          <a:xfrm>
            <a:off x="471600" y="182788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49B43-7FC3-E8F0-D238-BABD6F9B5644}"/>
              </a:ext>
            </a:extLst>
          </p:cNvPr>
          <p:cNvSpPr txBox="1"/>
          <p:nvPr/>
        </p:nvSpPr>
        <p:spPr>
          <a:xfrm>
            <a:off x="282209" y="4291456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7ABC8-7405-CA3B-4C65-F546FD26E5CD}"/>
              </a:ext>
            </a:extLst>
          </p:cNvPr>
          <p:cNvSpPr txBox="1"/>
          <p:nvPr/>
        </p:nvSpPr>
        <p:spPr>
          <a:xfrm>
            <a:off x="1946129" y="6365119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10814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586</Words>
  <Application>Microsoft Macintosh PowerPoint</Application>
  <PresentationFormat>와이드스크린</PresentationFormat>
  <Paragraphs>186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120</cp:revision>
  <dcterms:created xsi:type="dcterms:W3CDTF">2020-07-12T23:40:59Z</dcterms:created>
  <dcterms:modified xsi:type="dcterms:W3CDTF">2022-08-10T13:59:43Z</dcterms:modified>
</cp:coreProperties>
</file>