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87" r:id="rId5"/>
    <p:sldId id="286" r:id="rId6"/>
    <p:sldId id="288" r:id="rId7"/>
    <p:sldId id="289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8" y="17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</a:t>
            </a:r>
            <a:r>
              <a:rPr lang="en-US" altLang="ko-KR" sz="1000" dirty="0">
                <a:solidFill>
                  <a:schemeClr val="tx1"/>
                </a:solidFill>
              </a:rPr>
              <a:t>([Screen 002])</a:t>
            </a:r>
            <a:r>
              <a:rPr lang="ko-KR" altLang="en-US" sz="1000" dirty="0">
                <a:solidFill>
                  <a:schemeClr val="tx1"/>
                </a:solidFill>
              </a:rPr>
              <a:t>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</a:t>
            </a:r>
            <a:r>
              <a:rPr lang="en-US" altLang="ko-KR" sz="1000" dirty="0">
                <a:solidFill>
                  <a:schemeClr val="tx1"/>
                </a:solidFill>
              </a:rPr>
              <a:t>([Screen 003])</a:t>
            </a:r>
            <a:r>
              <a:rPr lang="ko-KR" altLang="en-US" sz="1000" dirty="0">
                <a:solidFill>
                  <a:schemeClr val="tx1"/>
                </a:solidFill>
              </a:rPr>
              <a:t>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2E39A-0DA8-AD12-FB69-4DAEA4CC5F93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상세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지원</a:t>
            </a:r>
            <a:r>
              <a:rPr lang="en-US" altLang="ko-KR" sz="1000" dirty="0">
                <a:solidFill>
                  <a:schemeClr val="tx1"/>
                </a:solidFill>
              </a:rPr>
              <a:t>[Screen 005]</a:t>
            </a:r>
            <a:r>
              <a:rPr lang="ko-KR" altLang="en-US" sz="1000" dirty="0">
                <a:solidFill>
                  <a:schemeClr val="tx1"/>
                </a:solidFill>
              </a:rPr>
              <a:t> 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지원자 확인</a:t>
            </a:r>
            <a:r>
              <a:rPr lang="en-US" altLang="ko-KR" sz="1000" dirty="0">
                <a:solidFill>
                  <a:schemeClr val="tx1"/>
                </a:solidFill>
              </a:rPr>
              <a:t>[Screen 006] </a:t>
            </a:r>
            <a:r>
              <a:rPr lang="ko-KR" altLang="en-US" sz="1000" dirty="0">
                <a:solidFill>
                  <a:schemeClr val="tx1"/>
                </a:solidFill>
              </a:rPr>
              <a:t>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버튼은 모임 글을 작성한 작성자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모임리더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에게만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댓글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③ 댓글의 내용을 토대로 댓글을 작성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9AF9-04E3-0E1B-8445-4141A77B831C}"/>
              </a:ext>
            </a:extLst>
          </p:cNvPr>
          <p:cNvSpPr txBox="1"/>
          <p:nvPr/>
        </p:nvSpPr>
        <p:spPr>
          <a:xfrm>
            <a:off x="5874649" y="109382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6521-E643-EAD2-F290-9513DFFB3926}"/>
              </a:ext>
            </a:extLst>
          </p:cNvPr>
          <p:cNvSpPr txBox="1"/>
          <p:nvPr/>
        </p:nvSpPr>
        <p:spPr>
          <a:xfrm>
            <a:off x="6656802" y="108041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302D-2BAD-40C1-4B75-34B1B5E25C83}"/>
              </a:ext>
            </a:extLst>
          </p:cNvPr>
          <p:cNvSpPr txBox="1"/>
          <p:nvPr/>
        </p:nvSpPr>
        <p:spPr>
          <a:xfrm>
            <a:off x="162422" y="3641510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2BCFB-2BFD-4675-E663-90840F765C35}"/>
              </a:ext>
            </a:extLst>
          </p:cNvPr>
          <p:cNvSpPr txBox="1"/>
          <p:nvPr/>
        </p:nvSpPr>
        <p:spPr>
          <a:xfrm>
            <a:off x="3452501" y="4238572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지원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60055" y="794761"/>
            <a:ext cx="7231945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지원하고자 하는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 제목을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연락수단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개인정보 이슈가 있어 정의 보류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지원 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E322-280B-4549-9181-00CF464D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184"/>
            <a:ext cx="4960055" cy="620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61EC-D668-AAC6-8260-D644A3607BE8}"/>
              </a:ext>
            </a:extLst>
          </p:cNvPr>
          <p:cNvSpPr txBox="1"/>
          <p:nvPr/>
        </p:nvSpPr>
        <p:spPr>
          <a:xfrm>
            <a:off x="-87391" y="61009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1FDE-9408-5294-219D-EF3E46500DD1}"/>
              </a:ext>
            </a:extLst>
          </p:cNvPr>
          <p:cNvSpPr txBox="1"/>
          <p:nvPr/>
        </p:nvSpPr>
        <p:spPr>
          <a:xfrm>
            <a:off x="472657" y="109636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1E480-F584-22E7-6A6D-9D24B79A4F93}"/>
              </a:ext>
            </a:extLst>
          </p:cNvPr>
          <p:cNvSpPr txBox="1"/>
          <p:nvPr/>
        </p:nvSpPr>
        <p:spPr>
          <a:xfrm>
            <a:off x="471600" y="182788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49B43-7FC3-E8F0-D238-BABD6F9B5644}"/>
              </a:ext>
            </a:extLst>
          </p:cNvPr>
          <p:cNvSpPr txBox="1"/>
          <p:nvPr/>
        </p:nvSpPr>
        <p:spPr>
          <a:xfrm>
            <a:off x="282209" y="4291456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ABC8-7405-CA3B-4C65-F546FD26E5CD}"/>
              </a:ext>
            </a:extLst>
          </p:cNvPr>
          <p:cNvSpPr txBox="1"/>
          <p:nvPr/>
        </p:nvSpPr>
        <p:spPr>
          <a:xfrm>
            <a:off x="1946129" y="6365119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1081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006,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지원자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694898" y="794761"/>
            <a:ext cx="449710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해당하는 모임 글의 지원 이력이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없이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열람 여부가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열어보지 않았으면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열어보았으면 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해당하는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지원글에</a:t>
            </a:r>
            <a:r>
              <a:rPr lang="ko-KR" altLang="en-US" sz="1000" dirty="0">
                <a:solidFill>
                  <a:schemeClr val="tx1"/>
                </a:solidFill>
              </a:rPr>
              <a:t> 대한 합류확정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합류대기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용어정리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 ’</a:t>
            </a:r>
            <a:r>
              <a:rPr lang="ko-KR" altLang="en-US" sz="1000" dirty="0">
                <a:solidFill>
                  <a:schemeClr val="tx1"/>
                </a:solidFill>
              </a:rPr>
              <a:t> 버튼 클릭 시 합류 확정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008]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누르기 전까지는 합류 대기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 모임 모집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Sreen</a:t>
            </a:r>
            <a:r>
              <a:rPr lang="en-US" altLang="ko-KR" sz="1000" dirty="0">
                <a:solidFill>
                  <a:schemeClr val="tx1"/>
                </a:solidFill>
              </a:rPr>
              <a:t> 003] </a:t>
            </a:r>
            <a:r>
              <a:rPr lang="ko-KR" altLang="en-US" sz="1000" dirty="0">
                <a:solidFill>
                  <a:schemeClr val="tx1"/>
                </a:solidFill>
              </a:rPr>
              <a:t>에서의 모집 종료일이 지난 경우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지원글의</a:t>
            </a:r>
            <a:r>
              <a:rPr lang="ko-KR" altLang="en-US" sz="1000" dirty="0">
                <a:solidFill>
                  <a:schemeClr val="tx1"/>
                </a:solidFill>
              </a:rPr>
              <a:t> 내용의 </a:t>
            </a:r>
            <a:r>
              <a:rPr lang="ko-KR" altLang="en-US" sz="1000" dirty="0" err="1">
                <a:solidFill>
                  <a:schemeClr val="tx1"/>
                </a:solidFill>
              </a:rPr>
              <a:t>첫글자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부터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자까지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미확정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FD7722-80BC-74F4-3972-D8F8D3FD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76"/>
            <a:ext cx="7694898" cy="6063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0C5EA-B28C-AFE0-9ECD-4BAF890F5E1F}"/>
              </a:ext>
            </a:extLst>
          </p:cNvPr>
          <p:cNvSpPr txBox="1"/>
          <p:nvPr/>
        </p:nvSpPr>
        <p:spPr>
          <a:xfrm>
            <a:off x="0" y="12774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D8251-F708-99A2-BDCA-4F3AFD417EE8}"/>
              </a:ext>
            </a:extLst>
          </p:cNvPr>
          <p:cNvSpPr txBox="1"/>
          <p:nvPr/>
        </p:nvSpPr>
        <p:spPr>
          <a:xfrm>
            <a:off x="160421" y="287950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58242-B6C5-1A1D-280C-49E0A0E84257}"/>
              </a:ext>
            </a:extLst>
          </p:cNvPr>
          <p:cNvSpPr txBox="1"/>
          <p:nvPr/>
        </p:nvSpPr>
        <p:spPr>
          <a:xfrm>
            <a:off x="176386" y="389121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7C35D-FC4B-D425-2F0C-3DC30412A1BA}"/>
              </a:ext>
            </a:extLst>
          </p:cNvPr>
          <p:cNvSpPr txBox="1"/>
          <p:nvPr/>
        </p:nvSpPr>
        <p:spPr>
          <a:xfrm>
            <a:off x="809002" y="3891219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A633E-FAA2-2DCE-8767-E6A4CB5C732A}"/>
              </a:ext>
            </a:extLst>
          </p:cNvPr>
          <p:cNvSpPr txBox="1"/>
          <p:nvPr/>
        </p:nvSpPr>
        <p:spPr>
          <a:xfrm>
            <a:off x="4035184" y="3248833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6189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007,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지원글</a:t>
            </a:r>
            <a:r>
              <a:rPr lang="ko-KR" altLang="en-US" sz="1600" dirty="0">
                <a:solidFill>
                  <a:schemeClr val="accent2"/>
                </a:solidFill>
              </a:rPr>
              <a:t>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694898" y="794761"/>
            <a:ext cx="449710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해당하는 모임 글의 지원 이력이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없이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열람 여부가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열어보지 않았으면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열어보았으면 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해당하는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지원글에</a:t>
            </a:r>
            <a:r>
              <a:rPr lang="ko-KR" altLang="en-US" sz="1000" dirty="0">
                <a:solidFill>
                  <a:schemeClr val="tx1"/>
                </a:solidFill>
              </a:rPr>
              <a:t> 대한 합류확정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합류대기가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FD7722-80BC-74F4-3972-D8F8D3FD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76"/>
            <a:ext cx="7694898" cy="6063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0C5EA-B28C-AFE0-9ECD-4BAF890F5E1F}"/>
              </a:ext>
            </a:extLst>
          </p:cNvPr>
          <p:cNvSpPr txBox="1"/>
          <p:nvPr/>
        </p:nvSpPr>
        <p:spPr>
          <a:xfrm>
            <a:off x="0" y="12774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D8251-F708-99A2-BDCA-4F3AFD417EE8}"/>
              </a:ext>
            </a:extLst>
          </p:cNvPr>
          <p:cNvSpPr txBox="1"/>
          <p:nvPr/>
        </p:nvSpPr>
        <p:spPr>
          <a:xfrm>
            <a:off x="160421" y="287950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58242-B6C5-1A1D-280C-49E0A0E84257}"/>
              </a:ext>
            </a:extLst>
          </p:cNvPr>
          <p:cNvSpPr txBox="1"/>
          <p:nvPr/>
        </p:nvSpPr>
        <p:spPr>
          <a:xfrm>
            <a:off x="176386" y="389121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851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832</Words>
  <Application>Microsoft Macintosh PowerPoint</Application>
  <PresentationFormat>와이드스크린</PresentationFormat>
  <Paragraphs>258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162</cp:revision>
  <dcterms:created xsi:type="dcterms:W3CDTF">2020-07-12T23:40:59Z</dcterms:created>
  <dcterms:modified xsi:type="dcterms:W3CDTF">2022-08-11T11:58:33Z</dcterms:modified>
</cp:coreProperties>
</file>