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0"/>
    <p:restoredTop sz="94671"/>
  </p:normalViewPr>
  <p:slideViewPr>
    <p:cSldViewPr snapToGrid="0" snapToObjects="1">
      <p:cViewPr varScale="1">
        <p:scale>
          <a:sx n="147" d="100"/>
          <a:sy n="147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95417-A914-842F-5F27-78B167D24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40ACC9-078C-65D9-96A1-20871AF6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B1C4E-06FB-A73D-5ACE-8267BE21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A73B1-0B0E-1863-AED3-91BFF0E4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AB88C-9191-A840-D04F-6A60B5D2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91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66C8-15AF-D87C-070A-BAF42482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EDE57-1A50-D3C4-B714-2D365740F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16D19-F6E7-D129-6A0C-320C42F0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A6B50-C278-03CA-E286-9C66310B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76F6C-FD81-1CAE-FF9D-F33FF930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216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B44FBC-9781-FA29-D13A-303A7D55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C626F-DE33-1F45-E66D-48401B059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8C1A1-F3EB-111B-1BDF-70F6B8B8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2E589-6CA5-6620-907C-2E4DA58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ADEAF-65DD-2EEC-6C2D-DBF72154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42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109D-3B0C-49D0-6D63-05C3B22E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50092-A11A-DAD9-D91B-99A709C8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12B62-7FC3-42FB-C474-91BCD20E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AA952-AEAC-87CF-51F6-F0226D1D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71646-802E-0478-FE4D-4480FC28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2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D9988-4B91-29E4-2323-1A4BF585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6E3EF-B95B-8398-D101-583144E5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F8BEB-28F8-B4A7-5375-657E681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C4ADB-A365-8C37-3980-D8320DD4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820E2-A8D2-F66A-C010-F32BFE2E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01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FA857-F17F-A0C7-46B0-661877F3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98FEB-2D26-BB8F-44D9-FFD9E3BAB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78FD8-951E-D8E4-118A-697A286C2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66239-21F5-30FB-2ECB-2C5F372B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85833-3A5A-F2C3-C4B4-03639DF7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53DEF-2C1A-35BF-4609-A0DBD26E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82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1E0A3-EC02-4880-50AE-B9F7E91F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17F74-5780-2C19-E467-03AAA66E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1BFCB-5C61-5F0B-7637-685D1489A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84C701-F27D-531B-C205-339F2A2F7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D58D2-98BE-9EC0-1132-7564BFFD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44C754-D5BB-D530-BEA6-8FFCF8B4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42E253-F085-F0FB-4AD2-95E0C4DC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AE504A-B6FD-9EE0-30C5-E5152FC2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832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78463-0802-54A8-F1A6-EBEB8105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E7ED6B-6227-4EA1-E5CC-97A3D47D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621D89-CBEC-5E9A-9329-0708834C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424AB9-DC83-35AC-E1F1-029E595A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99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2DB61-52F8-92B7-C65F-B9A5679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D65278-2132-F2BE-1635-A67853CB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09DDA-D16E-35F6-7B64-9F3AB13A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4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53DCD-AC78-6C82-6C4B-BAD3373E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0528E-4E9D-0B3D-92CC-33F01D7F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3E0BBA-AF58-CB5D-F8F1-B8A00D6DD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E694A-BA87-E7B4-0F63-400CBA9E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95796-C0C8-DBAC-06A0-D463BE16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723BF-6CC8-4E15-C643-918E545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6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6579-4550-E0D9-DD4C-E7E89944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A7C5F-C4D8-C8BF-C159-6CE32DFCA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F7841-9518-E362-359C-029B58A0D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0D28A-1B79-0FE8-C5DE-B44C06F0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87FB1-B742-AF0A-4FA0-A116ED5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D0D67-8A7B-AEE6-4F08-97A01A89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91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34F8AC-38EA-3043-B4D6-EE273FD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6FA3D-011B-1BEC-761B-16DAD2B5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7EF80-D74B-764C-C917-EC654858D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A43C-45E3-334B-9EBB-4E248123958E}" type="datetimeFigureOut">
              <a:rPr kumimoji="1" lang="ko-KR" altLang="en-US" smtClean="0"/>
              <a:t>2022. 8. 5.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3B074-69A7-B64F-E0EC-803A3C12C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CEBC-0C9C-AC6E-9783-11B24A4A9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B7A7-9A64-F149-A09F-B055180B9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24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A96D16-D11F-E086-7506-24AD83224B7D}"/>
              </a:ext>
            </a:extLst>
          </p:cNvPr>
          <p:cNvSpPr/>
          <p:nvPr/>
        </p:nvSpPr>
        <p:spPr>
          <a:xfrm>
            <a:off x="3043647" y="269967"/>
            <a:ext cx="8904512" cy="29696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C91EFB-9138-5970-2C85-FB1C204CBB27}"/>
              </a:ext>
            </a:extLst>
          </p:cNvPr>
          <p:cNvSpPr/>
          <p:nvPr/>
        </p:nvSpPr>
        <p:spPr>
          <a:xfrm>
            <a:off x="478971" y="1415141"/>
            <a:ext cx="1175657" cy="6096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9E88E8-896A-900F-DC5F-99ABCDC23D52}"/>
              </a:ext>
            </a:extLst>
          </p:cNvPr>
          <p:cNvCxnSpPr>
            <a:cxnSpLocks/>
          </p:cNvCxnSpPr>
          <p:nvPr/>
        </p:nvCxnSpPr>
        <p:spPr>
          <a:xfrm>
            <a:off x="1654628" y="1606728"/>
            <a:ext cx="13890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DE2C93-CD4F-9E7F-0493-932FF0247D14}"/>
              </a:ext>
            </a:extLst>
          </p:cNvPr>
          <p:cNvSpPr/>
          <p:nvPr/>
        </p:nvSpPr>
        <p:spPr>
          <a:xfrm>
            <a:off x="3104606" y="348343"/>
            <a:ext cx="3296193" cy="609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AWS EC2 Instance (Free tier)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9F1FEA-70A0-D587-FF1A-CBDFE86A3356}"/>
              </a:ext>
            </a:extLst>
          </p:cNvPr>
          <p:cNvSpPr/>
          <p:nvPr/>
        </p:nvSpPr>
        <p:spPr>
          <a:xfrm>
            <a:off x="3043647" y="3618411"/>
            <a:ext cx="4193176" cy="29696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AE2504-8364-F0FF-3125-67C4B791695A}"/>
              </a:ext>
            </a:extLst>
          </p:cNvPr>
          <p:cNvSpPr/>
          <p:nvPr/>
        </p:nvSpPr>
        <p:spPr>
          <a:xfrm>
            <a:off x="3104606" y="3696787"/>
            <a:ext cx="4001588" cy="225252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Cafe24 Redis Instance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(For Login, Caching)</a:t>
            </a: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dirty="0">
                <a:solidFill>
                  <a:schemeClr val="tx1"/>
                </a:solidFill>
              </a:rPr>
              <a:t>Session, token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err="1">
                <a:solidFill>
                  <a:schemeClr val="tx1"/>
                </a:solidFill>
              </a:rPr>
              <a:t>레디스</a:t>
            </a:r>
            <a:r>
              <a:rPr kumimoji="1" lang="ko-KR" altLang="en-US" dirty="0">
                <a:solidFill>
                  <a:schemeClr val="tx1"/>
                </a:solidFill>
              </a:rPr>
              <a:t> 서버에서 가짐으로서</a:t>
            </a:r>
            <a:r>
              <a:rPr kumimoji="1" lang="en-US" altLang="ko-KR" dirty="0">
                <a:solidFill>
                  <a:schemeClr val="tx1"/>
                </a:solidFill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API Server</a:t>
            </a:r>
            <a:r>
              <a:rPr kumimoji="1" lang="ko-KR" altLang="en-US" dirty="0">
                <a:solidFill>
                  <a:schemeClr val="tx1"/>
                </a:solidFill>
              </a:rPr>
              <a:t>의 부하 최소화 및 </a:t>
            </a:r>
            <a:r>
              <a:rPr kumimoji="1" lang="en-US" altLang="ko-KR" dirty="0">
                <a:solidFill>
                  <a:schemeClr val="tx1"/>
                </a:solidFill>
              </a:rPr>
              <a:t>stateless</a:t>
            </a:r>
            <a:r>
              <a:rPr kumimoji="1" lang="ko-KR" altLang="en-US" dirty="0">
                <a:solidFill>
                  <a:schemeClr val="tx1"/>
                </a:solidFill>
              </a:rPr>
              <a:t> 상태 유지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무제한 </a:t>
            </a:r>
            <a:r>
              <a:rPr kumimoji="1" lang="en-US" altLang="ko-KR" dirty="0">
                <a:solidFill>
                  <a:schemeClr val="tx1"/>
                </a:solidFill>
              </a:rPr>
              <a:t>scale out </a:t>
            </a:r>
            <a:r>
              <a:rPr kumimoji="1" lang="ko-KR" altLang="en-US" dirty="0">
                <a:solidFill>
                  <a:schemeClr val="tx1"/>
                </a:solidFill>
              </a:rPr>
              <a:t>가능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00BC91-884B-4271-BDE8-969BA16520AD}"/>
              </a:ext>
            </a:extLst>
          </p:cNvPr>
          <p:cNvSpPr/>
          <p:nvPr/>
        </p:nvSpPr>
        <p:spPr>
          <a:xfrm>
            <a:off x="7754983" y="3618411"/>
            <a:ext cx="4193176" cy="29696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B5B90-C550-3007-91D2-809AE481FA0C}"/>
              </a:ext>
            </a:extLst>
          </p:cNvPr>
          <p:cNvSpPr/>
          <p:nvPr/>
        </p:nvSpPr>
        <p:spPr>
          <a:xfrm>
            <a:off x="7815942" y="3696786"/>
            <a:ext cx="3339737" cy="167640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err="1">
                <a:solidFill>
                  <a:schemeClr val="tx1"/>
                </a:solidFill>
              </a:rPr>
              <a:t>HomeServer</a:t>
            </a:r>
            <a:r>
              <a:rPr kumimoji="1" lang="en-US" altLang="ko-KR" dirty="0">
                <a:solidFill>
                  <a:schemeClr val="tx1"/>
                </a:solidFill>
              </a:rPr>
              <a:t> Redis Instance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(For Chatting)</a:t>
            </a:r>
          </a:p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서버가 내려가도 최소한의 서비스 가동을 위해 비교적 </a:t>
            </a:r>
            <a:r>
              <a:rPr kumimoji="1" lang="en-US" altLang="ko-KR" dirty="0">
                <a:solidFill>
                  <a:schemeClr val="tx1"/>
                </a:solidFill>
              </a:rPr>
              <a:t>risk</a:t>
            </a:r>
            <a:r>
              <a:rPr kumimoji="1" lang="ko-KR" altLang="en-US" dirty="0">
                <a:solidFill>
                  <a:schemeClr val="tx1"/>
                </a:solidFill>
              </a:rPr>
              <a:t>가 작은 모듈은 홈서버로 대체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FCBB89-E90C-78B2-7271-8DAC83D10F1C}"/>
              </a:ext>
            </a:extLst>
          </p:cNvPr>
          <p:cNvSpPr/>
          <p:nvPr/>
        </p:nvSpPr>
        <p:spPr>
          <a:xfrm>
            <a:off x="3376749" y="908691"/>
            <a:ext cx="8336280" cy="6096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11AA3B-FC36-5A6F-8FA2-584726428351}"/>
              </a:ext>
            </a:extLst>
          </p:cNvPr>
          <p:cNvSpPr/>
          <p:nvPr/>
        </p:nvSpPr>
        <p:spPr>
          <a:xfrm>
            <a:off x="3376748" y="1660626"/>
            <a:ext cx="8336280" cy="14222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REST API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CBF4CC-BEC6-C2BD-D329-6B3D135D11D6}"/>
              </a:ext>
            </a:extLst>
          </p:cNvPr>
          <p:cNvCxnSpPr>
            <a:cxnSpLocks/>
          </p:cNvCxnSpPr>
          <p:nvPr/>
        </p:nvCxnSpPr>
        <p:spPr>
          <a:xfrm flipH="1">
            <a:off x="1654628" y="1829885"/>
            <a:ext cx="13890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A3E2CE7-4945-13D9-4A0D-3CA29CF0207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043647" y="1213491"/>
            <a:ext cx="333102" cy="191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28E729-78C9-CB97-1A74-149B993B706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043647" y="1213491"/>
            <a:ext cx="333102" cy="616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5B07180-0C05-D192-C072-6C62BE2E68E9}"/>
              </a:ext>
            </a:extLst>
          </p:cNvPr>
          <p:cNvCxnSpPr>
            <a:cxnSpLocks/>
          </p:cNvCxnSpPr>
          <p:nvPr/>
        </p:nvCxnSpPr>
        <p:spPr>
          <a:xfrm flipH="1" flipV="1">
            <a:off x="3043647" y="1567001"/>
            <a:ext cx="308067" cy="723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6D9032-2248-5CE3-AA8D-E0C951EB4578}"/>
              </a:ext>
            </a:extLst>
          </p:cNvPr>
          <p:cNvCxnSpPr>
            <a:cxnSpLocks/>
          </p:cNvCxnSpPr>
          <p:nvPr/>
        </p:nvCxnSpPr>
        <p:spPr>
          <a:xfrm>
            <a:off x="3043647" y="1829884"/>
            <a:ext cx="308067" cy="797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54740AC-1F19-4F31-DB5D-EAD18B67FB38}"/>
              </a:ext>
            </a:extLst>
          </p:cNvPr>
          <p:cNvCxnSpPr>
            <a:cxnSpLocks/>
          </p:cNvCxnSpPr>
          <p:nvPr/>
        </p:nvCxnSpPr>
        <p:spPr>
          <a:xfrm flipH="1">
            <a:off x="6096000" y="3128556"/>
            <a:ext cx="986859" cy="489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7651ED-EED8-9BA3-A317-20175C1E7BE7}"/>
              </a:ext>
            </a:extLst>
          </p:cNvPr>
          <p:cNvCxnSpPr>
            <a:cxnSpLocks/>
          </p:cNvCxnSpPr>
          <p:nvPr/>
        </p:nvCxnSpPr>
        <p:spPr>
          <a:xfrm flipV="1">
            <a:off x="5651863" y="3082834"/>
            <a:ext cx="1116194" cy="535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99DC14E-28EE-456C-7EEB-D84AE82EDE81}"/>
              </a:ext>
            </a:extLst>
          </p:cNvPr>
          <p:cNvCxnSpPr>
            <a:cxnSpLocks/>
          </p:cNvCxnSpPr>
          <p:nvPr/>
        </p:nvCxnSpPr>
        <p:spPr>
          <a:xfrm>
            <a:off x="7968955" y="3128556"/>
            <a:ext cx="800576" cy="473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843443C-820F-260A-A095-CB7F91405CEF}"/>
              </a:ext>
            </a:extLst>
          </p:cNvPr>
          <p:cNvCxnSpPr>
            <a:cxnSpLocks/>
          </p:cNvCxnSpPr>
          <p:nvPr/>
        </p:nvCxnSpPr>
        <p:spPr>
          <a:xfrm flipH="1" flipV="1">
            <a:off x="7544888" y="3073584"/>
            <a:ext cx="824355" cy="528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7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</Words>
  <Application>Microsoft Macintosh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ywc412@gmail.com</dc:creator>
  <cp:lastModifiedBy>ywc412@gmail.com</cp:lastModifiedBy>
  <cp:revision>19</cp:revision>
  <dcterms:created xsi:type="dcterms:W3CDTF">2022-08-05T13:28:11Z</dcterms:created>
  <dcterms:modified xsi:type="dcterms:W3CDTF">2022-08-05T13:43:55Z</dcterms:modified>
</cp:coreProperties>
</file>