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99C473-C2C7-419A-AEC0-72EF4E7ED6AC}">
  <a:tblStyle styleId="{6899C473-C2C7-419A-AEC0-72EF4E7ED6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13c0f05c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13c0f05c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bc9f1a8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bc9f1a8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13c0f05c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13c0f05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13c0f05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13c0f05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140ab9ed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140ab9ed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140ab9ed8_0_1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140ab9ed8_0_1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140ab9ed8_0_1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140ab9ed8_0_1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140ab9ed8_0_1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140ab9ed8_0_1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13c0f05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13c0f05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2107851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2107851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13c0f05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13c0f05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bc9f1a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bc9f1a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rlang.org/doc/man/gen_tcp" TargetMode="External"/><Relationship Id="rId4" Type="http://schemas.openxmlformats.org/officeDocument/2006/relationships/hyperlink" Target="https://learnyousomeerlang.com/buckets-of-sockets#sockserv-revisited" TargetMode="External"/><Relationship Id="rId10" Type="http://schemas.openxmlformats.org/officeDocument/2006/relationships/hyperlink" Target="https://www.erlang.org/doc/man/rpc" TargetMode="External"/><Relationship Id="rId9" Type="http://schemas.openxmlformats.org/officeDocument/2006/relationships/hyperlink" Target="https://stackoverflow.com/questions/72384327/how-to-send-a-message-through-tcp-protocol-to-a-tcp-server-using-gen-tcp-in-elix" TargetMode="External"/><Relationship Id="rId5" Type="http://schemas.openxmlformats.org/officeDocument/2006/relationships/hyperlink" Target="https://docs.python.org/3/library/socket.html#module-socket" TargetMode="External"/><Relationship Id="rId6" Type="http://schemas.openxmlformats.org/officeDocument/2006/relationships/hyperlink" Target="https://www.openmymind.net/Elegant-TCP-with-Elixir-Part-1-TCP-as-Messages/" TargetMode="External"/><Relationship Id="rId7" Type="http://schemas.openxmlformats.org/officeDocument/2006/relationships/hyperlink" Target="https://www.openmymind.net/Elegant-TCP-with-Elixir-Part-2-Message-Boundaries/" TargetMode="External"/><Relationship Id="rId8" Type="http://schemas.openxmlformats.org/officeDocument/2006/relationships/hyperlink" Target="https://hexdocs.pm/elixir/task-and-gen-tcp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Distributed messages by gen_tcp with Elixir</a:t>
            </a:r>
            <a:endParaRPr sz="4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630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Tam Ly (On behalf of </a:t>
            </a:r>
            <a:r>
              <a:rPr lang="en" sz="2400">
                <a:solidFill>
                  <a:schemeClr val="dk2"/>
                </a:solidFill>
              </a:rPr>
              <a:t>Ohhi.vn team )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1853850"/>
            <a:ext cx="76887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https://www.erlang.org/doc/man/gen_tcp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https://learnyousomeerlang.com/buckets-of-sockets#sockserv-revisited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https://docs.python.org/3/library/socket.html#module-socket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https://www.openmymind.net/Elegant-TCP-with-Elixir-Part-1-TCP-as-Messages/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https://www.openmymind.net/Elegant-TCP-with-Elixir-Part-2-Message-Boundaries/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https://hexdocs.pm/elixir/task-and-gen-tcp.html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https://stackoverflow.com/questions/72384327/how-to-send-a-message-through-tcp-protocol-to-a-tcp-server-using-gen-tcp-in-elix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https://www.erlang.org/doc/man/rpc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Designing scalability erlang otp book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1853850"/>
            <a:ext cx="76887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https://github.com/ohhi-vn/gen_tcp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75" y="501175"/>
            <a:ext cx="8253029" cy="4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88" y="505450"/>
            <a:ext cx="8245416" cy="463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Introduction Ohhi team and me.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Why </a:t>
            </a:r>
            <a:r>
              <a:rPr lang="en" sz="1400">
                <a:solidFill>
                  <a:schemeClr val="dk2"/>
                </a:solidFill>
              </a:rPr>
              <a:t>gen_tcp ?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Advantage and disadvantage of gen_tcp.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Demo.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Q &amp; A.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Ohhi team (https://ohhi.vn)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Started from January 2023.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Came from Erlang’s world.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Focus to Elixir ecosystem.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Have some open source projects (https://github.com/ohhi-vn).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Try to make new funny thing for people.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Contact: info@ohhi.vn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Software Engineer with 4+ years experience working with Erlang ecosystem.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1+ year with Elixir.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Current company and position: </a:t>
            </a:r>
            <a:r>
              <a:rPr lang="en" sz="1500">
                <a:solidFill>
                  <a:schemeClr val="dk2"/>
                </a:solidFill>
              </a:rPr>
              <a:t>Cisco Consultant at Adabeat company</a:t>
            </a:r>
            <a:r>
              <a:rPr lang="en" sz="1500">
                <a:solidFill>
                  <a:schemeClr val="dk2"/>
                </a:solidFill>
              </a:rPr>
              <a:t>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My linkedIn: Tam Nhat Ly (http://linkedin.com/in/tam-nhat-ly)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3656475" y="1201875"/>
            <a:ext cx="4491600" cy="38397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gen_tcp ?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018500" y="2914075"/>
            <a:ext cx="13545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Service A (Using elixir)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511625" y="1835600"/>
            <a:ext cx="16602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Service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B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(Using C language)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4511625" y="2914075"/>
            <a:ext cx="1640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Service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(Using Python language)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4511625" y="3992550"/>
            <a:ext cx="1640100" cy="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Service 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(Using C# language)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507975" y="2813925"/>
            <a:ext cx="16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 SIDE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2372925" y="3250175"/>
            <a:ext cx="213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8" name="Google Shape;118;p17"/>
          <p:cNvCxnSpPr>
            <a:endCxn id="113" idx="1"/>
          </p:cNvCxnSpPr>
          <p:nvPr/>
        </p:nvCxnSpPr>
        <p:spPr>
          <a:xfrm flipH="1" rot="10800000">
            <a:off x="2372925" y="2130950"/>
            <a:ext cx="2138700" cy="105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2372925" y="3313100"/>
            <a:ext cx="2138700" cy="107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gen_tcp ?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A1A1A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Interface to TCP/IP sockets.</a:t>
            </a:r>
            <a:endParaRPr sz="1400">
              <a:solidFill>
                <a:srgbClr val="1A1A1A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A1A1A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This module provides functions for communicating with sockets using the TCP/IP protocol.</a:t>
            </a:r>
            <a:endParaRPr sz="1400">
              <a:solidFill>
                <a:srgbClr val="1A1A1A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A1A1A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Suitable for sending message over system despite of different language.</a:t>
            </a:r>
            <a:endParaRPr sz="1400">
              <a:solidFill>
                <a:srgbClr val="1A1A1A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 &amp; </a:t>
            </a:r>
            <a:r>
              <a:rPr lang="en"/>
              <a:t>Disadvantage</a:t>
            </a:r>
            <a:endParaRPr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829900" y="217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{6899C473-C2C7-419A-AEC0-72EF4E7ED6AC}</a:tableStyleId>
              </a:tblPr>
              <a:tblGrid>
                <a:gridCol w="3619500"/>
                <a:gridCol w="3619500"/>
              </a:tblGrid>
              <a:tr h="59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Advantage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Disadvantage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Efficiency.</a:t>
                      </a:r>
                      <a:endParaRPr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Integration.</a:t>
                      </a:r>
                      <a:endParaRPr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 Data Handling.</a:t>
                      </a:r>
                      <a:endParaRPr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Complexity.</a:t>
                      </a:r>
                      <a:endParaRPr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Error Handling.</a:t>
                      </a:r>
                      <a:endParaRPr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for Blocking.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285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000" y="478725"/>
            <a:ext cx="6304599" cy="46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285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800" y="535200"/>
            <a:ext cx="6909768" cy="46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