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7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6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39a683336_0_4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39a68333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39a6833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39a6833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162aaa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162aaa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3adc9a89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3adc9a89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3adc9a89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3adc9a89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39a68333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39a68333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162aaa1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162aaa1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39a68333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39a68333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3adc9a8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3adc9a8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3adc9a89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3adc9a89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39a683336_0_5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39a683336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3adc9a89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3adc9a89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3adc9a89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3adc9a89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162aaa172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162aaa1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39a683336_0_5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39a68333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39a683336_0_4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39a683336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39a683336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39a683336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39a683336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39a683336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39a683336_0_5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039a683336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39a683336_0_5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39a683336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3adc9a89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3adc9a89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39a683336_0_5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39a683336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39a68333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39a6833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39a68333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39a6833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39a683336_0_4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39a683336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patrick-steele-idem/morphdom#what-projects-are-using-morphd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ashbit.co/blog/latency-rendering-liveview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Phoenix LiveView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way to develop a prototype that remains real-time and scalable for the product.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LiveView?</a:t>
            </a:r>
            <a:endParaRPr/>
          </a:p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side rendering.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&amp; low latency.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Rich interactive web app.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1086500" y="508975"/>
            <a:ext cx="65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LiveView - Server Side Rendering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962250" y="155712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719125" y="1155475"/>
            <a:ext cx="7482900" cy="3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LiveView at server side will render full HTML for client for first time (a regular HTTP get request).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After that server calculates diff HTML (for any event of client or server side) and send to client by Websocket. Client will update DOM after received diff HTML (using </a:t>
            </a:r>
            <a:r>
              <a:rPr lang="en" sz="1250" u="sng">
                <a:solidFill>
                  <a:srgbClr val="8F8F8F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morphdom</a:t>
            </a:r>
            <a:r>
              <a:rPr lang="en" sz="1700">
                <a:solidFill>
                  <a:schemeClr val="dk2"/>
                </a:solidFill>
              </a:rPr>
              <a:t>).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LiveView </a:t>
            </a:r>
            <a:r>
              <a:rPr lang="en" sz="1700">
                <a:solidFill>
                  <a:schemeClr val="dk2"/>
                </a:solidFill>
              </a:rPr>
              <a:t>separated</a:t>
            </a:r>
            <a:r>
              <a:rPr lang="en" sz="1700">
                <a:solidFill>
                  <a:schemeClr val="dk2"/>
                </a:solidFill>
              </a:rPr>
              <a:t> static &amp; dynamic content to improve performance &amp; reduce data need to send between client and server.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Heex engine is used for generating HTML from template.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Note: A LiveView will spawn Elixir process </a:t>
            </a:r>
            <a:r>
              <a:rPr i="1" lang="en">
                <a:solidFill>
                  <a:schemeClr val="dk2"/>
                </a:solidFill>
              </a:rPr>
              <a:t>two times, one for HTTP get request (get full HTML) - short live process, one for </a:t>
            </a:r>
            <a:r>
              <a:rPr i="1" lang="en">
                <a:solidFill>
                  <a:schemeClr val="dk2"/>
                </a:solidFill>
              </a:rPr>
              <a:t>Websocket (update state from client or internal event and calc diff HTML) - long live one.</a:t>
            </a:r>
            <a:endParaRPr i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962250" y="155712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25" y="59975"/>
            <a:ext cx="5881699" cy="50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450" y="733250"/>
            <a:ext cx="75057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962250" y="155712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26" y="173876"/>
            <a:ext cx="7182423" cy="25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25" y="2899475"/>
            <a:ext cx="7980491" cy="197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086500" y="508975"/>
            <a:ext cx="65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LiveView - Stateful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962250" y="155712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719125" y="1368025"/>
            <a:ext cx="7482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LiveView keeps state in its process in the server side.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State will lose if process was crashed (but we can store it to ETS table, or somewhere).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LiveView is natively has state in server then we don’t need to work much.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can support some advantage </a:t>
            </a:r>
            <a:r>
              <a:rPr lang="en" sz="1800">
                <a:solidFill>
                  <a:schemeClr val="dk2"/>
                </a:solidFill>
              </a:rPr>
              <a:t>technique</a:t>
            </a:r>
            <a:r>
              <a:rPr lang="en" sz="1800">
                <a:solidFill>
                  <a:schemeClr val="dk2"/>
                </a:solidFill>
              </a:rPr>
              <a:t> to improve UX (ex: Sync state between devices, restore state from crash/last time visited,...).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350" y="786550"/>
            <a:ext cx="4889550" cy="28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1587000" y="3858750"/>
            <a:ext cx="5970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Each client has it owner process &amp; state (socket.assigns for render HTML).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1086500" y="508975"/>
            <a:ext cx="65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LiveView - Real-time event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962250" y="155712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719125" y="1368025"/>
            <a:ext cx="7482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LiveView provides a real-time &amp; low latency event for both sides (client -&gt; server, server -&gt; client).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Every things is ready, we just need to add our code for processing event only.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1086500" y="508975"/>
            <a:ext cx="65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LiveView - Real-time event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962250" y="155712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719125" y="1368025"/>
            <a:ext cx="7482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LiveView provides events like mount, handle_param, handle_event, handle_async.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Optional events: handle_info, handle_call, handle_cast, terminate (from GenServer).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event from client we use handle_event. For internal event in server side we use handle_info or handle_call/handle_cast (call from our implemented APIs to LiveView).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Note: LiveView using heartbeat to detect client/server is alive.</a:t>
            </a:r>
            <a:endParaRPr i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25" y="469113"/>
            <a:ext cx="6615950" cy="42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Our journey with LiveView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Benefits for using LiveView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Deep dive into LiveView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Integrates LiveView with other services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/>
        </p:nvSpPr>
        <p:spPr>
          <a:xfrm>
            <a:off x="1086500" y="508975"/>
            <a:ext cx="65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LiveView - Rich interactive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962250" y="155712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719125" y="1368025"/>
            <a:ext cx="7482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It’s easy to create a rich interactive web app.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client we need add phx-* </a:t>
            </a:r>
            <a:r>
              <a:rPr lang="en" sz="1800">
                <a:solidFill>
                  <a:schemeClr val="dk2"/>
                </a:solidFill>
              </a:rPr>
              <a:t>(like: &lt;button phx-click="update_10"&gt;)</a:t>
            </a:r>
            <a:r>
              <a:rPr lang="en" sz="1800">
                <a:solidFill>
                  <a:schemeClr val="dk2"/>
                </a:solidFill>
              </a:rPr>
              <a:t> event to push event to server.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server we add handle_event to update state, LiveView process will detect state change and render a diff HTML and push to client if needed.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/>
        </p:nvSpPr>
        <p:spPr>
          <a:xfrm>
            <a:off x="1086500" y="508975"/>
            <a:ext cx="65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LiveView - Optimization Guide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962250" y="155712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719125" y="1368025"/>
            <a:ext cx="7482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Async for fast response to client, data will be pushed later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Stream for large list need to insert/update/delete later.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Usings Hook for specialized thing (ex: update route in a map from 3rd, infinite scroll list, ...).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Using connected?(socket) function to ignore things that don’t need to show in first phase (get request - get full HTML).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Avoid to render dynamic content that included big list/table, it </a:t>
            </a:r>
            <a:r>
              <a:rPr lang="en" sz="1800">
                <a:solidFill>
                  <a:schemeClr val="dk2"/>
                </a:solidFill>
              </a:rPr>
              <a:t>consume</a:t>
            </a:r>
            <a:r>
              <a:rPr lang="en" sz="1800">
                <a:solidFill>
                  <a:schemeClr val="dk2"/>
                </a:solidFill>
              </a:rPr>
              <a:t> too much time for LiveView process to calc diff HTML.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10" name="Google Shape;210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Elixir app show how LiveView work.</a:t>
            </a:r>
            <a:endParaRPr/>
          </a:p>
        </p:txBody>
      </p:sp>
      <p:sp>
        <p:nvSpPr>
          <p:cNvPr id="211" name="Google Shape;211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LiveView run fast &amp; easy to add real-time to web app.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LiveView calculate diff HTML to reduce data send to client.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with other services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222" name="Google Shape;22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journey</a:t>
            </a:r>
            <a:endParaRPr/>
          </a:p>
        </p:txBody>
      </p:sp>
      <p:sp>
        <p:nvSpPr>
          <p:cNvPr id="223" name="Google Shape;22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lang="en"/>
              <a:t>convenience</a:t>
            </a:r>
            <a:r>
              <a:rPr lang="en"/>
              <a:t> when work LiveView with other Elixir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</a:t>
            </a:r>
            <a:r>
              <a:rPr lang="en"/>
              <a:t>develop a distributed system quick &amp; easily.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Elixir already support for Data analysis &amp; AI then we can work from </a:t>
            </a:r>
            <a:r>
              <a:rPr lang="en"/>
              <a:t>frontend to AI.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28" name="Google Shape;228;p3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Core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30" name="Google Shape;230;p3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31" name="Google Shape;231;p3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3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3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Core features, start with umbrella project</a:t>
            </a:r>
            <a:endParaRPr sz="1600"/>
          </a:p>
        </p:txBody>
      </p:sp>
      <p:sp>
        <p:nvSpPr>
          <p:cNvPr descr="Background pointer shape in timeline graphic" id="234" name="Google Shape;234;p3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Services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36" name="Google Shape;236;p3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37" name="Google Shape;237;p3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8" name="Google Shape;238;p3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3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Add other services: Account, Email, 2FA, Chat,...</a:t>
            </a:r>
            <a:endParaRPr sz="1600"/>
          </a:p>
        </p:txBody>
      </p:sp>
      <p:sp>
        <p:nvSpPr>
          <p:cNvPr descr="Background pointer shape in timeline graphic" id="240" name="Google Shape;240;p3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Public APIs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2" name="Google Shape;242;p3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43" name="Google Shape;243;p3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3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3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Support connect to 3rd, publics APIs</a:t>
            </a:r>
            <a:endParaRPr sz="1600"/>
          </a:p>
        </p:txBody>
      </p:sp>
      <p:sp>
        <p:nvSpPr>
          <p:cNvPr descr="Background pointer shape in timeline graphic" id="246" name="Google Shape;246;p3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Scale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48" name="Google Shape;248;p3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49" name="Google Shape;249;p3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3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3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Decouple &amp; build distributed system</a:t>
            </a:r>
            <a:endParaRPr sz="1600"/>
          </a:p>
        </p:txBody>
      </p:sp>
      <p:sp>
        <p:nvSpPr>
          <p:cNvPr descr="Background pointer shape in timeline graphic" id="252" name="Google Shape;252;p3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Big data/AI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54" name="Google Shape;254;p3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55" name="Google Shape;255;p3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6" name="Google Shape;256;p3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37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Mining data, AI (in the future)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/>
        </p:nvSpPr>
        <p:spPr>
          <a:xfrm>
            <a:off x="1086500" y="508975"/>
            <a:ext cx="766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LiveView with other services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962250" y="155712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719125" y="1368025"/>
            <a:ext cx="7482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started build core features then added more services later.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Go first with umbrella project (multi Elixir app in a project) and decouple it very quick.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Distributed programming in Elixir is very </a:t>
            </a:r>
            <a:r>
              <a:rPr lang="en" sz="1800">
                <a:solidFill>
                  <a:schemeClr val="dk2"/>
                </a:solidFill>
              </a:rPr>
              <a:t>convenience, don’t much take a lot of effort like other languages.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/>
        </p:nvSpPr>
        <p:spPr>
          <a:xfrm>
            <a:off x="1086500" y="508975"/>
            <a:ext cx="65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whole system by Elixir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962250" y="155712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719125" y="1368025"/>
            <a:ext cx="7482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use Elixir for build our system.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Anyone can go quickly to support other members.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Easy to collaborate with team.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we faced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Barriers</a:t>
            </a:r>
            <a:endParaRPr/>
          </a:p>
        </p:txBody>
      </p:sp>
      <p:sp>
        <p:nvSpPr>
          <p:cNvPr id="282" name="Google Shape;282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new people jump to Elixir/LiveView</a:t>
            </a:r>
            <a:endParaRPr/>
          </a:p>
        </p:txBody>
      </p:sp>
      <p:sp>
        <p:nvSpPr>
          <p:cNvPr id="283" name="Google Shape;283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Elixir is easy to learn but OTP isn’t.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style programming &amp; new knowledge need to learn.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Phoenix framework is change so quick (but now is more stable).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r>
              <a:rPr lang="en"/>
              <a:t> us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Ohhi.vn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Build a new thing with Elixir.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Support &amp; contribute for Elixir community in Vietnam.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 like open source &amp; contribute to 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Interested in big system.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Worked with Erlang, Golang, C/C++, Delphi. Now focus to Elixir.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Leader of Anti-virus/Ransomware defender software &amp; SOC team before.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/>
        </p:nvSpPr>
        <p:spPr>
          <a:xfrm>
            <a:off x="1086500" y="508975"/>
            <a:ext cx="65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recommended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docs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2"/>
          <p:cNvSpPr txBox="1"/>
          <p:nvPr/>
        </p:nvSpPr>
        <p:spPr>
          <a:xfrm>
            <a:off x="962250" y="155712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719125" y="1368025"/>
            <a:ext cx="74829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Phoenix LiveView Lifecycle - The </a:t>
            </a:r>
            <a:r>
              <a:rPr lang="en" sz="1800">
                <a:solidFill>
                  <a:schemeClr val="dk2"/>
                </a:solidFill>
              </a:rPr>
              <a:t>Pragmatic</a:t>
            </a:r>
            <a:r>
              <a:rPr lang="en" sz="1800">
                <a:solidFill>
                  <a:schemeClr val="dk2"/>
                </a:solidFill>
              </a:rPr>
              <a:t> studio https://www.youtube.com/watch?v=ffB9gmzYJJg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Dashbit blog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https://dashbit.co/blog/latency-rendering-liveview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LiveView Async features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https://fly.io/phoenix-files/abusing-liveview-new-async-assigns-feature/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LiveView Streams features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https://fly.io/phoenix-files/phoenix-dev-blog-streams/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11700" y="8986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838" y="1772950"/>
            <a:ext cx="2678325" cy="26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 txBox="1"/>
          <p:nvPr/>
        </p:nvSpPr>
        <p:spPr>
          <a:xfrm>
            <a:off x="2412600" y="4451275"/>
            <a:ext cx="431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https://github.com/ohhi-vn/live_pub_demo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journey with Phoenix LiveView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best tech for a tech startup or small company?</a:t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0" name="Google Shape;80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Idea is free but validate it is hard.</a:t>
            </a:r>
            <a:endParaRPr sz="1600"/>
          </a:p>
        </p:txBody>
      </p:sp>
      <p:grpSp>
        <p:nvGrpSpPr>
          <p:cNvPr id="84" name="Google Shape;84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Prototype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to still get prototype but ready to bring it to production?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Usually, startup use Python or </a:t>
            </a:r>
            <a:r>
              <a:rPr lang="en" sz="1600"/>
              <a:t>Node JS</a:t>
            </a:r>
            <a:r>
              <a:rPr lang="en" sz="1600"/>
              <a:t> for made a prototype.</a:t>
            </a:r>
            <a:endParaRPr sz="160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0" name="Google Shape;90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Product</a:t>
            </a:r>
            <a:r>
              <a:rPr lang="en" sz="1600"/>
              <a:t> need good </a:t>
            </a:r>
            <a:r>
              <a:rPr lang="en" sz="1600"/>
              <a:t>performance</a:t>
            </a:r>
            <a:r>
              <a:rPr lang="en" sz="1600"/>
              <a:t> &amp; scalable.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Save cost &amp; time for startup expand.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journey with Elixir/Phoenix LiveView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Draft a prototype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Our journey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Start idea with Elixir/Phoenix by learn &amp; build a new thing.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LiveView is very attractive us in case  realtime &amp; scalable of it.</a:t>
            </a:r>
            <a:endParaRPr sz="1600"/>
          </a:p>
        </p:txBody>
      </p:sp>
      <p:sp>
        <p:nvSpPr>
          <p:cNvPr id="102" name="Google Shape;102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it to product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Prototype is quite good then we bring it to next phase.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 try to test our prototype with real data &amp; see</a:t>
            </a:r>
            <a:r>
              <a:rPr lang="en" sz="1600"/>
              <a:t> it can run smoothly without any </a:t>
            </a:r>
            <a:r>
              <a:rPr lang="en" sz="1600"/>
              <a:t>optimization</a:t>
            </a:r>
            <a:r>
              <a:rPr lang="en" sz="1600"/>
              <a:t>.</a:t>
            </a:r>
            <a:endParaRPr sz="1600"/>
          </a:p>
        </p:txBody>
      </p:sp>
      <p:sp>
        <p:nvSpPr>
          <p:cNvPr id="105" name="Google Shape;105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Scale out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We back to this soon!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Elixir is support natively distributed then we will use that to build cluster with minimum effort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using Phoenix LiveView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latency.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synchronize data in multi 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quick to build a prototype.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dive into LiveView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frameworks today</a:t>
            </a:r>
            <a:endParaRPr/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deep dive into Phoenix LiveView</a:t>
            </a:r>
            <a:endParaRPr/>
          </a:p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Separated</a:t>
            </a:r>
            <a:r>
              <a:rPr lang="en"/>
              <a:t> development </a:t>
            </a:r>
            <a:r>
              <a:rPr lang="en"/>
              <a:t>env </a:t>
            </a:r>
            <a:r>
              <a:rPr lang="en"/>
              <a:t>between client &amp;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to much effort to build a real-time web app.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for a dev works in a full stack (API, languages, lib, deployment, ...).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