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6febb73b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6febb73b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6febb73b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6febb73b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febb73b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6febb73b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6febb73b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6febb73b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94ead88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094ead8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094ead8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094ead8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a1728ca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a1728c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6febb73b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6febb73b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972b789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972b789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972b789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972b789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a1728ca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a1728ca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972b789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972b789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6febb73b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6febb73b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6febb7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6febb7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05a3df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05a3df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972b789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972b789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a266cc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a266cc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febb73b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6febb73b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6febb73b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6febb73b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agmaticstudio.com/tutorials/getting-started-with-phoenix-liveview" TargetMode="External"/><Relationship Id="rId4" Type="http://schemas.openxmlformats.org/officeDocument/2006/relationships/hyperlink" Target="https://pragmaticstudio.com/tutorials/the-life-cycle-of-a-phoenix-liveview" TargetMode="External"/><Relationship Id="rId5" Type="http://schemas.openxmlformats.org/officeDocument/2006/relationships/hyperlink" Target="https://www.mitchellhanberg.com/how-eex-turns-your-template-into-html" TargetMode="External"/><Relationship Id="rId6" Type="http://schemas.openxmlformats.org/officeDocument/2006/relationships/hyperlink" Target="https://www.poeticoding.com/phoenix-liveview-javascript-hooks-and-select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oeticoding.com/distributed-phoenix-chat-with-pubsub-pg2-adapter/" TargetMode="External"/><Relationship Id="rId4" Type="http://schemas.openxmlformats.org/officeDocument/2006/relationships/hyperlink" Target="https://threadreaderapp.com/thread/1421126817373507584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ohhi-vn/live_pub_demo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Phoenix LiveView &amp; PubSub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solution f</a:t>
            </a:r>
            <a:r>
              <a:rPr lang="en"/>
              <a:t>or </a:t>
            </a:r>
            <a:r>
              <a:rPr lang="en"/>
              <a:t>real time</a:t>
            </a:r>
            <a:r>
              <a:rPr lang="en"/>
              <a:t> and scalable </a:t>
            </a:r>
            <a:r>
              <a:rPr lang="en"/>
              <a:t>web app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35043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Saigon Elixir - Athena Studio</a:t>
            </a:r>
            <a:r>
              <a:rPr lang="en">
                <a:solidFill>
                  <a:srgbClr val="999999"/>
                </a:solidFill>
              </a:rPr>
              <a:t> 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(by </a:t>
            </a:r>
            <a:r>
              <a:rPr lang="en">
                <a:solidFill>
                  <a:srgbClr val="999999"/>
                </a:solidFill>
              </a:rPr>
              <a:t>Ohhi.vn</a:t>
            </a:r>
            <a:r>
              <a:rPr lang="en">
                <a:solidFill>
                  <a:srgbClr val="999999"/>
                </a:solidFill>
              </a:rPr>
              <a:t> team)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Events - render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Render full html page for the first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Render diff content for next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EEx engine to evaluate code in inside string.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00" y="2571751"/>
            <a:ext cx="7115525" cy="1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Events - handle_event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events from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state for LiveView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new value was set to socket LiveView will check different and push update to client.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75" y="2831200"/>
            <a:ext cx="6766051" cy="15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Some docs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Phoenix LiveView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The Lifecycle of a Phoenix LiveView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How EEx Turns Your Template Into HTML | Mitchell Hanberg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Phoenix LiveView JavaScript Hooks and Select2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PubSub - </a:t>
            </a:r>
            <a:r>
              <a:rPr lang="en"/>
              <a:t>Introduce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message broker for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Phoenix library, can use for any Elixir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for send messages between processes on local (a node) or across a cluster (many nodes).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like send message between processes, PubSub don’t need to know who will receive (yes, reduce complexity on develop).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Scalable for small or medium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use third party dispatcher or self develop.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PubSub - How to use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deps (mix.exs) &amp; a supervisor (ex: Application’s supervisor):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14"/>
              <a:t>{:phoenix_pubsub, "~&gt; 2.1"}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1"/>
              <a:t>{Phoenix.PubSub, name: Trading.PubSub}</a:t>
            </a:r>
            <a:endParaRPr sz="14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Subscribe/Unsubscribe a topic: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1"/>
              <a:t>PubSub.subscribe(:pubsub_name, “topic_name”)</a:t>
            </a:r>
            <a:endParaRPr sz="149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1"/>
              <a:t>PubSub.unsubscribe(:pubsub_name, </a:t>
            </a:r>
            <a:r>
              <a:rPr lang="en" sz="1491"/>
              <a:t>“topic_name”</a:t>
            </a:r>
            <a:r>
              <a:rPr lang="en" sz="1491"/>
              <a:t>)</a:t>
            </a:r>
            <a:endParaRPr sz="14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Broadcast a message: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3"/>
              <a:t>PubSub.broadcast(:pubsub_name, </a:t>
            </a:r>
            <a:r>
              <a:rPr lang="en" sz="1491"/>
              <a:t>“topic_name”</a:t>
            </a:r>
            <a:r>
              <a:rPr lang="en" sz="1483"/>
              <a:t>, {:greeting, “hello”})</a:t>
            </a:r>
            <a:endParaRPr sz="14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Handle event from PubSub: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14"/>
              <a:t>handle_info({:greeting, content}, state</a:t>
            </a:r>
            <a:r>
              <a:rPr lang="en"/>
              <a:t>)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PubSub - Docs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Distributed Phoenix Chat with PubSub PG2 adapter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https://threadreaderapp.com/thread/1421126817373507584.html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&amp; PubSub together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PubSub for transporting data between LiveView processes, LiveView and other process and between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LiveView process will subscribe/broadcast message to PubSub.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Suitable for async processing.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Stock Price Dashboard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Elixir apps: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Frontend app uses Phoenix LiveView for dashboard, subscribes Phoenix PubSub for getting changed price from Trading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Trading app, a stock price simulator.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https://github.com/ohhi-vn/live_pub_demo</a:t>
            </a:r>
            <a:r>
              <a:rPr lang="en"/>
              <a:t> 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750" y="2462325"/>
            <a:ext cx="2083649" cy="20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flow of events in Demo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75" y="904400"/>
            <a:ext cx="6766250" cy="41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 for Q/A &amp; </a:t>
            </a:r>
            <a:r>
              <a:rPr lang="en"/>
              <a:t>discussing</a:t>
            </a:r>
            <a:r>
              <a:rPr lang="en"/>
              <a:t>!</a:t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LiveView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Introduce about LiveView.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Concept of LiveView.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Events of LiveView.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PubSub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Introduce about PubSub.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Use cases.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Demo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Use LiveView &amp; PubSub for simple web app.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Q&amp;A</a:t>
            </a:r>
            <a:endParaRPr b="1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2"/>
              <a:t>Hope to see you in our next sharing session!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If you have any idea or suggestion please contact to us (info@ohhi.vn)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topic?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Macro(meta programming) in Elixir &amp; h</a:t>
            </a:r>
            <a:r>
              <a:rPr lang="en"/>
              <a:t>ow it works?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Deep dive to Phoenix framework.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Introduce Nx &amp; Axon. An </a:t>
            </a:r>
            <a:r>
              <a:rPr lang="en"/>
              <a:t>advantage stack (f</a:t>
            </a:r>
            <a:r>
              <a:rPr lang="en"/>
              <a:t>rontend/backend, data analysis, ML/DL).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Build a d</a:t>
            </a:r>
            <a:r>
              <a:rPr lang="en"/>
              <a:t>istributed</a:t>
            </a:r>
            <a:r>
              <a:rPr lang="en"/>
              <a:t> system with Elixir.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Passwordless authentication &amp; Single Sign On (SSO) solution by WebAuthn &amp; OAuth2 (demo with Elixir).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somethings else?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team &amp; me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Ohhi.vn</a:t>
            </a:r>
            <a:r>
              <a:rPr b="1" lang="en"/>
              <a:t> team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in 2022, first project from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about Elixir/Erlang ecosystem &amp; try to make new things.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has contributed 2 open source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Me (Manh Vu)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Former core team (</a:t>
            </a:r>
            <a:r>
              <a:rPr lang="en"/>
              <a:t>Antivirus product)</a:t>
            </a:r>
            <a:r>
              <a:rPr lang="en"/>
              <a:t> of CMC CyberSecurity. Author of CMC </a:t>
            </a:r>
            <a:r>
              <a:rPr lang="en"/>
              <a:t>CryptoSHIELD</a:t>
            </a:r>
            <a:r>
              <a:rPr lang="en"/>
              <a:t> (a </a:t>
            </a:r>
            <a:r>
              <a:rPr lang="en"/>
              <a:t>ransomware</a:t>
            </a:r>
            <a:r>
              <a:rPr lang="en"/>
              <a:t> protector).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Former Sr. Erlang developer (&amp; training Erlang for new members) of DEK.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Developing high </a:t>
            </a:r>
            <a:r>
              <a:rPr lang="en"/>
              <a:t>performance</a:t>
            </a:r>
            <a:r>
              <a:rPr lang="en"/>
              <a:t> rule based detection engine &amp; network graph engine (by Golang) for new SOC (Security Operations Center).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Introduce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Stateful page for easy develop.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LiveView is difference with MVC (regular Phoenix page).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Server-rendered HTML (handle by a process).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Fault tolerance already (Yes</a:t>
            </a:r>
            <a:r>
              <a:rPr lang="en"/>
              <a:t>,</a:t>
            </a:r>
            <a:r>
              <a:rPr lang="en"/>
              <a:t> </a:t>
            </a:r>
            <a:r>
              <a:rPr lang="en"/>
              <a:t>we </a:t>
            </a:r>
            <a:r>
              <a:rPr lang="en"/>
              <a:t>can sleep well).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Concept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(in server side) is a process.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event from client or other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</a:t>
            </a:r>
            <a:r>
              <a:rPr lang="en"/>
              <a:t> difference data for updating.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Send update diff HTML to client.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 use JS: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full HTML page then execute 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DOM received diff HTML from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events to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75" y="238525"/>
            <a:ext cx="6915374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25" y="329950"/>
            <a:ext cx="5220225" cy="46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Events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has three main event: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mount event for init state &amp; verify/authen (if don’t use plug).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Render event for render html (render first full html page, then calculate diff html for updating).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handle_event</a:t>
            </a:r>
            <a:r>
              <a:rPr lang="en"/>
              <a:t> handle events from client.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handle_info (handle msg from other/self).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terminate</a:t>
            </a:r>
            <a:r>
              <a:rPr lang="en"/>
              <a:t> for clean up/save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Others: handle_async, handle_cast, handle_call.</a:t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Events - mount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to init first state (or load saved state),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query params, session.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00" y="2284598"/>
            <a:ext cx="6976251" cy="15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