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e6d36a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e6d36a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1e6d36a1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1e6d36a1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1e6d36a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1e6d36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1aa41294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1aa41294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28674e3b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28674e3b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1e6d36a1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1e6d36a1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1e6d36a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1e6d36a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1e6d36a1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1e6d36a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1e6d36a1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1e6d36a1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1e6d36a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1e6d36a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28674e3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28674e3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1e6d36a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1e6d36a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1e6d36a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1e6d36a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1e6d36a1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1e6d36a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1aa4129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1aa4129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28674e3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28674e3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aa41294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aa41294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e6d36a1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e6d36a1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e6d36a1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e6d36a1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e6d36a1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e6d36a1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youtu.be/k_xDi7zAcN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Ecto (without db) for validating form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Ohhi.vn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Changeset without schema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changeset with map (for case you want to build custom data type)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74" y="1792624"/>
            <a:ext cx="7417600" cy="12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75" y="3416124"/>
            <a:ext cx="4151773" cy="12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000" y="3444975"/>
            <a:ext cx="4380649" cy="3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Phoenix HTML form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predefined Phoenix component for work with HTML 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events for LiveView.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a make a form with Ecto/map or custom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- implement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Phoenix implement HTML form in Phoenix.HTML.{Form, FormData, FormField} &amp; Phoenix.Component for user uses template with 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Map &amp; Ecto.Changeset, user can implement a protocol for custom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HEEx engine (EEx </a:t>
            </a:r>
            <a:r>
              <a:rPr lang="en"/>
              <a:t>engine</a:t>
            </a:r>
            <a:r>
              <a:rPr lang="en"/>
              <a:t>) will execute code in runtime to map user data to </a:t>
            </a:r>
            <a:r>
              <a:rPr lang="en"/>
              <a:t>template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form is used in Phoenix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 data to socket in mount/handle_event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Declare form in template.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5313" l="0" r="0" t="10885"/>
          <a:stretch/>
        </p:blipFill>
        <p:spPr>
          <a:xfrm>
            <a:off x="505550" y="2388450"/>
            <a:ext cx="6740476" cy="26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525" y="1688925"/>
            <a:ext cx="4572000" cy="127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form is validated?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Validated at server side by user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regular page data will be validated at submit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LiveView data can be validated when data change in input or submit time.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Phoenix form support Ecto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Implement a protocol (Phoenix.Ecto lib) to convert data from Ecto.Changeset to Phoenix.FormData (</a:t>
            </a:r>
            <a:r>
              <a:rPr lang="en"/>
              <a:t>similar</a:t>
            </a:r>
            <a:r>
              <a:rPr lang="en"/>
              <a:t> for Ecto Decimal &amp; Exception).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525" y="2385875"/>
            <a:ext cx="66103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orm in LiveView &amp; benefits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validate while user is typing (realtime).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restore state of form (cases: LiveView is crashed, user reload page).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Suggesting/auto completely directly in form.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Ecto modules are enough for working with form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Ecto.Schema &amp; Ecto.Changeset are enough for </a:t>
            </a:r>
            <a:r>
              <a:rPr lang="en"/>
              <a:t>integration</a:t>
            </a:r>
            <a:r>
              <a:rPr lang="en"/>
              <a:t> to Phoenix form.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425" y="1812163"/>
            <a:ext cx="39814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 b="0" l="0" r="27948" t="0"/>
          <a:stretch/>
        </p:blipFill>
        <p:spPr>
          <a:xfrm>
            <a:off x="4695400" y="3171175"/>
            <a:ext cx="4078150" cy="13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25" y="1812175"/>
            <a:ext cx="4078150" cy="31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Changeset struct after cast &amp; validate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failed: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Validate successful: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1" y="1626925"/>
            <a:ext cx="8980998" cy="9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50" y="3091950"/>
            <a:ext cx="8912025" cy="15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 code is </a:t>
            </a:r>
            <a:r>
              <a:rPr lang="en"/>
              <a:t>available</a:t>
            </a:r>
            <a:r>
              <a:rPr lang="en"/>
              <a:t> on G</a:t>
            </a:r>
            <a:r>
              <a:rPr lang="en"/>
              <a:t>ithub.com/ohhi-vn/sharing_ecto_form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1933574"/>
            <a:ext cx="2352625" cy="22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/>
          <p:nvPr/>
        </p:nvSpPr>
        <p:spPr>
          <a:xfrm>
            <a:off x="5459675" y="2100000"/>
            <a:ext cx="1254775" cy="11466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LiveView Process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3483775" y="2100000"/>
            <a:ext cx="1204308" cy="151437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User View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7579825" y="2100000"/>
            <a:ext cx="1081700" cy="1146600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ETS table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5337100" y="3996600"/>
            <a:ext cx="1752300" cy="8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Ecto (validate, cast)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4688075" y="2472750"/>
            <a:ext cx="7716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6744275" y="2533675"/>
            <a:ext cx="7716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986125" y="3261025"/>
            <a:ext cx="223500" cy="735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team &amp; 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Ecto Schema &amp; Changeset.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Phoenix form.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Ecto + form.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 &amp; 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docs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Phoenix.{HMTL, Ecto, </a:t>
            </a:r>
            <a:r>
              <a:rPr lang="en"/>
              <a:t>Components</a:t>
            </a:r>
            <a:r>
              <a:rPr lang="en"/>
              <a:t>} 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Ecto.{Schema, Changeset} docs.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Little Ecto Cookbook (free - Dashbit).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Ecto Without a DB - Greg Vaughn talk on Youtube: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https://youtu.be/k_xDi7zAcNM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Q&amp;A!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team &amp; me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Ohhi.vn: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to target to Elixir ecosystem.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with Erlang, experienced with OTP framework.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an </a:t>
            </a:r>
            <a:r>
              <a:rPr lang="en"/>
              <a:t>interesting project and have a plan to bring it to people.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in antivirus &amp; ransomware softwares.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with big data &amp; high performance system.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Ecto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Ecto is a very </a:t>
            </a:r>
            <a:r>
              <a:rPr lang="en"/>
              <a:t>flexible</a:t>
            </a:r>
            <a:r>
              <a:rPr lang="en"/>
              <a:t> library for working with relational database in Elixir.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parts of Ecto: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chemeClr val="dk1"/>
                </a:highlight>
              </a:rPr>
              <a:t>Schema</a:t>
            </a:r>
            <a:endParaRPr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chemeClr val="dk1"/>
                </a:highlight>
              </a:rPr>
              <a:t>Changeset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 case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851489" y="1792934"/>
            <a:ext cx="786000" cy="951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DB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4825088" y="3199855"/>
            <a:ext cx="1012500" cy="951912"/>
          </a:xfrm>
          <a:prstGeom prst="flowChartMultidocumen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Schema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4825083" y="1804323"/>
            <a:ext cx="1579200" cy="7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Ecto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959085" y="1865409"/>
            <a:ext cx="1298100" cy="22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User code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7" name="Google Shape;87;p17"/>
          <p:cNvSpPr/>
          <p:nvPr/>
        </p:nvSpPr>
        <p:spPr>
          <a:xfrm flipH="1">
            <a:off x="5114389" y="2550959"/>
            <a:ext cx="303000" cy="64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404389" y="2089184"/>
            <a:ext cx="447000" cy="15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308899" y="3715325"/>
            <a:ext cx="2516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0" name="Google Shape;90;p17"/>
          <p:cNvSpPr/>
          <p:nvPr/>
        </p:nvSpPr>
        <p:spPr>
          <a:xfrm rot="10800000">
            <a:off x="2257172" y="2089182"/>
            <a:ext cx="728400" cy="6201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003335" y="1865400"/>
            <a:ext cx="13746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Repo/Query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377981" y="2089173"/>
            <a:ext cx="447000" cy="179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308906" y="2782260"/>
            <a:ext cx="1204200" cy="66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Changeset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586034" y="3268250"/>
            <a:ext cx="11526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Ecto - schema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412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Declare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Wrap record &amp; fields.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metadata.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200" y="683000"/>
            <a:ext cx="5493900" cy="41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75" y="1468575"/>
            <a:ext cx="5944274" cy="36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75" y="109100"/>
            <a:ext cx="5242400" cy="6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175" y="841925"/>
            <a:ext cx="4182100" cy="4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Ecto - Changeset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struct for hold user record, changed data, metadata.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functions: filter, validate, casting, apply an action,...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use with map (without Ecto query, repo &amp; schema).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38" y="2773200"/>
            <a:ext cx="64674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00" y="378575"/>
            <a:ext cx="76581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00" y="1792200"/>
            <a:ext cx="64579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00" y="3602450"/>
            <a:ext cx="59817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