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6d92b5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6d92b5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0bb568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0bb56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6d92b5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6d92b5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6d92b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6d92b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6d92b5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6d92b5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6d92b5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e6d92b5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d0bb5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d0bb5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6d92b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6d92b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6d92b5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6d92b5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bb568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bb568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0bb5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0bb5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bb568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bb568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bb5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bb5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d92b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d92b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6d92b5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6d92b5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6d92b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6d92b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6d92b5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6d92b5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nmoriaty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br>
              <a:rPr lang="en"/>
            </a:br>
            <a:r>
              <a:rPr lang="en"/>
              <a:t>(by Ohhi.vn)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Backends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will be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can run on CPU, GPU, TPU.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kind of backends: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BinaryBackend, default backend, pure Elixir implementation. Slow but can run everywhere.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EXLA, Elixir client for XLA (from Google).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TorchX, PyTorch Torch Script.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support third party backends (means we can develop own backend).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Foundation for Data Analysis, ML &amp; </a:t>
            </a:r>
            <a:r>
              <a:rPr lang="en"/>
              <a:t>Deep Learning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Explorer: Creating and manipulating DataFrames (tabular data structures).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Axon: Creating and training neutral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Scholars: Classic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Bumblebee: Easy to pull &amp; run model from </a:t>
            </a:r>
            <a:r>
              <a:rPr lang="en"/>
              <a:t>Hugging Face (AI community)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Explorer - Intro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processing data backed by Polars - A </a:t>
            </a:r>
            <a:r>
              <a:rPr lang="en"/>
              <a:t>famous</a:t>
            </a:r>
            <a:r>
              <a:rPr lang="en"/>
              <a:t> &amp; blazing fast library (from Rust’s world) for manipulating </a:t>
            </a:r>
            <a:r>
              <a:rPr lang="en"/>
              <a:t>structured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Bring Series, Dataframes &amp; data analysis features to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Parquet, CSV, NDJSON, Arrow IPC formats.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 - Intro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Elixir interface for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on top of Nx, don’t need </a:t>
            </a:r>
            <a:r>
              <a:rPr lang="en"/>
              <a:t>too</a:t>
            </a:r>
            <a:r>
              <a:rPr lang="en"/>
              <a:t> much work to build &amp; run a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model with ONNX (Open Neural Network Exchange) format </a:t>
            </a:r>
            <a:r>
              <a:rPr lang="en"/>
              <a:t>through</a:t>
            </a:r>
            <a:r>
              <a:rPr lang="en"/>
              <a:t> AxonOnnx.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Bumblebee - Intro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wrapper</a:t>
            </a:r>
            <a:r>
              <a:rPr lang="en"/>
              <a:t> of Axon.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very </a:t>
            </a:r>
            <a:r>
              <a:rPr lang="en"/>
              <a:t>convenience</a:t>
            </a:r>
            <a:r>
              <a:rPr lang="en"/>
              <a:t> library for load &amp; run model from Hugging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on LiveBook.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examples for easy understand Nx.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Nx &amp; libs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go out to learn other languages/tools to </a:t>
            </a:r>
            <a:r>
              <a:rPr lang="en"/>
              <a:t>develop data analysis or ML/DL then find a way to integrate it in your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run directly inside Elixir app, easy to deploy and reduce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&amp; resource to develop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build develop a continuous training system for ML/AL.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docs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blog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https://seanmoriaty.com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book Machine Learning in Elixir (on The Pragmatic Bookshelf).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dive in Nx Backends (Paulo Valente) on Youtube.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Elixir and Python (A. Neto &amp; L. C.) on Youtube.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for Q &amp;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about Ohhi.vn &amp;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Nx library?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libraries for working with data &amp; ML/AI.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Benefits of Nx.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from Erlang’s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some open source projects (https://github.com/ohhi-vn).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make new funny thing for people.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in security field in many years (CMC CyberSecurity, VinCSS).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&amp; build SoC(log collecting &amp; analysis - A kind of big data) from scratch for big corp.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</a:t>
            </a:r>
            <a:r>
              <a:rPr lang="en"/>
              <a:t>evelop antivirus &amp; security product (leader &amp; main contributor).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are made by 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CMC CryptoSHIELD (detect &amp; protect pc out of </a:t>
            </a:r>
            <a:r>
              <a:rPr lang="en"/>
              <a:t>ransomware).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Rule based detection engine for SoC.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</a:t>
            </a:r>
            <a:r>
              <a:rPr lang="en"/>
              <a:t> functional programing then go to work full time on Elixir/Erlang.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F0000"/>
                </a:solidFill>
              </a:rPr>
              <a:t>Nx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umerical</a:t>
            </a:r>
            <a:r>
              <a:rPr lang="en"/>
              <a:t> Eli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ir) lib?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working with numerical &amp; manipulating </a:t>
            </a:r>
            <a:r>
              <a:rPr lang="en"/>
              <a:t>multidimensional</a:t>
            </a:r>
            <a:r>
              <a:rPr lang="en"/>
              <a:t> data in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foundation for other libraries applied</a:t>
            </a:r>
            <a:r>
              <a:rPr lang="en"/>
              <a:t> data analysis &amp; ML/DL in Elixir.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 Python’s world we have NumPy, in Elixir we have Nx)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Main things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hold data in multiple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Operations for manipulating tensors: Nx.add, Nx.multiply, Nx.sum,...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efn for math expression.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Backend, where processing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Tensor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Nx is number (integer, float, brain float, complex) and tensor hold it in one or </a:t>
            </a:r>
            <a:r>
              <a:rPr lang="en"/>
              <a:t>multidimensional.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can hold scalar(0 Dimension), vector(1 D), matrix(2 D), nd-array(n D) (mathematics name).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873500"/>
            <a:ext cx="2775075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50" y="2816400"/>
            <a:ext cx="5232274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 in Nx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 groups: Aggregating, Window, Cumulative,...  in Nx can understand tensor and run faster than regular Elixir.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330425"/>
            <a:ext cx="3848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900" y="2330423"/>
            <a:ext cx="2117600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63" y="2330425"/>
            <a:ext cx="1924250" cy="17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51175" y="2330425"/>
            <a:ext cx="46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defn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macro to wrap a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</a:t>
            </a:r>
            <a:r>
              <a:rPr lang="en"/>
              <a:t>convenience</a:t>
            </a:r>
            <a:r>
              <a:rPr lang="en"/>
              <a:t> for working with tensors.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ware, replace common operators in Kernel like: ‘Kernel.-/2’ by Nx Operations (optimized for tensors).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Compile from AST to target backend when function is called.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Nx.Defn for 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