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e6d92b5c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e6d92b5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d0bb568d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d0bb568d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e6d92b5c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e6d92b5c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e6d92b5c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e6d92b5c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e6d92b5c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e6d92b5c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d0bb568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d0bb568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f1d7388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f1d7388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e6d92b5c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e6d92b5c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e6d92b5c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e6d92b5c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d0bb568d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d0bb568d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d0bb568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d0bb568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d0bb568d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d0bb568d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d0bb568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d0bb568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e6d92b5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e6d92b5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e6d92b5c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e6d92b5c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e6d92b5c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e6d92b5c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e6d92b5c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e6d92b5c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eanmoriaty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 library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introduction</a:t>
            </a:r>
            <a:br>
              <a:rPr lang="en"/>
            </a:br>
            <a:r>
              <a:rPr lang="en"/>
              <a:t>(by Ohhi.vn)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 - Backends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Where the data will be processed.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Computing can run on CPU, GPU, TPU.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kind of backends: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BinaryBackend, default backend, pure Elixir implementation. Slow but can run everywhere.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EXLA, Elixir client for XLA (from Google).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TorchX, PyTorch Torch Script.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Nx support third party backends (means we can develop own backend).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 - Foundation for Data Analysis, ML &amp; </a:t>
            </a:r>
            <a:r>
              <a:rPr lang="en"/>
              <a:t>Deep Learning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Axon: Creating and training neutral networks.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Scholars: Classic ML.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Bumblebee: Easy to pull &amp; run model from </a:t>
            </a:r>
            <a:r>
              <a:rPr lang="en"/>
              <a:t>Hugging Face (AI community)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Axon - Intro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Pure Elixir interface for deep learning.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 on top of Nx, don’t need </a:t>
            </a:r>
            <a:r>
              <a:rPr lang="en"/>
              <a:t>too</a:t>
            </a:r>
            <a:r>
              <a:rPr lang="en"/>
              <a:t> much work to build &amp; run a neural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run model with ONNX (Open Neural Network Exchange) format </a:t>
            </a:r>
            <a:r>
              <a:rPr lang="en"/>
              <a:t>through</a:t>
            </a:r>
            <a:r>
              <a:rPr lang="en"/>
              <a:t> AxonOnnx.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Bumblebee - Intro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</a:t>
            </a:r>
            <a:r>
              <a:rPr lang="en"/>
              <a:t>wrapper</a:t>
            </a:r>
            <a:r>
              <a:rPr lang="en"/>
              <a:t> of Axon.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very </a:t>
            </a:r>
            <a:r>
              <a:rPr lang="en"/>
              <a:t>convenience</a:t>
            </a:r>
            <a:r>
              <a:rPr lang="en"/>
              <a:t> library for load &amp; run model from Hugging Face.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run on LiveBook.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Some basic examples for easy understand Nx.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Nx &amp; libs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don’t need go out to learn other languages/tools to </a:t>
            </a:r>
            <a:r>
              <a:rPr lang="en"/>
              <a:t>develop data analysis or ML/DL then find a way to integrate it in your app.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run directly inside Elixir app, easy to deploy and reduce latency.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Save time &amp; resource to develop product.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Easy to build develop a continuous training system for ML/AL.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</a:t>
            </a:r>
            <a:r>
              <a:rPr lang="en"/>
              <a:t>libraries</a:t>
            </a:r>
            <a:r>
              <a:rPr lang="en"/>
              <a:t> for working with Nx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Explorer, for ETL (extract, transform, load) task.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Scidata, data samples for study.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</a:t>
            </a:r>
            <a:r>
              <a:rPr lang="en"/>
              <a:t> docs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Sean Moriarity’s blog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https://seanmoriaty.com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Sean Moriarity’s book Machine Learning in Elixir (on The Pragmatic Bookshelf).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Deep dive in Nx Backends (Paulo Valente) on Youtube.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Comparing Elixir and Python (A. Neto &amp; L. C.) on Youtube.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</a:t>
            </a:r>
            <a:r>
              <a:rPr lang="en"/>
              <a:t>listening!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Time for Q &amp; 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Introduce about Ohhi.vn &amp; 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Nx library?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Some libraries for working with data &amp; ML/AI.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Benefits of Nx.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Ohhi.vn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Started from 2023.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Came from Erlang’s world.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Focus to Elixir ecosystem.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some open source projects (https://github.com/ohhi-vn).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to make new funny thing for people.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	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Experience: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Worked in security field in many years (CMC CyberSecurity, VinCSS).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Design &amp; build SoC(log collecting &amp; analysis - A kind of big data) from scratch for big corp.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</a:t>
            </a:r>
            <a:r>
              <a:rPr lang="en"/>
              <a:t>evelop antivirus &amp; security product (leader &amp; main contributor).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Things are made by me: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CMC CryptoSHIELD (detect &amp; protect pc out of </a:t>
            </a:r>
            <a:r>
              <a:rPr lang="en"/>
              <a:t>ransomware).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Rule based detection engine for SoC.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Now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Interested in</a:t>
            </a:r>
            <a:r>
              <a:rPr lang="en"/>
              <a:t> functional programing then go to work full time on Elixir/Erlang.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>
                <a:solidFill>
                  <a:srgbClr val="FF0000"/>
                </a:solidFill>
              </a:rPr>
              <a:t>Nx</a:t>
            </a:r>
            <a:r>
              <a:rPr lang="en"/>
              <a:t> (</a:t>
            </a:r>
            <a:r>
              <a:rPr lang="en">
                <a:solidFill>
                  <a:srgbClr val="FF0000"/>
                </a:solidFill>
              </a:rPr>
              <a:t>N</a:t>
            </a:r>
            <a:r>
              <a:rPr lang="en"/>
              <a:t>umerical</a:t>
            </a:r>
            <a:r>
              <a:rPr lang="en"/>
              <a:t> Eli</a:t>
            </a:r>
            <a:r>
              <a:rPr lang="en">
                <a:solidFill>
                  <a:srgbClr val="FF0000"/>
                </a:solidFill>
              </a:rPr>
              <a:t>x</a:t>
            </a:r>
            <a:r>
              <a:rPr lang="en"/>
              <a:t>ir) lib?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library for working with numerical &amp; manipulating </a:t>
            </a:r>
            <a:r>
              <a:rPr lang="en"/>
              <a:t>multidimensional</a:t>
            </a:r>
            <a:r>
              <a:rPr lang="en"/>
              <a:t> data in Elixir.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Easy to work with matrix &amp; vectors.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foundation for other libraries applied</a:t>
            </a:r>
            <a:r>
              <a:rPr lang="en"/>
              <a:t> data analysis &amp; ML/DL in Elixir.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(In Python’s world we have NumPy, in Elixir we have Nx)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 - Main things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Tensor hold data in multiple dimensions.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Operations for manipulating tensors: Nx.add, Nx.multiply, Nx.sum,...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</a:t>
            </a:r>
            <a:r>
              <a:rPr lang="en"/>
              <a:t>efn for math expression.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Backend, where processing data.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 - Tensor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 Nx is number (integer, float, brain float, complex) and tensor hold it in one or </a:t>
            </a:r>
            <a:r>
              <a:rPr lang="en"/>
              <a:t>multidimensional.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Tensor can hold scalar(0 Dimension), vector(1 D), matrix(2 D), nd-array(n D) (mathematics name).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50" y="2873500"/>
            <a:ext cx="2775075" cy="18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3550" y="2816400"/>
            <a:ext cx="5232274" cy="20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 operations in Nx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Operation groups: Aggregating, Window, Cumulative,...  in Nx can understand tensor and run faster than regular Elixir.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75" y="2330425"/>
            <a:ext cx="38481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4900" y="2330423"/>
            <a:ext cx="2117600" cy="17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5863" y="2330425"/>
            <a:ext cx="1924250" cy="173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1051175" y="2330425"/>
            <a:ext cx="469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 - defn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macro to wrap a expression of math formulas.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Very </a:t>
            </a:r>
            <a:r>
              <a:rPr lang="en"/>
              <a:t>convenience</a:t>
            </a:r>
            <a:r>
              <a:rPr lang="en"/>
              <a:t> for working with tensors.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Tensor ware, replace common operators in Kernel like: ‘Kernel.-/2’ by Nx Operations (optimized for tensors).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Compile from AST to target backend when function is called.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Import Nx.Defn for using.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