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hdlguru.blogspot.com/2011/06/vhdl-code-for-simple-alu.html#:~:text=ALU(Arithmetic%20Logic%20Unit)%20is,basic%20block%20in%20any%20processor.&amp;text=The%20input%20signal%20'Op'%20is,be%20performed%20by%20the%20ALU" TargetMode="External"/><Relationship Id="rId2" Type="http://schemas.openxmlformats.org/officeDocument/2006/relationships/hyperlink" Target="https://www.fpga4student.com/2017/07/16-bit-alu-design-in-vhd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hho96/csun_ece524_pipelined_cpu" TargetMode="External"/><Relationship Id="rId5" Type="http://schemas.openxmlformats.org/officeDocument/2006/relationships/hyperlink" Target="https://digilent.com/reference/pmod/pmodssd/reference-manual" TargetMode="External"/><Relationship Id="rId4" Type="http://schemas.openxmlformats.org/officeDocument/2006/relationships/hyperlink" Target="https://courses.cs.washington.edu/courses/cse378/10sp/lectures/lec1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5948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CPU PIPELINE DATAPATH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</a:t>
            </a:r>
            <a:r>
              <a:rPr lang="en-US" dirty="0" err="1">
                <a:solidFill>
                  <a:srgbClr val="7CEBFF"/>
                </a:solidFill>
              </a:rPr>
              <a:t>Sungho</a:t>
            </a:r>
            <a:r>
              <a:rPr lang="en-US" dirty="0">
                <a:solidFill>
                  <a:srgbClr val="7CEBFF"/>
                </a:solidFill>
              </a:rPr>
              <a:t> oh &amp; </a:t>
            </a:r>
            <a:r>
              <a:rPr lang="en-US" dirty="0" err="1">
                <a:solidFill>
                  <a:srgbClr val="7CEBFF"/>
                </a:solidFill>
              </a:rPr>
              <a:t>kevin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roxas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5C22D-2CD2-4D3A-921C-4676C905F0D7}"/>
              </a:ext>
            </a:extLst>
          </p:cNvPr>
          <p:cNvSpPr txBox="1"/>
          <p:nvPr/>
        </p:nvSpPr>
        <p:spPr>
          <a:xfrm>
            <a:off x="8740239" y="5747657"/>
            <a:ext cx="28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 524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2565-EE12-48FD-98F1-B124812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will demonstrate</a:t>
            </a:r>
          </a:p>
        </p:txBody>
      </p:sp>
    </p:spTree>
    <p:extLst>
      <p:ext uri="{BB962C8B-B14F-4D97-AF65-F5344CB8AC3E}">
        <p14:creationId xmlns:p14="http://schemas.microsoft.com/office/powerpoint/2010/main" val="29510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B16B-02BD-41BE-A29B-0F69C060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6839-0D14-453E-A3B5-2825BD15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1060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https://www.fpga4student.com/2017/07/16-bit-alu-design-in-vhdl.html</a:t>
            </a:r>
            <a:endParaRPr lang="en-US" dirty="0"/>
          </a:p>
          <a:p>
            <a:r>
              <a:rPr lang="en-US" dirty="0">
                <a:hlinkClick r:id="rId3"/>
              </a:rPr>
              <a:t>https://vhdlguru.blogspot.com/2011/06/vhdl-code-for-simple-alu.html#:~:text=ALU(Arithmetic%20Logic%20Unit)%20is,basic%20block%20in%20any%20processor.&amp;text=The%20input%20signal%20'Op'%20is,be%20performed%20by%20the%20ALU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https://courses.cs.washington.edu/courses/cse378/10sp/lectures/lec11.pdf</a:t>
            </a:r>
            <a:endParaRPr lang="en-US" dirty="0"/>
          </a:p>
          <a:p>
            <a:r>
              <a:rPr lang="en-US" dirty="0">
                <a:hlinkClick r:id="rId5"/>
              </a:rPr>
              <a:t>https://digilent.com/reference/pmod/pmodssd/reference-manual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codes:</a:t>
            </a:r>
          </a:p>
          <a:p>
            <a:r>
              <a:rPr lang="en-US" dirty="0">
                <a:hlinkClick r:id="rId6"/>
              </a:rPr>
              <a:t>https://github.com/ohho96/csun_ece524_pipelined_cpu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7B91-9DDA-4FE5-972B-BF5F1B19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cpu</a:t>
            </a:r>
            <a:r>
              <a:rPr lang="en-US" dirty="0"/>
              <a:t> pipeline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39A3-90E0-4600-B89F-F3C37C41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79925" cy="367830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Allows multiple instructions to be executed at once</a:t>
            </a:r>
          </a:p>
          <a:p>
            <a:pPr algn="just"/>
            <a:r>
              <a:rPr lang="en-US" dirty="0"/>
              <a:t>Performs 5 stages which are</a:t>
            </a:r>
          </a:p>
          <a:p>
            <a:pPr lvl="1" algn="just"/>
            <a:r>
              <a:rPr lang="en-US" dirty="0"/>
              <a:t>Fetch, Decode, Execute, Memory, Write-back</a:t>
            </a:r>
          </a:p>
          <a:p>
            <a:pPr algn="just"/>
            <a:r>
              <a:rPr lang="en-US" dirty="0"/>
              <a:t>But since we are college students and about to be in debt</a:t>
            </a:r>
          </a:p>
          <a:p>
            <a:pPr lvl="1" algn="just"/>
            <a:r>
              <a:rPr lang="en-US" dirty="0"/>
              <a:t>Cheap</a:t>
            </a:r>
          </a:p>
          <a:p>
            <a:pPr lvl="2" algn="just"/>
            <a:r>
              <a:rPr lang="en-US" dirty="0"/>
              <a:t>Performing only 3 stage</a:t>
            </a:r>
          </a:p>
          <a:p>
            <a:pPr lvl="2" algn="just"/>
            <a:r>
              <a:rPr lang="en-US" dirty="0"/>
              <a:t>Why? More complex more expensive build</a:t>
            </a:r>
          </a:p>
          <a:p>
            <a:pPr algn="just"/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72453FD-B4E1-4A1E-AA1C-4463AF78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9" y="3467595"/>
            <a:ext cx="5858811" cy="33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02F0-A107-4399-B227-53C805B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3 stages?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9D4B-F702-41E6-A676-64A50ACD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9780029" cy="101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the Data from the Memory(Decode)</a:t>
            </a:r>
          </a:p>
          <a:p>
            <a:r>
              <a:rPr lang="en-US" dirty="0"/>
              <a:t>Execute the instruction(Execute)</a:t>
            </a:r>
          </a:p>
          <a:p>
            <a:r>
              <a:rPr lang="en-US" dirty="0"/>
              <a:t>Save the Data into the “Memory”(Memory)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8333E-F05F-4AE6-992C-CD9FA785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48" y="3194297"/>
            <a:ext cx="6234545" cy="34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188-AD79-43EC-B8F4-AC7B5886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0115-668D-45C8-9328-B1E56E67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4" y="1838394"/>
            <a:ext cx="9803779" cy="2896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stage of the CPU DATAPATH is the Decode stage</a:t>
            </a:r>
          </a:p>
          <a:p>
            <a:pPr lvl="1"/>
            <a:r>
              <a:rPr lang="en-US" dirty="0"/>
              <a:t>Acts as Brain on the CPU</a:t>
            </a:r>
          </a:p>
          <a:p>
            <a:pPr lvl="1"/>
            <a:r>
              <a:rPr lang="en-US" dirty="0"/>
              <a:t>Access into the RAM/Memory to fetch the source ‘operands’</a:t>
            </a:r>
          </a:p>
          <a:p>
            <a:r>
              <a:rPr lang="en-US" dirty="0"/>
              <a:t>BRAM</a:t>
            </a:r>
          </a:p>
          <a:p>
            <a:pPr lvl="1"/>
            <a:r>
              <a:rPr lang="en-US" dirty="0"/>
              <a:t>The user setting constants or the logical values are being held inside the RAM</a:t>
            </a:r>
          </a:p>
          <a:p>
            <a:pPr lvl="2"/>
            <a:r>
              <a:rPr lang="en-US" dirty="0"/>
              <a:t>Which all it has to do in order to receive data is by sending an address to access the instruction in the memory</a:t>
            </a:r>
          </a:p>
          <a:p>
            <a:pPr lvl="1"/>
            <a:r>
              <a:rPr lang="en-US" dirty="0"/>
              <a:t>When BRAM is ‘0’ it will read the data from the memory</a:t>
            </a:r>
          </a:p>
          <a:p>
            <a:pPr lvl="1"/>
            <a:r>
              <a:rPr lang="en-US" dirty="0"/>
              <a:t>Acts like a data storage space that holds information data, or instructions to be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7CE08A-A79C-4291-A3A9-A8912E11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41" y="1933947"/>
            <a:ext cx="2324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D63E-A084-4B5A-AEB7-DA493C15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69DA-7BED-4D66-BF34-49BEF465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961624" cy="35552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Arithmetic-Logical Unit</a:t>
            </a:r>
          </a:p>
          <a:p>
            <a:pPr lvl="1"/>
            <a:r>
              <a:rPr lang="en-US" dirty="0"/>
              <a:t>CPU’s calculator</a:t>
            </a:r>
          </a:p>
          <a:p>
            <a:pPr lvl="2"/>
            <a:r>
              <a:rPr lang="en-US" dirty="0"/>
              <a:t>Gives two operands and one logical operation for it to compute</a:t>
            </a:r>
          </a:p>
          <a:p>
            <a:pPr lvl="1"/>
            <a:r>
              <a:rPr lang="en-US" dirty="0"/>
              <a:t>Receives information on the BRAM and performs certain logical operation</a:t>
            </a:r>
          </a:p>
          <a:p>
            <a:pPr lvl="1"/>
            <a:r>
              <a:rPr lang="en-US" dirty="0"/>
              <a:t>Logical Operations</a:t>
            </a:r>
          </a:p>
          <a:p>
            <a:pPr lvl="2"/>
            <a:r>
              <a:rPr lang="en-US" dirty="0"/>
              <a:t>Addition, Subtraction, AND, OR, AND NOT, OR NOT, NOR</a:t>
            </a:r>
          </a:p>
          <a:p>
            <a:r>
              <a:rPr lang="en-US" dirty="0"/>
              <a:t>32 Bits of data and we split it into 3 parts</a:t>
            </a:r>
          </a:p>
          <a:p>
            <a:pPr lvl="1"/>
            <a:r>
              <a:rPr lang="en-US" dirty="0"/>
              <a:t>15 bits for input A</a:t>
            </a:r>
          </a:p>
          <a:p>
            <a:pPr lvl="1"/>
            <a:r>
              <a:rPr lang="en-US" dirty="0"/>
              <a:t>14 bits for input B</a:t>
            </a:r>
          </a:p>
          <a:p>
            <a:pPr lvl="1"/>
            <a:r>
              <a:rPr lang="en-US" dirty="0"/>
              <a:t>3 bits for Control(Opcode)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918E0-8A82-4BF4-9DAA-745C69CC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418" y="614742"/>
            <a:ext cx="3754582" cy="62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7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38B4-21FC-462F-83AE-25826C6E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14E2-1B68-4CA7-A335-F176EBFE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9785966" cy="2196770"/>
          </a:xfrm>
        </p:spPr>
        <p:txBody>
          <a:bodyPr>
            <a:normAutofit/>
          </a:bodyPr>
          <a:lstStyle/>
          <a:p>
            <a:r>
              <a:rPr lang="en-US" dirty="0"/>
              <a:t>Where do we save the data to?</a:t>
            </a:r>
          </a:p>
          <a:p>
            <a:pPr lvl="1"/>
            <a:r>
              <a:rPr lang="en-US" dirty="0"/>
              <a:t>Back to the BRAM</a:t>
            </a:r>
          </a:p>
          <a:p>
            <a:pPr lvl="2"/>
            <a:r>
              <a:rPr lang="en-US" dirty="0"/>
              <a:t>RAM can be both read and write</a:t>
            </a:r>
          </a:p>
          <a:p>
            <a:pPr lvl="3"/>
            <a:r>
              <a:rPr lang="en-US" dirty="0"/>
              <a:t>Acts as write back into the BRAM but it overwrites the current constant we are on</a:t>
            </a:r>
          </a:p>
        </p:txBody>
      </p:sp>
    </p:spTree>
    <p:extLst>
      <p:ext uri="{BB962C8B-B14F-4D97-AF65-F5344CB8AC3E}">
        <p14:creationId xmlns:p14="http://schemas.microsoft.com/office/powerpoint/2010/main" val="7948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528D-90F5-42D8-AB7E-49D900A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r>
              <a:rPr lang="en-US" dirty="0"/>
              <a:t> </a:t>
            </a:r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9150-F4F8-4978-BD7F-51C391A2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2208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Zybo</a:t>
            </a:r>
            <a:r>
              <a:rPr lang="en-US" dirty="0"/>
              <a:t> Z7-20</a:t>
            </a:r>
          </a:p>
          <a:p>
            <a:r>
              <a:rPr lang="en-US" dirty="0"/>
              <a:t>PMOD Seven Segment Display (SSD)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48186-BD87-415E-84D5-1056A678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49176"/>
            <a:ext cx="5315692" cy="387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817CF-EDDB-43C7-B2D4-9110ED7D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36" y="2802577"/>
            <a:ext cx="4101729" cy="37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C8A-38EA-473F-8BB9-00CEE5AD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PMOD Seven segment display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83009-F76E-403C-8698-2D7FFFA5B8DC}"/>
              </a:ext>
            </a:extLst>
          </p:cNvPr>
          <p:cNvSpPr txBox="1"/>
          <p:nvPr/>
        </p:nvSpPr>
        <p:spPr>
          <a:xfrm>
            <a:off x="433450" y="1806581"/>
            <a:ext cx="810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display only one digit, but in order to display two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set the “light up” by 20 milliseconds alternating between the two digit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which signal we send, it corresponds on the Seven Segment Display as displayed on the diagram on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signals it receives comes from the code shown below and turns from Binary(input) to Hex then it sends towards the Seven Segment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383A5-B11A-42EE-A76A-BB633D5A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57" y="3763878"/>
            <a:ext cx="1949546" cy="1204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CEEFD-5E40-4802-8611-E0DC3159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9891"/>
            <a:ext cx="3210857" cy="2638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96D2E7-83AF-4266-825D-000C5092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03" y="3768146"/>
            <a:ext cx="1699342" cy="12003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B0BDAF-EE2C-4439-BE8B-E4F47B117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857" y="4968475"/>
            <a:ext cx="7295667" cy="18895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B9E374-B86A-402F-906D-BC7410DA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589" y="1193470"/>
            <a:ext cx="3655288" cy="37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8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F609-B6C5-43AF-83BA-B3410F3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403F-3F8D-424A-8A29-F5D503D4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1" y="1818299"/>
            <a:ext cx="11029615" cy="4160927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switch(3) is for reset and start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switch(2) for slow and normal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speed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switch(1) is to show address or value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switch(0) is to show input or output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there is 3 bit program counter in VHDL code is connected to address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to Block memory and to the ALU designed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while counter is &lt; "111" SSD will show what is happening board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which is showing value outside of memory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soon as counter became "111", done flag will raise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SSD start showing data inside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51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1232</TotalTime>
  <Words>625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inherit</vt:lpstr>
      <vt:lpstr>Wingdings 2</vt:lpstr>
      <vt:lpstr>Dividend</vt:lpstr>
      <vt:lpstr>CPU PIPELINE DATAPATH</vt:lpstr>
      <vt:lpstr>What is cpu pipeline datapath</vt:lpstr>
      <vt:lpstr>What are the 3 stages?</vt:lpstr>
      <vt:lpstr>Get the data from memory</vt:lpstr>
      <vt:lpstr>Execute</vt:lpstr>
      <vt:lpstr>Save  to data</vt:lpstr>
      <vt:lpstr>DeMO equipments</vt:lpstr>
      <vt:lpstr>PMOD Seven segment display</vt:lpstr>
      <vt:lpstr>How this work?</vt:lpstr>
      <vt:lpstr>now we will demonstrate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PIPELINE DATAPATH</dc:title>
  <dc:creator>Family Roxas</dc:creator>
  <cp:lastModifiedBy>Family Roxas</cp:lastModifiedBy>
  <cp:revision>14</cp:revision>
  <dcterms:created xsi:type="dcterms:W3CDTF">2021-12-04T21:54:03Z</dcterms:created>
  <dcterms:modified xsi:type="dcterms:W3CDTF">2021-12-07T00:58:58Z</dcterms:modified>
</cp:coreProperties>
</file>