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7"/>
  </p:notesMasterIdLst>
  <p:sldIdLst>
    <p:sldId id="256" r:id="rId2"/>
    <p:sldId id="309" r:id="rId3"/>
    <p:sldId id="310" r:id="rId4"/>
    <p:sldId id="311" r:id="rId5"/>
    <p:sldId id="312" r:id="rId6"/>
    <p:sldId id="314" r:id="rId7"/>
    <p:sldId id="313" r:id="rId8"/>
    <p:sldId id="315" r:id="rId9"/>
    <p:sldId id="316" r:id="rId10"/>
    <p:sldId id="257" r:id="rId11"/>
    <p:sldId id="258" r:id="rId12"/>
    <p:sldId id="259" r:id="rId13"/>
    <p:sldId id="260" r:id="rId14"/>
    <p:sldId id="261" r:id="rId15"/>
    <p:sldId id="262" r:id="rId16"/>
  </p:sldIdLst>
  <p:sldSz cx="9144000" cy="5143500" type="screen16x9"/>
  <p:notesSz cx="6858000" cy="9144000"/>
  <p:embeddedFontLst>
    <p:embeddedFont>
      <p:font typeface="Aharoni" panose="02010803020104030203" pitchFamily="2" charset="-79"/>
      <p:bold r:id="rId18"/>
    </p:embeddedFont>
    <p:embeddedFont>
      <p:font typeface="Barlow" panose="00000500000000000000" pitchFamily="2" charset="0"/>
      <p:regular r:id="rId19"/>
      <p:bold r:id="rId20"/>
      <p:italic r:id="rId21"/>
      <p:boldItalic r:id="rId22"/>
    </p:embeddedFont>
    <p:embeddedFont>
      <p:font typeface="Fira Sans Extra Condensed Medium" panose="020B0604020202020204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mdadul Haque" initials="IH" lastIdx="1" clrIdx="0">
    <p:extLst>
      <p:ext uri="{19B8F6BF-5375-455C-9EA6-DF929625EA0E}">
        <p15:presenceInfo xmlns:p15="http://schemas.microsoft.com/office/powerpoint/2012/main" userId="7ec3ec8d25b9f2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BF4CA7-7E5A-452F-9EDF-DB825BF83156}">
  <a:tblStyle styleId="{5DBF4CA7-7E5A-452F-9EDF-DB825BF831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26T00:36:27.628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6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8" r:id="rId6"/>
    <p:sldLayoutId id="2147483660" r:id="rId7"/>
    <p:sldLayoutId id="2147483663" r:id="rId8"/>
    <p:sldLayoutId id="214748366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rogramming/index.ht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eeksforgeeks.org/c-programming-language/" TargetMode="External"/><Relationship Id="rId4" Type="http://schemas.openxmlformats.org/officeDocument/2006/relationships/hyperlink" Target="https://www.cplusplus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A8CFF"/>
                </a:solidFill>
              </a:rPr>
              <a:t>EASY LIFE</a:t>
            </a:r>
            <a:endParaRPr dirty="0">
              <a:solidFill>
                <a:srgbClr val="4A8CFF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 bug hunter squad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Purpose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883C4-AD3E-499B-A0A4-7CC40F33F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Makes life easier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 a technology which is a one-step solution 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Reducing difficulties in city life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time and cost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982983BD-9F3E-4FC5-8C29-56EE1F59C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819933"/>
              </p:ext>
            </p:extLst>
          </p:nvPr>
        </p:nvGraphicFramePr>
        <p:xfrm>
          <a:off x="1622960" y="1598930"/>
          <a:ext cx="6096000" cy="1630680"/>
        </p:xfrm>
        <a:graphic>
          <a:graphicData uri="http://schemas.openxmlformats.org/drawingml/2006/table">
            <a:tbl>
              <a:tblPr firstRow="1" bandRow="1">
                <a:tableStyleId>{5DBF4CA7-7E5A-452F-9EDF-DB825BF83156}</a:tableStyleId>
              </a:tblPr>
              <a:tblGrid>
                <a:gridCol w="2712820">
                  <a:extLst>
                    <a:ext uri="{9D8B030D-6E8A-4147-A177-3AD203B41FA5}">
                      <a16:colId xmlns:a16="http://schemas.microsoft.com/office/drawing/2014/main" val="627057681"/>
                    </a:ext>
                  </a:extLst>
                </a:gridCol>
                <a:gridCol w="1351180">
                  <a:extLst>
                    <a:ext uri="{9D8B030D-6E8A-4147-A177-3AD203B41FA5}">
                      <a16:colId xmlns:a16="http://schemas.microsoft.com/office/drawing/2014/main" val="25335563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28708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Programming language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963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C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95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IDE / Editor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051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</a:t>
                      </a:r>
                      <a:r>
                        <a:rPr lang="en-US" dirty="0" err="1"/>
                        <a:t>Codeblocks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865972"/>
                  </a:ext>
                </a:extLst>
              </a:tr>
            </a:tbl>
          </a:graphicData>
        </a:graphic>
      </p:graphicFrame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B73A0143-F5F1-49BA-90D5-3A3C7F5BC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113067"/>
              </p:ext>
            </p:extLst>
          </p:nvPr>
        </p:nvGraphicFramePr>
        <p:xfrm>
          <a:off x="1622960" y="3229610"/>
          <a:ext cx="6096000" cy="944880"/>
        </p:xfrm>
        <a:graphic>
          <a:graphicData uri="http://schemas.openxmlformats.org/drawingml/2006/table">
            <a:tbl>
              <a:tblPr firstRow="1" bandRow="1">
                <a:tableStyleId>{5DBF4CA7-7E5A-452F-9EDF-DB825BF83156}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75821889"/>
                    </a:ext>
                  </a:extLst>
                </a:gridCol>
                <a:gridCol w="3439260">
                  <a:extLst>
                    <a:ext uri="{9D8B030D-6E8A-4147-A177-3AD203B41FA5}">
                      <a16:colId xmlns:a16="http://schemas.microsoft.com/office/drawing/2014/main" val="3844522950"/>
                    </a:ext>
                  </a:extLst>
                </a:gridCol>
                <a:gridCol w="624740">
                  <a:extLst>
                    <a:ext uri="{9D8B030D-6E8A-4147-A177-3AD203B41FA5}">
                      <a16:colId xmlns:a16="http://schemas.microsoft.com/office/drawing/2014/main" val="277943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Topics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- Function</a:t>
                      </a:r>
                    </a:p>
                    <a:p>
                      <a:r>
                        <a:rPr lang="en-US" dirty="0"/>
                        <a:t>              - FILE</a:t>
                      </a:r>
                    </a:p>
                    <a:p>
                      <a:r>
                        <a:rPr lang="en-US" dirty="0"/>
                        <a:t>              -Conditional statement</a:t>
                      </a:r>
                    </a:p>
                    <a:p>
                      <a:r>
                        <a:rPr lang="en-US" dirty="0"/>
                        <a:t>              - Structure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09008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FD95FA-FFB9-43A4-BFF4-7F6E66FD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925" y="1285800"/>
            <a:ext cx="4232100" cy="755700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8A29F6-3CF6-4B83-8D2A-CE863E539B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1600" dirty="0">
                <a:latin typeface="+mj-lt"/>
              </a:rPr>
              <a:t>Lack of time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+mj-lt"/>
              </a:rPr>
              <a:t>Lack of experience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+mj-lt"/>
              </a:rPr>
              <a:t>Lack of Idea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+mj-lt"/>
              </a:rPr>
              <a:t>Some error in shopping feature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2AAF5E-0C82-4559-800C-E9044D51F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569377"/>
              </p:ext>
            </p:extLst>
          </p:nvPr>
        </p:nvGraphicFramePr>
        <p:xfrm>
          <a:off x="1447800" y="1652270"/>
          <a:ext cx="7139940" cy="2225040"/>
        </p:xfrm>
        <a:graphic>
          <a:graphicData uri="http://schemas.openxmlformats.org/drawingml/2006/table">
            <a:tbl>
              <a:tblPr firstRow="1" bandRow="1">
                <a:tableStyleId>{5DBF4CA7-7E5A-452F-9EDF-DB825BF83156}</a:tableStyleId>
              </a:tblPr>
              <a:tblGrid>
                <a:gridCol w="651519">
                  <a:extLst>
                    <a:ext uri="{9D8B030D-6E8A-4147-A177-3AD203B41FA5}">
                      <a16:colId xmlns:a16="http://schemas.microsoft.com/office/drawing/2014/main" val="1498686994"/>
                    </a:ext>
                  </a:extLst>
                </a:gridCol>
                <a:gridCol w="6488421">
                  <a:extLst>
                    <a:ext uri="{9D8B030D-6E8A-4147-A177-3AD203B41FA5}">
                      <a16:colId xmlns:a16="http://schemas.microsoft.com/office/drawing/2014/main" val="1015109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Viewing list of </a:t>
                      </a:r>
                      <a:r>
                        <a:rPr lang="en-US" dirty="0" err="1"/>
                        <a:t>house,hostel,mess</a:t>
                      </a:r>
                      <a:r>
                        <a:rPr lang="en-US" dirty="0"/>
                        <a:t> for rent or add details of </a:t>
                      </a:r>
                      <a:r>
                        <a:rPr lang="en-US" dirty="0" err="1"/>
                        <a:t>house,hostel,mess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4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 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0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 for buy and sell any 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023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Billing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42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Renter details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72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payment for renter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6671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B7D3D2B-ACA2-425F-9738-302DCAA93B8B}"/>
              </a:ext>
            </a:extLst>
          </p:cNvPr>
          <p:cNvSpPr txBox="1"/>
          <p:nvPr/>
        </p:nvSpPr>
        <p:spPr>
          <a:xfrm>
            <a:off x="1447800" y="1112520"/>
            <a:ext cx="144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2">
                    <a:lumMod val="75000"/>
                  </a:schemeClr>
                </a:solidFill>
              </a:rPr>
              <a:t>OVERVIEW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096A007-3676-4435-90E8-9CFB78C1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990601"/>
            <a:ext cx="2346960" cy="580684"/>
          </a:xfrm>
        </p:spPr>
        <p:txBody>
          <a:bodyPr/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Reference: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85467-746B-4864-99A3-944EF3EA6A10}"/>
              </a:ext>
            </a:extLst>
          </p:cNvPr>
          <p:cNvSpPr txBox="1"/>
          <p:nvPr/>
        </p:nvSpPr>
        <p:spPr>
          <a:xfrm>
            <a:off x="1417320" y="1470660"/>
            <a:ext cx="5017720" cy="1749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https://www.tutorialspoint.com/cprogramming/index.htm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https://www.cplusplus.com/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https://www.geeksforgeeks.org/c-programming-language/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4849ECD-611B-46C6-B67D-536F643F1215}"/>
              </a:ext>
            </a:extLst>
          </p:cNvPr>
          <p:cNvSpPr txBox="1"/>
          <p:nvPr/>
        </p:nvSpPr>
        <p:spPr>
          <a:xfrm>
            <a:off x="1443990" y="944880"/>
            <a:ext cx="62560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Any question? </a:t>
            </a:r>
          </a:p>
          <a:p>
            <a:pPr algn="ctr"/>
            <a:r>
              <a:rPr lang="en-US" sz="6000" dirty="0">
                <a:solidFill>
                  <a:schemeClr val="accent6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</a:t>
            </a:r>
          </a:p>
          <a:p>
            <a:pPr algn="ctr"/>
            <a:r>
              <a:rPr lang="en-US" sz="6000" dirty="0">
                <a:solidFill>
                  <a:schemeClr val="accent6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Thank You!</a:t>
            </a:r>
            <a:endParaRPr lang="en-US" sz="6000" dirty="0">
              <a:solidFill>
                <a:schemeClr val="accent6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C 0.06892 7.40741E-7 0.125 0.05586 0.125 0.125 C 0.125 0.19414 0.06892 0.25 1.66667E-6 0.25 C -0.06893 0.25 -0.125 0.19414 -0.125 0.125 C -0.125 0.05586 -0.06893 7.40741E-7 1.66667E-6 7.40741E-7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96296E-6 C 0.06893 2.96296E-6 0.125 0.05586 0.125 0.125 C 0.125 0.19413 0.06893 0.25 -1.94444E-6 0.25 C -0.06892 0.25 -0.125 0.19413 -0.125 0.125 C -0.125 0.05586 -0.06892 2.96296E-6 -1.94444E-6 2.96296E-6 Z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245D97-F9C8-4A96-9542-9D8048F33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752" y="76456"/>
            <a:ext cx="6770700" cy="205260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TEAM: BUG HUNTER SQUAD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841126C-BEBC-4504-BD12-27E30EE4C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5791"/>
              </p:ext>
            </p:extLst>
          </p:nvPr>
        </p:nvGraphicFramePr>
        <p:xfrm>
          <a:off x="1473620" y="2502237"/>
          <a:ext cx="6061994" cy="1737998"/>
        </p:xfrm>
        <a:graphic>
          <a:graphicData uri="http://schemas.openxmlformats.org/drawingml/2006/table">
            <a:tbl>
              <a:tblPr firstRow="1" bandRow="1">
                <a:tableStyleId>{5DBF4CA7-7E5A-452F-9EDF-DB825BF83156}</a:tableStyleId>
              </a:tblPr>
              <a:tblGrid>
                <a:gridCol w="3030997">
                  <a:extLst>
                    <a:ext uri="{9D8B030D-6E8A-4147-A177-3AD203B41FA5}">
                      <a16:colId xmlns:a16="http://schemas.microsoft.com/office/drawing/2014/main" val="78918700"/>
                    </a:ext>
                  </a:extLst>
                </a:gridCol>
                <a:gridCol w="3030997">
                  <a:extLst>
                    <a:ext uri="{9D8B030D-6E8A-4147-A177-3AD203B41FA5}">
                      <a16:colId xmlns:a16="http://schemas.microsoft.com/office/drawing/2014/main" val="724513459"/>
                    </a:ext>
                  </a:extLst>
                </a:gridCol>
              </a:tblGrid>
              <a:tr h="33750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NAME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          ID NO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3502097"/>
                  </a:ext>
                </a:extLst>
              </a:tr>
              <a:tr h="38796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Imdadul Haque Ohi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2122020034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713409"/>
                  </a:ext>
                </a:extLst>
              </a:tr>
              <a:tr h="337508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Abida</a:t>
                      </a:r>
                      <a:r>
                        <a:rPr lang="en-US" dirty="0"/>
                        <a:t> Sultana </a:t>
                      </a:r>
                      <a:r>
                        <a:rPr lang="en-US" dirty="0" err="1"/>
                        <a:t>Nowshin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2122020013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0077041"/>
                  </a:ext>
                </a:extLst>
              </a:tr>
              <a:tr h="337508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Numan</a:t>
                      </a:r>
                      <a:r>
                        <a:rPr lang="en-US" dirty="0"/>
                        <a:t> Ahmed Rony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2122020045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6221990"/>
                  </a:ext>
                </a:extLst>
              </a:tr>
              <a:tr h="337508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Md.Mahin</a:t>
                      </a:r>
                      <a:r>
                        <a:rPr lang="en-US" dirty="0"/>
                        <a:t> Usman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2122020012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097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58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69DA66-8CE2-4E0A-BA20-354833F8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323" y="1718250"/>
            <a:ext cx="4232100" cy="7557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Supervised By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911FA2-868C-447E-B536-5C4080935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 algn="ctr">
              <a:buNone/>
            </a:pPr>
            <a:r>
              <a:rPr lang="en-US" sz="1600" b="1" dirty="0">
                <a:latin typeface="+mj-lt"/>
              </a:rPr>
              <a:t>Md </a:t>
            </a:r>
            <a:r>
              <a:rPr lang="en-US" sz="1600" b="1" dirty="0" err="1">
                <a:latin typeface="+mj-lt"/>
              </a:rPr>
              <a:t>Saidur</a:t>
            </a:r>
            <a:r>
              <a:rPr lang="en-US" sz="1600" b="1" dirty="0">
                <a:latin typeface="+mj-lt"/>
              </a:rPr>
              <a:t> Rahman Kohinoor</a:t>
            </a:r>
          </a:p>
          <a:p>
            <a:pPr algn="ctr"/>
            <a:endParaRPr lang="en-US" sz="1600" dirty="0">
              <a:latin typeface="+mj-lt"/>
            </a:endParaRPr>
          </a:p>
          <a:p>
            <a:pPr marL="152400" indent="0" algn="ctr">
              <a:buNone/>
            </a:pPr>
            <a:r>
              <a:rPr lang="en-US" sz="1600" dirty="0">
                <a:latin typeface="+mj-lt"/>
              </a:rPr>
              <a:t>Designation</a:t>
            </a:r>
          </a:p>
          <a:p>
            <a:pPr marL="152400" indent="0" algn="ctr">
              <a:buNone/>
            </a:pPr>
            <a:r>
              <a:rPr lang="en-US" sz="1600" dirty="0">
                <a:latin typeface="+mj-lt"/>
              </a:rPr>
              <a:t>Department of CSE</a:t>
            </a:r>
          </a:p>
          <a:p>
            <a:pPr marL="152400" indent="0" algn="ctr">
              <a:buNone/>
            </a:pPr>
            <a:r>
              <a:rPr lang="en-US" sz="1600" dirty="0">
                <a:latin typeface="+mj-lt"/>
              </a:rPr>
              <a:t>Leading University</a:t>
            </a:r>
          </a:p>
        </p:txBody>
      </p:sp>
    </p:spTree>
    <p:extLst>
      <p:ext uri="{BB962C8B-B14F-4D97-AF65-F5344CB8AC3E}">
        <p14:creationId xmlns:p14="http://schemas.microsoft.com/office/powerpoint/2010/main" val="1576237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ECC6-975C-46CA-926A-E184EF8A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842" y="80894"/>
            <a:ext cx="7708200" cy="647700"/>
          </a:xfrm>
        </p:spPr>
        <p:txBody>
          <a:bodyPr/>
          <a:lstStyle/>
          <a:p>
            <a:r>
              <a:rPr lang="en-US" dirty="0"/>
              <a:t>Project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F23FB5-631B-4560-89AA-22727D352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842" y="1273479"/>
            <a:ext cx="3596640" cy="38352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2BF7AF-54A4-4FB3-B628-1CE8063D97B3}"/>
              </a:ext>
            </a:extLst>
          </p:cNvPr>
          <p:cNvSpPr txBox="1"/>
          <p:nvPr/>
        </p:nvSpPr>
        <p:spPr>
          <a:xfrm>
            <a:off x="3980247" y="831759"/>
            <a:ext cx="925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421819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ECC6-975C-46CA-926A-E184EF8A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842" y="80894"/>
            <a:ext cx="7708200" cy="647700"/>
          </a:xfrm>
        </p:spPr>
        <p:txBody>
          <a:bodyPr/>
          <a:lstStyle/>
          <a:p>
            <a:r>
              <a:rPr lang="en-US" dirty="0"/>
              <a:t>Project diagram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BF7AF-54A4-4FB3-B628-1CE8063D97B3}"/>
              </a:ext>
            </a:extLst>
          </p:cNvPr>
          <p:cNvSpPr txBox="1"/>
          <p:nvPr/>
        </p:nvSpPr>
        <p:spPr>
          <a:xfrm>
            <a:off x="3980247" y="831759"/>
            <a:ext cx="925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Part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2597F-183B-4627-80DB-0BB6C2009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842" y="1170313"/>
            <a:ext cx="37909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2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ECC6-975C-46CA-926A-E184EF8A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842" y="80894"/>
            <a:ext cx="7708200" cy="647700"/>
          </a:xfrm>
        </p:spPr>
        <p:txBody>
          <a:bodyPr/>
          <a:lstStyle/>
          <a:p>
            <a:r>
              <a:rPr lang="en-US" dirty="0"/>
              <a:t>Project diagram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BF7AF-54A4-4FB3-B628-1CE8063D97B3}"/>
              </a:ext>
            </a:extLst>
          </p:cNvPr>
          <p:cNvSpPr txBox="1"/>
          <p:nvPr/>
        </p:nvSpPr>
        <p:spPr>
          <a:xfrm>
            <a:off x="4003107" y="831759"/>
            <a:ext cx="925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Part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4B977-B66E-47AE-8BD6-39F89EB0F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9"/>
          <a:stretch/>
        </p:blipFill>
        <p:spPr>
          <a:xfrm>
            <a:off x="1607819" y="1574534"/>
            <a:ext cx="6070283" cy="273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0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ECC6-975C-46CA-926A-E184EF8A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842" y="80894"/>
            <a:ext cx="7708200" cy="647700"/>
          </a:xfrm>
        </p:spPr>
        <p:txBody>
          <a:bodyPr/>
          <a:lstStyle/>
          <a:p>
            <a:r>
              <a:rPr lang="en-US" dirty="0"/>
              <a:t>Project diagram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BF7AF-54A4-4FB3-B628-1CE8063D97B3}"/>
              </a:ext>
            </a:extLst>
          </p:cNvPr>
          <p:cNvSpPr txBox="1"/>
          <p:nvPr/>
        </p:nvSpPr>
        <p:spPr>
          <a:xfrm>
            <a:off x="3980247" y="831759"/>
            <a:ext cx="925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Part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CB25F-A7DD-4C0A-A926-6D10ADBFA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39" y="1602527"/>
            <a:ext cx="6650355" cy="299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8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ECC6-975C-46CA-926A-E184EF8A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842" y="80894"/>
            <a:ext cx="7708200" cy="647700"/>
          </a:xfrm>
        </p:spPr>
        <p:txBody>
          <a:bodyPr/>
          <a:lstStyle/>
          <a:p>
            <a:r>
              <a:rPr lang="en-US" dirty="0"/>
              <a:t>Project diagram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BF7AF-54A4-4FB3-B628-1CE8063D97B3}"/>
              </a:ext>
            </a:extLst>
          </p:cNvPr>
          <p:cNvSpPr txBox="1"/>
          <p:nvPr/>
        </p:nvSpPr>
        <p:spPr>
          <a:xfrm>
            <a:off x="3980247" y="831759"/>
            <a:ext cx="925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Part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22FD9-EFA4-48B3-A4F7-708BDD6BB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381" y="1273478"/>
            <a:ext cx="4316538" cy="361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3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ECC6-975C-46CA-926A-E184EF8A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842" y="80894"/>
            <a:ext cx="7708200" cy="647700"/>
          </a:xfrm>
        </p:spPr>
        <p:txBody>
          <a:bodyPr/>
          <a:lstStyle/>
          <a:p>
            <a:r>
              <a:rPr lang="en-US" dirty="0"/>
              <a:t>Project diagram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BF7AF-54A4-4FB3-B628-1CE8063D97B3}"/>
              </a:ext>
            </a:extLst>
          </p:cNvPr>
          <p:cNvSpPr txBox="1"/>
          <p:nvPr/>
        </p:nvSpPr>
        <p:spPr>
          <a:xfrm>
            <a:off x="3980247" y="831759"/>
            <a:ext cx="925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Part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D636B-69F5-40D3-BBA5-F6261EB69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79" y="1548651"/>
            <a:ext cx="6894897" cy="317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30285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212</Words>
  <Application>Microsoft Office PowerPoint</Application>
  <PresentationFormat>On-screen Show (16:9)</PresentationFormat>
  <Paragraphs>71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Montserrat</vt:lpstr>
      <vt:lpstr>Aharoni</vt:lpstr>
      <vt:lpstr>Arial</vt:lpstr>
      <vt:lpstr>Wingdings</vt:lpstr>
      <vt:lpstr>Barlow</vt:lpstr>
      <vt:lpstr>Fira Sans Extra Condensed Medium</vt:lpstr>
      <vt:lpstr>Management Consulting Toolkit by Slidesgo</vt:lpstr>
      <vt:lpstr>EASY LIFE</vt:lpstr>
      <vt:lpstr>TEAM: BUG HUNTER SQUAD</vt:lpstr>
      <vt:lpstr>Supervised By </vt:lpstr>
      <vt:lpstr>Project diagram</vt:lpstr>
      <vt:lpstr>Project diagram</vt:lpstr>
      <vt:lpstr>Project diagram</vt:lpstr>
      <vt:lpstr>Project diagram</vt:lpstr>
      <vt:lpstr>Project diagram</vt:lpstr>
      <vt:lpstr>Project diagram</vt:lpstr>
      <vt:lpstr>Purpose</vt:lpstr>
      <vt:lpstr>Tools</vt:lpstr>
      <vt:lpstr>Problem</vt:lpstr>
      <vt:lpstr>PowerPoint Presentation</vt:lpstr>
      <vt:lpstr>Reference: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LIFE</dc:title>
  <cp:lastModifiedBy>Imdadul Haque</cp:lastModifiedBy>
  <cp:revision>5</cp:revision>
  <dcterms:modified xsi:type="dcterms:W3CDTF">2022-01-26T08:26:06Z</dcterms:modified>
</cp:coreProperties>
</file>