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24067ed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24067ed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24067edb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24067e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24067edb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24067e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b04fd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b04fd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7b04fde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7b04fde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24067ed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a24067e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a24067ed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a24067ed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a24067ed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a24067ed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24067e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24067e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24067edb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24067e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a24067ed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a24067e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24067ed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24067e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24067edb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24067e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24067ed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a24067e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24067ed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24067e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24067ed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24067ed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24067ed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24067ed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24067ed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24067e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24067edb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24067e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24067ed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24067ed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Lagrange and Newton’s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Interpolation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Miranda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17,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3" y="251125"/>
            <a:ext cx="4430775" cy="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475" y="1110025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75" y="1110029"/>
            <a:ext cx="261446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Newton’s Polynomial Interpolation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Newton’s Polynomial Interpolation</a:t>
            </a:r>
            <a:r>
              <a:rPr lang="en"/>
              <a:t>?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50" y="1519075"/>
            <a:ext cx="51911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236150" y="1087975"/>
            <a:ext cx="736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Basis polynomial of Newton Interpolation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236150" y="2628725"/>
            <a:ext cx="736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Construction of Newton polynomial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interpolation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50" y="3205250"/>
            <a:ext cx="59912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50" y="1146825"/>
            <a:ext cx="7408300" cy="3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072000" y="22485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Newton’s Example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311700" y="1017725"/>
            <a:ext cx="736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Using the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Newton's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Interpolation method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predict the values of the natural log function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807" y="1753700"/>
            <a:ext cx="216285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88" y="1753688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Newton’s Interpolation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947475" cy="22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91550"/>
            <a:ext cx="67246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339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set of ln(x)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3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100"/>
            <a:ext cx="3177917" cy="14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988" y="2777250"/>
            <a:ext cx="1723350" cy="221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163" y="108210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5" y="178350"/>
            <a:ext cx="4345028" cy="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5" y="1110029"/>
            <a:ext cx="261446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2060" y="111480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us?</a:t>
            </a:r>
            <a:endParaRPr/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4932525" y="1374000"/>
            <a:ext cx="38370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approximating points that we start with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for finding big jumps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Lagrange </a:t>
            </a:r>
            <a:r>
              <a:rPr lang="en" sz="1600"/>
              <a:t>Polynomial Interpolation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Lagrange Example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Newton’s Polynomial Interpolation?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Newton Example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Gold Price Dataset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Comparison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1017721"/>
            <a:ext cx="808400" cy="347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650" y="1017725"/>
            <a:ext cx="872110" cy="34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100" y="1017725"/>
            <a:ext cx="899612" cy="34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662" y="1117863"/>
            <a:ext cx="36385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5047375" y="571075"/>
            <a:ext cx="3017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Historical Annual Gold Price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3399" y="3700363"/>
            <a:ext cx="25050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039000" y="479925"/>
            <a:ext cx="3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Lagrange vs Newton 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25" y="1170125"/>
            <a:ext cx="24288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875" y="1174900"/>
            <a:ext cx="24288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50" y="2418975"/>
            <a:ext cx="3769425" cy="22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600" y="2418986"/>
            <a:ext cx="3769425" cy="225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Lagrange and Newton’s is the same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results when approximating points one or two after given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is the computational approach to these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Lagrange Polynomial Interpolation?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Lagrange Polynomial Interpolation?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47800"/>
            <a:ext cx="85206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n + 1 distinct numbers and a function </a:t>
            </a:r>
            <a:r>
              <a:rPr i="1" lang="en" sz="1600"/>
              <a:t>f</a:t>
            </a:r>
            <a:r>
              <a:rPr lang="en" sz="1600"/>
              <a:t>  exist within these values, we can say that a unique polynomial P(x) of degree at most n exist within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932075"/>
            <a:ext cx="42672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575" y="3351250"/>
            <a:ext cx="59531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11700" y="2652100"/>
            <a:ext cx="67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Then this polynomial is given by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10425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k = 0, 1 … 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324950"/>
            <a:ext cx="63817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75050" y="2082800"/>
            <a:ext cx="27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Lagrange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11700" y="1017725"/>
            <a:ext cx="736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Using the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Lagrange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method, predict the values of the natural log function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807" y="1753700"/>
            <a:ext cx="216285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88" y="1753688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Lagrange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7125"/>
            <a:ext cx="46005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91550"/>
            <a:ext cx="67246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38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set of ln(x)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150"/>
            <a:ext cx="2939050" cy="14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450" y="1156150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550" y="2784225"/>
            <a:ext cx="1723350" cy="2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