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60" r:id="rId6"/>
    <p:sldId id="259" r:id="rId7"/>
    <p:sldId id="262" r:id="rId8"/>
    <p:sldId id="263" r:id="rId9"/>
    <p:sldId id="261" r:id="rId10"/>
    <p:sldId id="264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E4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413C-D376-4B86-A84A-774D924B37A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A5A6-5655-4141-A43E-1FDC3960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A5A6-5655-4141-A43E-1FDC396068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BD22-632A-22DF-B824-2893DDF0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D41229-8170-50EC-E4E3-726C71A74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EA24D-E897-11AF-7A80-F16F23D0B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AE3A9-AB69-D121-10F5-4604FB767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A5A6-5655-4141-A43E-1FDC39606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58AB-A2C8-A0E7-1135-BBF679CF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Eras Medium ITC" panose="020B06020305040208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4B1D7-2C08-64DF-9A11-D1A8154F1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9C6D-8859-B823-108A-4D1D0E5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D1A2-5845-2B61-6779-E9C02E4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CEA2-E9D9-D59D-99A8-1F379849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1E68-B183-3D72-CEFF-E78D774E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9C148-BD69-DBA9-99EB-9715B799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3BD0-D60E-2841-053B-F9DEA7B0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233F3-495A-05C8-D336-E69504BC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F20B-1B8D-0FC8-14D0-B6BBCD0C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59C10-31C3-67BE-D2E6-046592125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5B38-470C-D80B-BE83-B6D77A28B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82F0-54D5-13F7-14A7-A187AAC5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D27E-25EE-7BC6-416A-771587B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FC7D-5527-7D58-8A41-9556D729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247D-CB81-C197-9B57-0F88AEDC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03BE-28E5-F97D-68A7-8138D6CB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A0E7-69A9-1E49-06FF-41BED80A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402B-9B8D-7CC3-D753-3D4BBC2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7323-11CA-F801-5842-F45174E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D3E9-7F86-5CCC-EF2D-B73594ED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C8D3-A97E-81F5-D798-147D15DF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4E28E-D92A-573E-2554-C8DF6F96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75E1-EE00-A11F-7E50-1BFD8B2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7AE5-F194-C6CA-5C45-F3F6E82B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7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19E8-904A-C7CB-25C6-3A4B2B78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C973-9396-5882-0CEE-ADBA5C84D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1F413-9655-9366-6EAE-AE7C2F90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DF4BD-DF59-2528-6E8A-7709EFBB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7C7A4-E0F3-202F-552F-D93F702E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4380F-AD6E-8096-3241-400E44C9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4DAE-E1D1-64CD-C73A-5DED68E7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ECE9-6548-1C25-F682-E36BA498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59007-A855-1979-BC42-1761D15AC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8B884-0043-0CD4-8D3D-2E0F3B21A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9FB05-98FE-3CFB-545E-1966D3EF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D7E24-5710-917D-697C-3D7B5F50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71999-BDE1-CD12-A6DB-85DFE66F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6AC50-8A9A-87EB-6F0C-F18E4CA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9068-623C-FDA5-1123-8FFBF9E8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4F744-495E-B140-7BD3-5DF9A1D9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D2C2C-DDE2-BBDD-78A3-C534890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E30A1-DAAA-DA29-45C9-AC0386E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9618B-B425-1599-B672-D22CEA9C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68AE2-FB1A-083D-7A78-ADA3ABFE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63CB-80B8-D02E-C362-161F2BF6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2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002-5F27-4808-F305-4F9C7112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96C9-1918-D94B-145A-ACE27389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4A3AF-9011-533A-6981-C54A8DE2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AA00F-5FA3-46B3-F0D3-1921ED5E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9BA9-C0A8-AD62-1B45-BF289E7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44C83-E04E-B9CB-5CA9-488BE1B6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240B-82C9-1740-D862-9D4326E7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C0644-55A3-43D7-B7DC-82786F8A5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3C4D4-3CD9-8BAC-48B6-4048EBB6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C297-BED5-1F12-67D1-B1C15BEE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CC720-FB0E-37C0-2C10-EE4F0FD2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FCF6-2D14-FC16-0FCC-EC2A3EF9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7FC70-E81C-1F36-CFDD-C6D59C58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8C08-5D82-9CE3-B16C-1318AE1E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C5BB-5A3A-D95A-F50B-4C99AA5BA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851E1-E523-409B-8807-55AAA3447275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6184-E4CA-D805-CE1D-78E1FEAC4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2D80-936F-A68E-E88E-FE7AC4114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io-software-development/docker-example/tree/ma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6D20-9CC5-75B7-F78B-00C05C2DC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474" y="0"/>
            <a:ext cx="3114517" cy="6858000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Intro to Docker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071E6-6585-F880-79B6-CF5499A8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55" y="6384474"/>
            <a:ext cx="1578634" cy="414068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sz="1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Brendan Smyers</a:t>
            </a:r>
          </a:p>
        </p:txBody>
      </p:sp>
      <p:pic>
        <p:nvPicPr>
          <p:cNvPr id="5" name="Picture 4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A714FB0A-5C56-ADE9-7F98-A9A6BC171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" y="5965165"/>
            <a:ext cx="833377" cy="833377"/>
          </a:xfrm>
          <a:prstGeom prst="rect">
            <a:avLst/>
          </a:prstGeom>
        </p:spPr>
      </p:pic>
      <p:pic>
        <p:nvPicPr>
          <p:cNvPr id="7" name="Picture 6" descr="A blue logo with a whale and text&#10;&#10;Description automatically generated">
            <a:extLst>
              <a:ext uri="{FF2B5EF4-FFF2-40B4-BE49-F238E27FC236}">
                <a16:creationId xmlns:a16="http://schemas.microsoft.com/office/drawing/2014/main" id="{E172D695-E708-4ABA-6A59-65CC157A1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55" y="1714503"/>
            <a:ext cx="6095990" cy="34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2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7C7B081-8A18-CFD5-CA1E-E860B4D9A62B}"/>
              </a:ext>
            </a:extLst>
          </p:cNvPr>
          <p:cNvSpPr txBox="1">
            <a:spLocks/>
          </p:cNvSpPr>
          <p:nvPr/>
        </p:nvSpPr>
        <p:spPr>
          <a:xfrm>
            <a:off x="5948471" y="637762"/>
            <a:ext cx="4949345" cy="802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dirty="0"/>
              <a:t>Create ‘.</a:t>
            </a:r>
            <a:r>
              <a:rPr lang="en-US" sz="3500" dirty="0" err="1"/>
              <a:t>dockerignore</a:t>
            </a:r>
            <a:r>
              <a:rPr lang="en-US" sz="3500" dirty="0"/>
              <a:t>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4B72AF-4B64-1D85-9BD7-0FCC540A0F69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Docker</a:t>
            </a:r>
          </a:p>
          <a:p>
            <a:r>
              <a:rPr lang="en-US" sz="4800" dirty="0">
                <a:solidFill>
                  <a:schemeClr val="bg1"/>
                </a:solidFill>
              </a:rPr>
              <a:t>Ignore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979BCB-5D20-3347-DB03-A20F52AC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12" y="1440611"/>
            <a:ext cx="5464099" cy="45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5916E-B31F-F7B4-4564-A59DA2D9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2CB78A-32D0-9766-9C81-1BBF35143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BB6E5-1EFC-316C-3FD0-B9F085E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D1EDF-9EB1-393F-5E18-D5C8F3391346}"/>
              </a:ext>
            </a:extLst>
          </p:cNvPr>
          <p:cNvSpPr txBox="1">
            <a:spLocks/>
          </p:cNvSpPr>
          <p:nvPr/>
        </p:nvSpPr>
        <p:spPr>
          <a:xfrm>
            <a:off x="4839419" y="525619"/>
            <a:ext cx="7168551" cy="2648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b="1" dirty="0"/>
              <a:t>Build the image</a:t>
            </a:r>
          </a:p>
          <a:p>
            <a:r>
              <a:rPr lang="en-US" sz="3000" dirty="0" err="1"/>
              <a:t>sudo</a:t>
            </a:r>
            <a:r>
              <a:rPr lang="en-US" sz="3000" dirty="0"/>
              <a:t> docker-compose build</a:t>
            </a:r>
          </a:p>
          <a:p>
            <a:endParaRPr lang="en-US" sz="3000" dirty="0"/>
          </a:p>
          <a:p>
            <a:r>
              <a:rPr lang="en-US" sz="3000" dirty="0"/>
              <a:t>Might take a minute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FAD393-40A9-0B29-DCA7-BCD3491CE0C2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Build &amp; Run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36A361A-01C5-ED6B-4C81-75B28559BB83}"/>
              </a:ext>
            </a:extLst>
          </p:cNvPr>
          <p:cNvSpPr txBox="1">
            <a:spLocks/>
          </p:cNvSpPr>
          <p:nvPr/>
        </p:nvSpPr>
        <p:spPr>
          <a:xfrm>
            <a:off x="4837986" y="3431897"/>
            <a:ext cx="7168551" cy="2900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b="1" dirty="0"/>
              <a:t>Run the image</a:t>
            </a:r>
          </a:p>
          <a:p>
            <a:r>
              <a:rPr lang="en-US" sz="3000" dirty="0" err="1"/>
              <a:t>sudo</a:t>
            </a:r>
            <a:r>
              <a:rPr lang="en-US" sz="3000" dirty="0"/>
              <a:t> docker-compose up</a:t>
            </a:r>
          </a:p>
          <a:p>
            <a:endParaRPr lang="en-US" sz="3000" dirty="0"/>
          </a:p>
          <a:p>
            <a:r>
              <a:rPr lang="en-US" sz="3000" dirty="0"/>
              <a:t>You can use the ‘-d’ flag to put the running service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2242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68CF7D-5044-8A86-26DF-E39EB8F1FBAC}"/>
              </a:ext>
            </a:extLst>
          </p:cNvPr>
          <p:cNvSpPr/>
          <p:nvPr/>
        </p:nvSpPr>
        <p:spPr>
          <a:xfrm>
            <a:off x="-70477" y="3674853"/>
            <a:ext cx="12337240" cy="325215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0871FD-DB4C-61FD-637D-DA1228E6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" t="1444" r="1059" b="2000"/>
          <a:stretch/>
        </p:blipFill>
        <p:spPr>
          <a:xfrm>
            <a:off x="2391162" y="1768416"/>
            <a:ext cx="7282335" cy="47790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EAEFD9-F9C5-4F2A-E23E-154FDEB45843}"/>
              </a:ext>
            </a:extLst>
          </p:cNvPr>
          <p:cNvSpPr txBox="1"/>
          <p:nvPr/>
        </p:nvSpPr>
        <p:spPr>
          <a:xfrm>
            <a:off x="167483" y="310551"/>
            <a:ext cx="5020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Visit </a:t>
            </a:r>
            <a:r>
              <a:rPr lang="en-US" sz="3000" dirty="0">
                <a:hlinkClick r:id="rId3"/>
              </a:rPr>
              <a:t>http://localhost:3000</a:t>
            </a:r>
            <a:endParaRPr lang="en-US" sz="3000" dirty="0"/>
          </a:p>
          <a:p>
            <a:pPr algn="ctr"/>
            <a:r>
              <a:rPr lang="en-US" sz="3000" dirty="0"/>
              <a:t>To see the website</a:t>
            </a:r>
          </a:p>
        </p:txBody>
      </p:sp>
    </p:spTree>
    <p:extLst>
      <p:ext uri="{BB962C8B-B14F-4D97-AF65-F5344CB8AC3E}">
        <p14:creationId xmlns:p14="http://schemas.microsoft.com/office/powerpoint/2010/main" val="314590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F58A-712A-A3AF-4704-CFE842DB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DA76C9-4EAD-EE58-2F11-39CC4DF3354A}"/>
              </a:ext>
            </a:extLst>
          </p:cNvPr>
          <p:cNvSpPr/>
          <p:nvPr/>
        </p:nvSpPr>
        <p:spPr>
          <a:xfrm>
            <a:off x="-70477" y="3674853"/>
            <a:ext cx="12337240" cy="325215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F91478-E07C-F00C-05A6-83E275833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8" name="Picture 7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E4E990F1-DBEA-DC5D-3F95-783EC7A2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4623"/>
            <a:ext cx="833377" cy="8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5A214-CB0A-D3F1-BC84-9031AD95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36" y="637762"/>
            <a:ext cx="350303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8AD6D2F-0CD7-C279-53DA-B428FBF7B713}"/>
              </a:ext>
            </a:extLst>
          </p:cNvPr>
          <p:cNvSpPr txBox="1">
            <a:spLocks/>
          </p:cNvSpPr>
          <p:nvPr/>
        </p:nvSpPr>
        <p:spPr>
          <a:xfrm>
            <a:off x="5469148" y="0"/>
            <a:ext cx="590799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Docker is a tool that packages your code, operating system, dependencies, and settings into an image that can </a:t>
            </a:r>
            <a:r>
              <a:rPr lang="en-US" sz="4000" i="1" dirty="0"/>
              <a:t>run anywhere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99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D0283-A374-D1A5-9502-A9CC2C0EF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180987-2AAE-7A85-3A21-855AF1236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D027-FD03-E167-C179-90BBF382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36" y="637762"/>
            <a:ext cx="350303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use Docker?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6AB2C-7632-8572-F650-4E24AAAA4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213D8E7-C310-8457-E16E-0FD91997EB5E}"/>
              </a:ext>
            </a:extLst>
          </p:cNvPr>
          <p:cNvSpPr txBox="1">
            <a:spLocks/>
          </p:cNvSpPr>
          <p:nvPr/>
        </p:nvSpPr>
        <p:spPr>
          <a:xfrm>
            <a:off x="5469148" y="0"/>
            <a:ext cx="590799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No more “it works on my machine”</a:t>
            </a:r>
          </a:p>
          <a:p>
            <a:endParaRPr lang="en-US" sz="3000" dirty="0"/>
          </a:p>
          <a:p>
            <a:r>
              <a:rPr lang="en-US" sz="3000" dirty="0"/>
              <a:t>Easy scalability, just spin up another container!</a:t>
            </a:r>
          </a:p>
          <a:p>
            <a:endParaRPr lang="en-US" sz="3000" dirty="0"/>
          </a:p>
          <a:p>
            <a:r>
              <a:rPr lang="en-US" sz="3000" dirty="0"/>
              <a:t>Abstract away complex setup instructions</a:t>
            </a:r>
          </a:p>
          <a:p>
            <a:endParaRPr lang="en-US" sz="3000" dirty="0"/>
          </a:p>
          <a:p>
            <a:r>
              <a:rPr lang="en-US" sz="3000" dirty="0"/>
              <a:t>It’s the industry standard!</a:t>
            </a:r>
          </a:p>
        </p:txBody>
      </p:sp>
    </p:spTree>
    <p:extLst>
      <p:ext uri="{BB962C8B-B14F-4D97-AF65-F5344CB8AC3E}">
        <p14:creationId xmlns:p14="http://schemas.microsoft.com/office/powerpoint/2010/main" val="91004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05BC8A-EB20-BBC5-3F8F-75D631A95812}"/>
              </a:ext>
            </a:extLst>
          </p:cNvPr>
          <p:cNvSpPr txBox="1">
            <a:spLocks/>
          </p:cNvSpPr>
          <p:nvPr/>
        </p:nvSpPr>
        <p:spPr>
          <a:xfrm>
            <a:off x="4976341" y="0"/>
            <a:ext cx="6893606" cy="506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Dockerfile</a:t>
            </a:r>
          </a:p>
          <a:p>
            <a:pPr lvl="1"/>
            <a:r>
              <a:rPr lang="en-US" sz="3200" dirty="0"/>
              <a:t>Defines and builds an image</a:t>
            </a:r>
          </a:p>
          <a:p>
            <a:pPr lvl="1"/>
            <a:endParaRPr lang="en-US" sz="3200" dirty="0"/>
          </a:p>
          <a:p>
            <a:r>
              <a:rPr lang="en-US" sz="3200" dirty="0"/>
              <a:t>Image</a:t>
            </a:r>
          </a:p>
          <a:p>
            <a:pPr lvl="1"/>
            <a:r>
              <a:rPr lang="en-US" sz="3200" dirty="0"/>
              <a:t>Blueprint for creating containers</a:t>
            </a:r>
          </a:p>
          <a:p>
            <a:pPr lvl="1"/>
            <a:endParaRPr lang="en-US" sz="3200" dirty="0"/>
          </a:p>
          <a:p>
            <a:r>
              <a:rPr lang="en-US" sz="3200" dirty="0"/>
              <a:t>Container</a:t>
            </a:r>
          </a:p>
          <a:p>
            <a:pPr lvl="1"/>
            <a:r>
              <a:rPr lang="en-US" sz="3200" dirty="0"/>
              <a:t>Running instance of an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6B007D-7854-A589-BD76-8B2BAD780B46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Key terms</a:t>
            </a:r>
          </a:p>
        </p:txBody>
      </p:sp>
      <p:pic>
        <p:nvPicPr>
          <p:cNvPr id="13" name="Picture 12" descr="A blue whale with a container in it&#10;&#10;Description automatically generated">
            <a:extLst>
              <a:ext uri="{FF2B5EF4-FFF2-40B4-BE49-F238E27FC236}">
                <a16:creationId xmlns:a16="http://schemas.microsoft.com/office/drawing/2014/main" id="{1B0FB47D-34C1-4647-62B5-CD30372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78" y="5063706"/>
            <a:ext cx="4902367" cy="1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4F9F4-EDBE-4386-55DE-1F49A464ED46}"/>
              </a:ext>
            </a:extLst>
          </p:cNvPr>
          <p:cNvSpPr txBox="1">
            <a:spLocks/>
          </p:cNvSpPr>
          <p:nvPr/>
        </p:nvSpPr>
        <p:spPr>
          <a:xfrm>
            <a:off x="1484474" y="0"/>
            <a:ext cx="311451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Setup</a:t>
            </a:r>
          </a:p>
          <a:p>
            <a:r>
              <a:rPr lang="en-US" sz="6600" dirty="0">
                <a:solidFill>
                  <a:schemeClr val="bg1"/>
                </a:solidFill>
              </a:rPr>
              <a:t>Docker</a:t>
            </a:r>
          </a:p>
          <a:p>
            <a:r>
              <a:rPr lang="en-US" sz="6600" dirty="0">
                <a:solidFill>
                  <a:schemeClr val="bg1"/>
                </a:solidFill>
              </a:rPr>
              <a:t>From</a:t>
            </a:r>
          </a:p>
          <a:p>
            <a:r>
              <a:rPr lang="en-US" sz="6600" dirty="0">
                <a:solidFill>
                  <a:schemeClr val="bg1"/>
                </a:solidFill>
              </a:rPr>
              <a:t>Scratch</a:t>
            </a:r>
          </a:p>
        </p:txBody>
      </p:sp>
      <p:pic>
        <p:nvPicPr>
          <p:cNvPr id="9" name="Picture 8" descr="A blue and orange logo&#10;&#10;Description automatically generated">
            <a:extLst>
              <a:ext uri="{FF2B5EF4-FFF2-40B4-BE49-F238E27FC236}">
                <a16:creationId xmlns:a16="http://schemas.microsoft.com/office/drawing/2014/main" id="{462B3D56-601F-B052-EEE2-2C2DDF493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8" r="13608"/>
          <a:stretch/>
        </p:blipFill>
        <p:spPr>
          <a:xfrm>
            <a:off x="6295400" y="1707745"/>
            <a:ext cx="5697189" cy="37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29709E-54BD-B0E4-45AA-022EBA538B7A}"/>
              </a:ext>
            </a:extLst>
          </p:cNvPr>
          <p:cNvSpPr txBox="1">
            <a:spLocks/>
          </p:cNvSpPr>
          <p:nvPr/>
        </p:nvSpPr>
        <p:spPr>
          <a:xfrm>
            <a:off x="5228161" y="637762"/>
            <a:ext cx="6389966" cy="5860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Repo URL:</a:t>
            </a:r>
            <a:br>
              <a:rPr lang="en-US" sz="3000" dirty="0"/>
            </a:br>
            <a:r>
              <a:rPr lang="en-US" sz="3000" dirty="0">
                <a:hlinkClick r:id="rId2"/>
              </a:rPr>
              <a:t>https://github.com/ohio-software-development/docker-example/tree/main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94251A-CE11-DCF1-C12B-7BA49733AC9A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Clone the sample project</a:t>
            </a:r>
          </a:p>
        </p:txBody>
      </p:sp>
    </p:spTree>
    <p:extLst>
      <p:ext uri="{BB962C8B-B14F-4D97-AF65-F5344CB8AC3E}">
        <p14:creationId xmlns:p14="http://schemas.microsoft.com/office/powerpoint/2010/main" val="380297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C5166B-355B-D9B1-6CCE-FA5515F282DB}"/>
              </a:ext>
            </a:extLst>
          </p:cNvPr>
          <p:cNvSpPr txBox="1">
            <a:spLocks/>
          </p:cNvSpPr>
          <p:nvPr/>
        </p:nvSpPr>
        <p:spPr>
          <a:xfrm>
            <a:off x="5948471" y="637762"/>
            <a:ext cx="4949345" cy="5860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sudo</a:t>
            </a:r>
            <a:r>
              <a:rPr lang="en-US" sz="4000" dirty="0"/>
              <a:t> apt install docker-compose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A9C76F-7FD7-23EA-B46C-92720F785DF2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Install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93957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AFA334-FB96-A1E8-90B7-26E176EB43F7}"/>
              </a:ext>
            </a:extLst>
          </p:cNvPr>
          <p:cNvSpPr txBox="1">
            <a:spLocks/>
          </p:cNvSpPr>
          <p:nvPr/>
        </p:nvSpPr>
        <p:spPr>
          <a:xfrm>
            <a:off x="5228161" y="637762"/>
            <a:ext cx="6389966" cy="263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dirty="0"/>
              <a:t>Create ‘docker-</a:t>
            </a:r>
            <a:r>
              <a:rPr lang="en-US" sz="3500" dirty="0" err="1"/>
              <a:t>compose.yml</a:t>
            </a:r>
            <a:r>
              <a:rPr lang="en-US" sz="3500" dirty="0"/>
              <a:t>’</a:t>
            </a:r>
          </a:p>
          <a:p>
            <a:pPr marL="0" indent="0" algn="ctr">
              <a:buNone/>
            </a:pPr>
            <a:endParaRPr lang="en-US" sz="3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454A92-7EBE-0B1A-2CDF-31C204FFCC65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Docker Compose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DD89E9-2C9D-4834-986D-8567781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94" y="2062343"/>
            <a:ext cx="6323536" cy="37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D115E-7BD0-5CB4-E2B3-A411678F4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DB6E0D-2F5D-B497-0C10-7BB40EE74056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Dockerfile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956845F-7BD4-613A-0B10-F5808F90ADD8}"/>
              </a:ext>
            </a:extLst>
          </p:cNvPr>
          <p:cNvSpPr txBox="1">
            <a:spLocks/>
          </p:cNvSpPr>
          <p:nvPr/>
        </p:nvSpPr>
        <p:spPr>
          <a:xfrm>
            <a:off x="5226398" y="637762"/>
            <a:ext cx="6389966" cy="578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dirty="0"/>
              <a:t>Create ‘</a:t>
            </a:r>
            <a:r>
              <a:rPr lang="en-US" sz="3500" dirty="0" err="1"/>
              <a:t>Dockerfile</a:t>
            </a:r>
            <a:r>
              <a:rPr lang="en-US" sz="3500" dirty="0"/>
              <a:t>’</a:t>
            </a:r>
          </a:p>
          <a:p>
            <a:pPr marL="0" indent="0" algn="ctr">
              <a:buNone/>
            </a:pPr>
            <a:endParaRPr lang="en-US" sz="3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4FFDFE-BC32-2D31-4FAA-38C83739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890"/>
          <a:stretch/>
        </p:blipFill>
        <p:spPr>
          <a:xfrm>
            <a:off x="5907992" y="1497026"/>
            <a:ext cx="5030303" cy="50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Euphemia"/>
        <a:ea typeface=""/>
        <a:cs typeface=""/>
      </a:majorFont>
      <a:minorFont>
        <a:latin typeface="DINPro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185</Words>
  <Application>Microsoft Office PowerPoint</Application>
  <PresentationFormat>Widescreen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DINPro-Regular</vt:lpstr>
      <vt:lpstr>Eras Medium ITC</vt:lpstr>
      <vt:lpstr>Euphemia</vt:lpstr>
      <vt:lpstr>Office Theme</vt:lpstr>
      <vt:lpstr>Intro to Docker</vt:lpstr>
      <vt:lpstr>What is Docker?</vt:lpstr>
      <vt:lpstr>Why use Docker?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bs602422</dc:creator>
  <cp:lastModifiedBy>bs602422</cp:lastModifiedBy>
  <cp:revision>3</cp:revision>
  <dcterms:created xsi:type="dcterms:W3CDTF">2024-11-23T18:34:49Z</dcterms:created>
  <dcterms:modified xsi:type="dcterms:W3CDTF">2024-11-23T22:38:33Z</dcterms:modified>
</cp:coreProperties>
</file>