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F645C-EDC1-5488-F8EF-93EBC4964257}" v="877" dt="2025-02-22T23:01:27.920"/>
    <p1510:client id="{55A881C6-8B4A-CBA8-298D-E38FB6CA691E}" v="1190" dt="2025-02-22T18:12:48.602"/>
    <p1510:client id="{56E46B61-CB89-6B5F-592D-CD71B3815F96}" v="3" dt="2025-02-24T04:27:50.5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s602422" userId="S::bs602422@ohio.edu::4fec7af8-d1f6-497c-a90f-16a006025b47" providerId="AD" clId="Web-{15FF645C-EDC1-5488-F8EF-93EBC4964257}"/>
    <pc:docChg chg="addSld delSld modSld sldOrd">
      <pc:chgData name="bs602422" userId="S::bs602422@ohio.edu::4fec7af8-d1f6-497c-a90f-16a006025b47" providerId="AD" clId="Web-{15FF645C-EDC1-5488-F8EF-93EBC4964257}" dt="2025-02-22T23:01:27.920" v="869" actId="20577"/>
      <pc:docMkLst>
        <pc:docMk/>
      </pc:docMkLst>
      <pc:sldChg chg="modSp">
        <pc:chgData name="bs602422" userId="S::bs602422@ohio.edu::4fec7af8-d1f6-497c-a90f-16a006025b47" providerId="AD" clId="Web-{15FF645C-EDC1-5488-F8EF-93EBC4964257}" dt="2025-02-22T22:49:26.067" v="635" actId="20577"/>
        <pc:sldMkLst>
          <pc:docMk/>
          <pc:sldMk cId="3935137498" sldId="262"/>
        </pc:sldMkLst>
        <pc:spChg chg="mod">
          <ac:chgData name="bs602422" userId="S::bs602422@ohio.edu::4fec7af8-d1f6-497c-a90f-16a006025b47" providerId="AD" clId="Web-{15FF645C-EDC1-5488-F8EF-93EBC4964257}" dt="2025-02-22T22:49:01.550" v="624" actId="20577"/>
          <ac:spMkLst>
            <pc:docMk/>
            <pc:sldMk cId="3935137498" sldId="262"/>
            <ac:spMk id="3" creationId="{7CFB3253-94F3-FC7F-69F8-867A57EB8490}"/>
          </ac:spMkLst>
        </pc:spChg>
        <pc:spChg chg="mod">
          <ac:chgData name="bs602422" userId="S::bs602422@ohio.edu::4fec7af8-d1f6-497c-a90f-16a006025b47" providerId="AD" clId="Web-{15FF645C-EDC1-5488-F8EF-93EBC4964257}" dt="2025-02-22T22:49:26.067" v="635" actId="20577"/>
          <ac:spMkLst>
            <pc:docMk/>
            <pc:sldMk cId="3935137498" sldId="262"/>
            <ac:spMk id="4" creationId="{7239A647-9310-9431-EA2D-0A64BF051914}"/>
          </ac:spMkLst>
        </pc:spChg>
      </pc:sldChg>
      <pc:sldChg chg="delSp">
        <pc:chgData name="bs602422" userId="S::bs602422@ohio.edu::4fec7af8-d1f6-497c-a90f-16a006025b47" providerId="AD" clId="Web-{15FF645C-EDC1-5488-F8EF-93EBC4964257}" dt="2025-02-22T22:59:46.667" v="841"/>
        <pc:sldMkLst>
          <pc:docMk/>
          <pc:sldMk cId="343917675" sldId="267"/>
        </pc:sldMkLst>
        <pc:spChg chg="del">
          <ac:chgData name="bs602422" userId="S::bs602422@ohio.edu::4fec7af8-d1f6-497c-a90f-16a006025b47" providerId="AD" clId="Web-{15FF645C-EDC1-5488-F8EF-93EBC4964257}" dt="2025-02-22T22:59:46.667" v="841"/>
          <ac:spMkLst>
            <pc:docMk/>
            <pc:sldMk cId="343917675" sldId="267"/>
            <ac:spMk id="24" creationId="{BB5CC749-0888-8A98-E46E-25A783C4B303}"/>
          </ac:spMkLst>
        </pc:spChg>
      </pc:sldChg>
      <pc:sldChg chg="modSp ord">
        <pc:chgData name="bs602422" userId="S::bs602422@ohio.edu::4fec7af8-d1f6-497c-a90f-16a006025b47" providerId="AD" clId="Web-{15FF645C-EDC1-5488-F8EF-93EBC4964257}" dt="2025-02-22T21:25:50.594" v="4" actId="20577"/>
        <pc:sldMkLst>
          <pc:docMk/>
          <pc:sldMk cId="167258405" sldId="270"/>
        </pc:sldMkLst>
        <pc:spChg chg="mod">
          <ac:chgData name="bs602422" userId="S::bs602422@ohio.edu::4fec7af8-d1f6-497c-a90f-16a006025b47" providerId="AD" clId="Web-{15FF645C-EDC1-5488-F8EF-93EBC4964257}" dt="2025-02-22T21:25:50.594" v="4" actId="20577"/>
          <ac:spMkLst>
            <pc:docMk/>
            <pc:sldMk cId="167258405" sldId="270"/>
            <ac:spMk id="2" creationId="{589FC079-7EC8-1202-2546-7016A3F37C0D}"/>
          </ac:spMkLst>
        </pc:spChg>
      </pc:sldChg>
      <pc:sldChg chg="modSp add replId">
        <pc:chgData name="bs602422" userId="S::bs602422@ohio.edu::4fec7af8-d1f6-497c-a90f-16a006025b47" providerId="AD" clId="Web-{15FF645C-EDC1-5488-F8EF-93EBC4964257}" dt="2025-02-22T21:26:05.938" v="9" actId="20577"/>
        <pc:sldMkLst>
          <pc:docMk/>
          <pc:sldMk cId="4057375384" sldId="271"/>
        </pc:sldMkLst>
        <pc:spChg chg="mod">
          <ac:chgData name="bs602422" userId="S::bs602422@ohio.edu::4fec7af8-d1f6-497c-a90f-16a006025b47" providerId="AD" clId="Web-{15FF645C-EDC1-5488-F8EF-93EBC4964257}" dt="2025-02-22T21:26:05.938" v="9" actId="20577"/>
          <ac:spMkLst>
            <pc:docMk/>
            <pc:sldMk cId="4057375384" sldId="271"/>
            <ac:spMk id="2" creationId="{1A575E67-9557-536C-FB63-08CB7DC5A946}"/>
          </ac:spMkLst>
        </pc:spChg>
      </pc:sldChg>
      <pc:sldChg chg="modSp new">
        <pc:chgData name="bs602422" userId="S::bs602422@ohio.edu::4fec7af8-d1f6-497c-a90f-16a006025b47" providerId="AD" clId="Web-{15FF645C-EDC1-5488-F8EF-93EBC4964257}" dt="2025-02-22T22:24:19.517" v="488"/>
        <pc:sldMkLst>
          <pc:docMk/>
          <pc:sldMk cId="555863498" sldId="272"/>
        </pc:sldMkLst>
        <pc:spChg chg="mod">
          <ac:chgData name="bs602422" userId="S::bs602422@ohio.edu::4fec7af8-d1f6-497c-a90f-16a006025b47" providerId="AD" clId="Web-{15FF645C-EDC1-5488-F8EF-93EBC4964257}" dt="2025-02-22T22:24:19.517" v="488"/>
          <ac:spMkLst>
            <pc:docMk/>
            <pc:sldMk cId="555863498" sldId="272"/>
            <ac:spMk id="2" creationId="{589686E4-98B6-F95F-3086-1B0BC247E0D4}"/>
          </ac:spMkLst>
        </pc:spChg>
        <pc:spChg chg="mod">
          <ac:chgData name="bs602422" userId="S::bs602422@ohio.edu::4fec7af8-d1f6-497c-a90f-16a006025b47" providerId="AD" clId="Web-{15FF645C-EDC1-5488-F8EF-93EBC4964257}" dt="2025-02-22T21:29:58.640" v="108" actId="20577"/>
          <ac:spMkLst>
            <pc:docMk/>
            <pc:sldMk cId="555863498" sldId="272"/>
            <ac:spMk id="3" creationId="{1FDEEE24-AE1F-632F-A232-77C9248452BF}"/>
          </ac:spMkLst>
        </pc:spChg>
      </pc:sldChg>
      <pc:sldChg chg="addSp delSp modSp add replId">
        <pc:chgData name="bs602422" userId="S::bs602422@ohio.edu::4fec7af8-d1f6-497c-a90f-16a006025b47" providerId="AD" clId="Web-{15FF645C-EDC1-5488-F8EF-93EBC4964257}" dt="2025-02-22T22:31:12.503" v="523" actId="20577"/>
        <pc:sldMkLst>
          <pc:docMk/>
          <pc:sldMk cId="2443832382" sldId="273"/>
        </pc:sldMkLst>
        <pc:spChg chg="mod">
          <ac:chgData name="bs602422" userId="S::bs602422@ohio.edu::4fec7af8-d1f6-497c-a90f-16a006025b47" providerId="AD" clId="Web-{15FF645C-EDC1-5488-F8EF-93EBC4964257}" dt="2025-02-22T22:24:30.893" v="493" actId="20577"/>
          <ac:spMkLst>
            <pc:docMk/>
            <pc:sldMk cId="2443832382" sldId="273"/>
            <ac:spMk id="2" creationId="{176D86C8-BFA1-F4F4-2C9E-AE13A8567A25}"/>
          </ac:spMkLst>
        </pc:spChg>
        <pc:spChg chg="del mod">
          <ac:chgData name="bs602422" userId="S::bs602422@ohio.edu::4fec7af8-d1f6-497c-a90f-16a006025b47" providerId="AD" clId="Web-{15FF645C-EDC1-5488-F8EF-93EBC4964257}" dt="2025-02-22T21:31:22.561" v="111"/>
          <ac:spMkLst>
            <pc:docMk/>
            <pc:sldMk cId="2443832382" sldId="273"/>
            <ac:spMk id="3" creationId="{0B4FF04E-1A02-A884-A7CA-2081BD79C49C}"/>
          </ac:spMkLst>
        </pc:spChg>
        <pc:spChg chg="add mod">
          <ac:chgData name="bs602422" userId="S::bs602422@ohio.edu::4fec7af8-d1f6-497c-a90f-16a006025b47" providerId="AD" clId="Web-{15FF645C-EDC1-5488-F8EF-93EBC4964257}" dt="2025-02-22T22:31:12.503" v="523" actId="20577"/>
          <ac:spMkLst>
            <pc:docMk/>
            <pc:sldMk cId="2443832382" sldId="273"/>
            <ac:spMk id="6" creationId="{FCBA184E-81CB-6B71-6CA9-1815F2E00A08}"/>
          </ac:spMkLst>
        </pc:spChg>
        <pc:spChg chg="add del mod">
          <ac:chgData name="bs602422" userId="S::bs602422@ohio.edu::4fec7af8-d1f6-497c-a90f-16a006025b47" providerId="AD" clId="Web-{15FF645C-EDC1-5488-F8EF-93EBC4964257}" dt="2025-02-22T22:14:41.449" v="210"/>
          <ac:spMkLst>
            <pc:docMk/>
            <pc:sldMk cId="2443832382" sldId="273"/>
            <ac:spMk id="8" creationId="{EA1999A6-ACDB-8277-E49A-0349C1450D36}"/>
          </ac:spMkLst>
        </pc:spChg>
        <pc:picChg chg="add del mod ord modCrop">
          <ac:chgData name="bs602422" userId="S::bs602422@ohio.edu::4fec7af8-d1f6-497c-a90f-16a006025b47" providerId="AD" clId="Web-{15FF645C-EDC1-5488-F8EF-93EBC4964257}" dt="2025-02-22T22:14:40.543" v="209"/>
          <ac:picMkLst>
            <pc:docMk/>
            <pc:sldMk cId="2443832382" sldId="273"/>
            <ac:picMk id="5" creationId="{E9C9356A-6AF7-1EE6-705F-5D3D6B6F18C1}"/>
          </ac:picMkLst>
        </pc:picChg>
        <pc:picChg chg="add mod ord modCrop">
          <ac:chgData name="bs602422" userId="S::bs602422@ohio.edu::4fec7af8-d1f6-497c-a90f-16a006025b47" providerId="AD" clId="Web-{15FF645C-EDC1-5488-F8EF-93EBC4964257}" dt="2025-02-22T22:15:17.763" v="222"/>
          <ac:picMkLst>
            <pc:docMk/>
            <pc:sldMk cId="2443832382" sldId="273"/>
            <ac:picMk id="9" creationId="{AE2DCA5B-A1C6-D307-742A-7BA5DCBAFAEA}"/>
          </ac:picMkLst>
        </pc:picChg>
      </pc:sldChg>
      <pc:sldChg chg="modSp new">
        <pc:chgData name="bs602422" userId="S::bs602422@ohio.edu::4fec7af8-d1f6-497c-a90f-16a006025b47" providerId="AD" clId="Web-{15FF645C-EDC1-5488-F8EF-93EBC4964257}" dt="2025-02-22T22:57:59.726" v="840" actId="20577"/>
        <pc:sldMkLst>
          <pc:docMk/>
          <pc:sldMk cId="2176936838" sldId="274"/>
        </pc:sldMkLst>
        <pc:spChg chg="mod">
          <ac:chgData name="bs602422" userId="S::bs602422@ohio.edu::4fec7af8-d1f6-497c-a90f-16a006025b47" providerId="AD" clId="Web-{15FF645C-EDC1-5488-F8EF-93EBC4964257}" dt="2025-02-22T22:53:15.997" v="653" actId="20577"/>
          <ac:spMkLst>
            <pc:docMk/>
            <pc:sldMk cId="2176936838" sldId="274"/>
            <ac:spMk id="2" creationId="{9A606C79-758C-B841-2343-6625059D68E7}"/>
          </ac:spMkLst>
        </pc:spChg>
        <pc:spChg chg="mod">
          <ac:chgData name="bs602422" userId="S::bs602422@ohio.edu::4fec7af8-d1f6-497c-a90f-16a006025b47" providerId="AD" clId="Web-{15FF645C-EDC1-5488-F8EF-93EBC4964257}" dt="2025-02-22T22:57:59.726" v="840" actId="20577"/>
          <ac:spMkLst>
            <pc:docMk/>
            <pc:sldMk cId="2176936838" sldId="274"/>
            <ac:spMk id="3" creationId="{6D4C142D-6830-DB8B-FB95-CC49A14F3D49}"/>
          </ac:spMkLst>
        </pc:spChg>
      </pc:sldChg>
      <pc:sldChg chg="new del">
        <pc:chgData name="bs602422" userId="S::bs602422@ohio.edu::4fec7af8-d1f6-497c-a90f-16a006025b47" providerId="AD" clId="Web-{15FF645C-EDC1-5488-F8EF-93EBC4964257}" dt="2025-02-22T23:00:13.699" v="845"/>
        <pc:sldMkLst>
          <pc:docMk/>
          <pc:sldMk cId="1442115687" sldId="275"/>
        </pc:sldMkLst>
      </pc:sldChg>
      <pc:sldChg chg="modSp add ord replId">
        <pc:chgData name="bs602422" userId="S::bs602422@ohio.edu::4fec7af8-d1f6-497c-a90f-16a006025b47" providerId="AD" clId="Web-{15FF645C-EDC1-5488-F8EF-93EBC4964257}" dt="2025-02-22T23:01:27.920" v="869" actId="20577"/>
        <pc:sldMkLst>
          <pc:docMk/>
          <pc:sldMk cId="3209437782" sldId="276"/>
        </pc:sldMkLst>
        <pc:spChg chg="mod">
          <ac:chgData name="bs602422" userId="S::bs602422@ohio.edu::4fec7af8-d1f6-497c-a90f-16a006025b47" providerId="AD" clId="Web-{15FF645C-EDC1-5488-F8EF-93EBC4964257}" dt="2025-02-22T23:01:27.920" v="869" actId="20577"/>
          <ac:spMkLst>
            <pc:docMk/>
            <pc:sldMk cId="3209437782" sldId="276"/>
            <ac:spMk id="2" creationId="{520BBF2F-BCFD-DFA6-70BD-686B74815728}"/>
          </ac:spMkLst>
        </pc:spChg>
      </pc:sldChg>
    </pc:docChg>
  </pc:docChgLst>
  <pc:docChgLst>
    <pc:chgData name="bs602422" userId="S::bs602422@ohio.edu::4fec7af8-d1f6-497c-a90f-16a006025b47" providerId="AD" clId="Web-{55A881C6-8B4A-CBA8-298D-E38FB6CA691E}"/>
    <pc:docChg chg="addSld delSld modSld sldOrd addMainMaster delMainMaster">
      <pc:chgData name="bs602422" userId="S::bs602422@ohio.edu::4fec7af8-d1f6-497c-a90f-16a006025b47" providerId="AD" clId="Web-{55A881C6-8B4A-CBA8-298D-E38FB6CA691E}" dt="2025-02-22T18:12:48.602" v="1986" actId="20577"/>
      <pc:docMkLst>
        <pc:docMk/>
      </pc:docMkLst>
      <pc:sldChg chg="addSp delSp modSp mod setBg modClrScheme setClrOvrMap chgLayout">
        <pc:chgData name="bs602422" userId="S::bs602422@ohio.edu::4fec7af8-d1f6-497c-a90f-16a006025b47" providerId="AD" clId="Web-{55A881C6-8B4A-CBA8-298D-E38FB6CA691E}" dt="2025-02-19T17:23:52.488" v="87" actId="20577"/>
        <pc:sldMkLst>
          <pc:docMk/>
          <pc:sldMk cId="109857222" sldId="256"/>
        </pc:sldMkLst>
        <pc:spChg chg="mod">
          <ac:chgData name="bs602422" userId="S::bs602422@ohio.edu::4fec7af8-d1f6-497c-a90f-16a006025b47" providerId="AD" clId="Web-{55A881C6-8B4A-CBA8-298D-E38FB6CA691E}" dt="2025-02-19T17:23:52.488" v="8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s602422" userId="S::bs602422@ohio.edu::4fec7af8-d1f6-497c-a90f-16a006025b47" providerId="AD" clId="Web-{55A881C6-8B4A-CBA8-298D-E38FB6CA691E}" dt="2025-02-19T17:17:01.253" v="42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bs602422" userId="S::bs602422@ohio.edu::4fec7af8-d1f6-497c-a90f-16a006025b47" providerId="AD" clId="Web-{55A881C6-8B4A-CBA8-298D-E38FB6CA691E}" dt="2025-02-19T17:16:11.581" v="23"/>
          <ac:spMkLst>
            <pc:docMk/>
            <pc:sldMk cId="109857222" sldId="256"/>
            <ac:spMk id="9" creationId="{E08D4B6A-8113-4DFB-B82E-B60CAC8E0A50}"/>
          </ac:spMkLst>
        </pc:spChg>
        <pc:spChg chg="add del">
          <ac:chgData name="bs602422" userId="S::bs602422@ohio.edu::4fec7af8-d1f6-497c-a90f-16a006025b47" providerId="AD" clId="Web-{55A881C6-8B4A-CBA8-298D-E38FB6CA691E}" dt="2025-02-19T17:16:11.581" v="23"/>
          <ac:spMkLst>
            <pc:docMk/>
            <pc:sldMk cId="109857222" sldId="256"/>
            <ac:spMk id="11" creationId="{9822E561-F97C-4CBB-A9A6-A6BF6317BC84}"/>
          </ac:spMkLst>
        </pc:spChg>
        <pc:spChg chg="add del">
          <ac:chgData name="bs602422" userId="S::bs602422@ohio.edu::4fec7af8-d1f6-497c-a90f-16a006025b47" providerId="AD" clId="Web-{55A881C6-8B4A-CBA8-298D-E38FB6CA691E}" dt="2025-02-19T17:16:11.581" v="23"/>
          <ac:spMkLst>
            <pc:docMk/>
            <pc:sldMk cId="109857222" sldId="256"/>
            <ac:spMk id="13" creationId="{B01B0E58-A5C8-4CDA-A2E0-35DF94E59857}"/>
          </ac:spMkLst>
        </pc:spChg>
        <pc:spChg chg="add">
          <ac:chgData name="bs602422" userId="S::bs602422@ohio.edu::4fec7af8-d1f6-497c-a90f-16a006025b47" providerId="AD" clId="Web-{55A881C6-8B4A-CBA8-298D-E38FB6CA691E}" dt="2025-02-19T17:16:11.643" v="24"/>
          <ac:spMkLst>
            <pc:docMk/>
            <pc:sldMk cId="109857222" sldId="256"/>
            <ac:spMk id="15" creationId="{26B4480E-B7FF-4481-890E-043A69AE6FE2}"/>
          </ac:spMkLst>
        </pc:spChg>
        <pc:spChg chg="add">
          <ac:chgData name="bs602422" userId="S::bs602422@ohio.edu::4fec7af8-d1f6-497c-a90f-16a006025b47" providerId="AD" clId="Web-{55A881C6-8B4A-CBA8-298D-E38FB6CA691E}" dt="2025-02-19T17:16:11.643" v="24"/>
          <ac:spMkLst>
            <pc:docMk/>
            <pc:sldMk cId="109857222" sldId="256"/>
            <ac:spMk id="17" creationId="{64C13BAB-7C00-4D21-A857-E3D41C0A2A66}"/>
          </ac:spMkLst>
        </pc:spChg>
        <pc:spChg chg="add">
          <ac:chgData name="bs602422" userId="S::bs602422@ohio.edu::4fec7af8-d1f6-497c-a90f-16a006025b47" providerId="AD" clId="Web-{55A881C6-8B4A-CBA8-298D-E38FB6CA691E}" dt="2025-02-19T17:16:11.643" v="24"/>
          <ac:spMkLst>
            <pc:docMk/>
            <pc:sldMk cId="109857222" sldId="256"/>
            <ac:spMk id="18" creationId="{1F1FF39A-AC3C-4066-9D4C-519AA22812EA}"/>
          </ac:spMkLst>
        </pc:spChg>
        <pc:picChg chg="add del">
          <ac:chgData name="bs602422" userId="S::bs602422@ohio.edu::4fec7af8-d1f6-497c-a90f-16a006025b47" providerId="AD" clId="Web-{55A881C6-8B4A-CBA8-298D-E38FB6CA691E}" dt="2025-02-19T17:16:11.581" v="23"/>
          <ac:picMkLst>
            <pc:docMk/>
            <pc:sldMk cId="109857222" sldId="256"/>
            <ac:picMk id="4" creationId="{91FB9A73-39AE-F2D5-7D47-E18BE5A23278}"/>
          </ac:picMkLst>
        </pc:picChg>
        <pc:picChg chg="add">
          <ac:chgData name="bs602422" userId="S::bs602422@ohio.edu::4fec7af8-d1f6-497c-a90f-16a006025b47" providerId="AD" clId="Web-{55A881C6-8B4A-CBA8-298D-E38FB6CA691E}" dt="2025-02-19T17:16:11.643" v="24"/>
          <ac:picMkLst>
            <pc:docMk/>
            <pc:sldMk cId="109857222" sldId="256"/>
            <ac:picMk id="16" creationId="{83A9B02D-D518-324B-8E2F-5D7B98C88022}"/>
          </ac:picMkLst>
        </pc:picChg>
      </pc:sldChg>
      <pc:sldChg chg="addSp delSp modSp new modNotes">
        <pc:chgData name="bs602422" userId="S::bs602422@ohio.edu::4fec7af8-d1f6-497c-a90f-16a006025b47" providerId="AD" clId="Web-{55A881C6-8B4A-CBA8-298D-E38FB6CA691E}" dt="2025-02-19T18:09:25.589" v="1037"/>
        <pc:sldMkLst>
          <pc:docMk/>
          <pc:sldMk cId="3442330400" sldId="257"/>
        </pc:sldMkLst>
        <pc:spChg chg="mod">
          <ac:chgData name="bs602422" userId="S::bs602422@ohio.edu::4fec7af8-d1f6-497c-a90f-16a006025b47" providerId="AD" clId="Web-{55A881C6-8B4A-CBA8-298D-E38FB6CA691E}" dt="2025-02-19T17:24:50.582" v="109" actId="20577"/>
          <ac:spMkLst>
            <pc:docMk/>
            <pc:sldMk cId="3442330400" sldId="257"/>
            <ac:spMk id="2" creationId="{D82FFC38-B04C-67DD-D7D3-9AF2038ADC51}"/>
          </ac:spMkLst>
        </pc:spChg>
        <pc:spChg chg="del mod">
          <ac:chgData name="bs602422" userId="S::bs602422@ohio.edu::4fec7af8-d1f6-497c-a90f-16a006025b47" providerId="AD" clId="Web-{55A881C6-8B4A-CBA8-298D-E38FB6CA691E}" dt="2025-02-19T17:32:45.990" v="178"/>
          <ac:spMkLst>
            <pc:docMk/>
            <pc:sldMk cId="3442330400" sldId="257"/>
            <ac:spMk id="3" creationId="{620CBF97-681A-C34D-F840-1E473C0ACFCC}"/>
          </ac:spMkLst>
        </pc:spChg>
        <pc:spChg chg="add del mod">
          <ac:chgData name="bs602422" userId="S::bs602422@ohio.edu::4fec7af8-d1f6-497c-a90f-16a006025b47" providerId="AD" clId="Web-{55A881C6-8B4A-CBA8-298D-E38FB6CA691E}" dt="2025-02-19T17:29:44.239" v="168"/>
          <ac:spMkLst>
            <pc:docMk/>
            <pc:sldMk cId="3442330400" sldId="257"/>
            <ac:spMk id="5" creationId="{754353BB-2450-7481-81EE-7754A107C0ED}"/>
          </ac:spMkLst>
        </pc:spChg>
        <pc:spChg chg="add del mod">
          <ac:chgData name="bs602422" userId="S::bs602422@ohio.edu::4fec7af8-d1f6-497c-a90f-16a006025b47" providerId="AD" clId="Web-{55A881C6-8B4A-CBA8-298D-E38FB6CA691E}" dt="2025-02-19T17:29:44.239" v="167"/>
          <ac:spMkLst>
            <pc:docMk/>
            <pc:sldMk cId="3442330400" sldId="257"/>
            <ac:spMk id="6" creationId="{8B0BBF44-BA96-FD08-B2E5-337798C3F66C}"/>
          </ac:spMkLst>
        </pc:spChg>
        <pc:spChg chg="add del mod">
          <ac:chgData name="bs602422" userId="S::bs602422@ohio.edu::4fec7af8-d1f6-497c-a90f-16a006025b47" providerId="AD" clId="Web-{55A881C6-8B4A-CBA8-298D-E38FB6CA691E}" dt="2025-02-19T17:29:44.239" v="166"/>
          <ac:spMkLst>
            <pc:docMk/>
            <pc:sldMk cId="3442330400" sldId="257"/>
            <ac:spMk id="7" creationId="{DAFEA9D1-7072-202D-FDF9-5CE591A3D1FD}"/>
          </ac:spMkLst>
        </pc:spChg>
        <pc:spChg chg="add del mod">
          <ac:chgData name="bs602422" userId="S::bs602422@ohio.edu::4fec7af8-d1f6-497c-a90f-16a006025b47" providerId="AD" clId="Web-{55A881C6-8B4A-CBA8-298D-E38FB6CA691E}" dt="2025-02-19T17:29:44.239" v="165"/>
          <ac:spMkLst>
            <pc:docMk/>
            <pc:sldMk cId="3442330400" sldId="257"/>
            <ac:spMk id="8" creationId="{DF7AEEF1-BA87-BA56-FABB-43C446740CD2}"/>
          </ac:spMkLst>
        </pc:spChg>
        <pc:spChg chg="add del mod">
          <ac:chgData name="bs602422" userId="S::bs602422@ohio.edu::4fec7af8-d1f6-497c-a90f-16a006025b47" providerId="AD" clId="Web-{55A881C6-8B4A-CBA8-298D-E38FB6CA691E}" dt="2025-02-19T17:32:49.224" v="179"/>
          <ac:spMkLst>
            <pc:docMk/>
            <pc:sldMk cId="3442330400" sldId="257"/>
            <ac:spMk id="14" creationId="{0CB8CF8D-5BDE-23E8-5720-F0A802315D17}"/>
          </ac:spMkLst>
        </pc:spChg>
        <pc:picChg chg="add del mod modCrop">
          <ac:chgData name="bs602422" userId="S::bs602422@ohio.edu::4fec7af8-d1f6-497c-a90f-16a006025b47" providerId="AD" clId="Web-{55A881C6-8B4A-CBA8-298D-E38FB6CA691E}" dt="2025-02-19T17:32:39.943" v="176"/>
          <ac:picMkLst>
            <pc:docMk/>
            <pc:sldMk cId="3442330400" sldId="257"/>
            <ac:picMk id="4" creationId="{E7245471-807D-8B28-32C6-1F3D0DBAD5E8}"/>
          </ac:picMkLst>
        </pc:picChg>
        <pc:picChg chg="add mod modCrop">
          <ac:chgData name="bs602422" userId="S::bs602422@ohio.edu::4fec7af8-d1f6-497c-a90f-16a006025b47" providerId="AD" clId="Web-{55A881C6-8B4A-CBA8-298D-E38FB6CA691E}" dt="2025-02-19T17:34:15.771" v="190" actId="1076"/>
          <ac:picMkLst>
            <pc:docMk/>
            <pc:sldMk cId="3442330400" sldId="257"/>
            <ac:picMk id="12" creationId="{0FFEE9BE-FA81-F152-6866-15BF3BF11F9F}"/>
          </ac:picMkLst>
        </pc:picChg>
        <pc:picChg chg="add del mod ord modCrop">
          <ac:chgData name="bs602422" userId="S::bs602422@ohio.edu::4fec7af8-d1f6-497c-a90f-16a006025b47" providerId="AD" clId="Web-{55A881C6-8B4A-CBA8-298D-E38FB6CA691E}" dt="2025-02-19T18:09:25.589" v="1037"/>
          <ac:picMkLst>
            <pc:docMk/>
            <pc:sldMk cId="3442330400" sldId="257"/>
            <ac:picMk id="16" creationId="{24FF8231-2085-3849-6E78-79B96AA84DA7}"/>
          </ac:picMkLst>
        </pc:picChg>
        <pc:cxnChg chg="add del mod">
          <ac:chgData name="bs602422" userId="S::bs602422@ohio.edu::4fec7af8-d1f6-497c-a90f-16a006025b47" providerId="AD" clId="Web-{55A881C6-8B4A-CBA8-298D-E38FB6CA691E}" dt="2025-02-19T17:29:51.099" v="173"/>
          <ac:cxnSpMkLst>
            <pc:docMk/>
            <pc:sldMk cId="3442330400" sldId="257"/>
            <ac:cxnSpMk id="9" creationId="{6405546D-A69D-F6C3-7527-17CDF3989600}"/>
          </ac:cxnSpMkLst>
        </pc:cxnChg>
        <pc:cxnChg chg="add del">
          <ac:chgData name="bs602422" userId="S::bs602422@ohio.edu::4fec7af8-d1f6-497c-a90f-16a006025b47" providerId="AD" clId="Web-{55A881C6-8B4A-CBA8-298D-E38FB6CA691E}" dt="2025-02-19T17:29:51.099" v="172"/>
          <ac:cxnSpMkLst>
            <pc:docMk/>
            <pc:sldMk cId="3442330400" sldId="257"/>
            <ac:cxnSpMk id="10" creationId="{E7391603-604C-41DD-48EC-7B10DB3CC70B}"/>
          </ac:cxnSpMkLst>
        </pc:cxnChg>
        <pc:cxnChg chg="add del">
          <ac:chgData name="bs602422" userId="S::bs602422@ohio.edu::4fec7af8-d1f6-497c-a90f-16a006025b47" providerId="AD" clId="Web-{55A881C6-8B4A-CBA8-298D-E38FB6CA691E}" dt="2025-02-19T17:29:51.099" v="171"/>
          <ac:cxnSpMkLst>
            <pc:docMk/>
            <pc:sldMk cId="3442330400" sldId="257"/>
            <ac:cxnSpMk id="11" creationId="{AAA8C911-4884-6509-FF20-2E8F284E89FF}"/>
          </ac:cxnSpMkLst>
        </pc:cxnChg>
      </pc:sldChg>
      <pc:sldChg chg="addSp delSp modSp new mod modClrScheme chgLayout modNotes">
        <pc:chgData name="bs602422" userId="S::bs602422@ohio.edu::4fec7af8-d1f6-497c-a90f-16a006025b47" providerId="AD" clId="Web-{55A881C6-8B4A-CBA8-298D-E38FB6CA691E}" dt="2025-02-19T18:18:43.434" v="1193" actId="20577"/>
        <pc:sldMkLst>
          <pc:docMk/>
          <pc:sldMk cId="2233799558" sldId="258"/>
        </pc:sldMkLst>
        <pc:spChg chg="mod ord">
          <ac:chgData name="bs602422" userId="S::bs602422@ohio.edu::4fec7af8-d1f6-497c-a90f-16a006025b47" providerId="AD" clId="Web-{55A881C6-8B4A-CBA8-298D-E38FB6CA691E}" dt="2025-02-19T18:18:43.434" v="1193" actId="20577"/>
          <ac:spMkLst>
            <pc:docMk/>
            <pc:sldMk cId="2233799558" sldId="258"/>
            <ac:spMk id="2" creationId="{38819FF6-6486-619A-1168-C9A697149B34}"/>
          </ac:spMkLst>
        </pc:spChg>
        <pc:spChg chg="del mod ord">
          <ac:chgData name="bs602422" userId="S::bs602422@ohio.edu::4fec7af8-d1f6-497c-a90f-16a006025b47" providerId="AD" clId="Web-{55A881C6-8B4A-CBA8-298D-E38FB6CA691E}" dt="2025-02-19T18:09:47.636" v="1038"/>
          <ac:spMkLst>
            <pc:docMk/>
            <pc:sldMk cId="2233799558" sldId="258"/>
            <ac:spMk id="3" creationId="{31F3C9D1-C691-5405-9815-F0D7C7DEE3FC}"/>
          </ac:spMkLst>
        </pc:spChg>
        <pc:spChg chg="add mod ord">
          <ac:chgData name="bs602422" userId="S::bs602422@ohio.edu::4fec7af8-d1f6-497c-a90f-16a006025b47" providerId="AD" clId="Web-{55A881C6-8B4A-CBA8-298D-E38FB6CA691E}" dt="2025-02-19T17:56:09.837" v="618"/>
          <ac:spMkLst>
            <pc:docMk/>
            <pc:sldMk cId="2233799558" sldId="258"/>
            <ac:spMk id="4" creationId="{CC9C7924-2B87-44EC-5AF5-AE4F3B1835B4}"/>
          </ac:spMkLst>
        </pc:spChg>
        <pc:graphicFrameChg chg="add">
          <ac:chgData name="bs602422" userId="S::bs602422@ohio.edu::4fec7af8-d1f6-497c-a90f-16a006025b47" providerId="AD" clId="Web-{55A881C6-8B4A-CBA8-298D-E38FB6CA691E}" dt="2025-02-19T18:09:47.636" v="1038"/>
          <ac:graphicFrameMkLst>
            <pc:docMk/>
            <pc:sldMk cId="2233799558" sldId="258"/>
            <ac:graphicFrameMk id="6" creationId="{09E078AB-87C4-A68A-4607-2134A497415A}"/>
          </ac:graphicFrameMkLst>
        </pc:graphicFrameChg>
      </pc:sldChg>
      <pc:sldChg chg="addSp delSp modSp new modNotes">
        <pc:chgData name="bs602422" userId="S::bs602422@ohio.edu::4fec7af8-d1f6-497c-a90f-16a006025b47" providerId="AD" clId="Web-{55A881C6-8B4A-CBA8-298D-E38FB6CA691E}" dt="2025-02-19T18:30:25.420" v="1544"/>
        <pc:sldMkLst>
          <pc:docMk/>
          <pc:sldMk cId="2569659752" sldId="259"/>
        </pc:sldMkLst>
        <pc:spChg chg="mod">
          <ac:chgData name="bs602422" userId="S::bs602422@ohio.edu::4fec7af8-d1f6-497c-a90f-16a006025b47" providerId="AD" clId="Web-{55A881C6-8B4A-CBA8-298D-E38FB6CA691E}" dt="2025-02-19T18:18:45.981" v="1194" actId="20577"/>
          <ac:spMkLst>
            <pc:docMk/>
            <pc:sldMk cId="2569659752" sldId="259"/>
            <ac:spMk id="2" creationId="{3C13255C-4ABB-7BA7-88E3-F0BA193E9770}"/>
          </ac:spMkLst>
        </pc:spChg>
        <pc:spChg chg="del mod">
          <ac:chgData name="bs602422" userId="S::bs602422@ohio.edu::4fec7af8-d1f6-497c-a90f-16a006025b47" providerId="AD" clId="Web-{55A881C6-8B4A-CBA8-298D-E38FB6CA691E}" dt="2025-02-19T18:20:10.450" v="1250"/>
          <ac:spMkLst>
            <pc:docMk/>
            <pc:sldMk cId="2569659752" sldId="259"/>
            <ac:spMk id="3" creationId="{B9220A7D-DA76-97EC-007B-D2F8ED5FB873}"/>
          </ac:spMkLst>
        </pc:spChg>
        <pc:spChg chg="add del mod">
          <ac:chgData name="bs602422" userId="S::bs602422@ohio.edu::4fec7af8-d1f6-497c-a90f-16a006025b47" providerId="AD" clId="Web-{55A881C6-8B4A-CBA8-298D-E38FB6CA691E}" dt="2025-02-19T18:20:34.544" v="1251"/>
          <ac:spMkLst>
            <pc:docMk/>
            <pc:sldMk cId="2569659752" sldId="259"/>
            <ac:spMk id="6" creationId="{A27915BF-3CEC-C80B-B689-85C70A49D266}"/>
          </ac:spMkLst>
        </pc:spChg>
        <pc:graphicFrameChg chg="add mod ord modGraphic">
          <ac:chgData name="bs602422" userId="S::bs602422@ohio.edu::4fec7af8-d1f6-497c-a90f-16a006025b47" providerId="AD" clId="Web-{55A881C6-8B4A-CBA8-298D-E38FB6CA691E}" dt="2025-02-19T18:28:45.420" v="1496"/>
          <ac:graphicFrameMkLst>
            <pc:docMk/>
            <pc:sldMk cId="2569659752" sldId="259"/>
            <ac:graphicFrameMk id="7" creationId="{0781716A-D0B0-A81E-CA86-841612FD50D5}"/>
          </ac:graphicFrameMkLst>
        </pc:graphicFrameChg>
      </pc:sldChg>
      <pc:sldChg chg="modSp add replId">
        <pc:chgData name="bs602422" userId="S::bs602422@ohio.edu::4fec7af8-d1f6-497c-a90f-16a006025b47" providerId="AD" clId="Web-{55A881C6-8B4A-CBA8-298D-E38FB6CA691E}" dt="2025-02-19T18:28:57.732" v="1497" actId="20577"/>
        <pc:sldMkLst>
          <pc:docMk/>
          <pc:sldMk cId="1522806439" sldId="260"/>
        </pc:sldMkLst>
        <pc:spChg chg="mod">
          <ac:chgData name="bs602422" userId="S::bs602422@ohio.edu::4fec7af8-d1f6-497c-a90f-16a006025b47" providerId="AD" clId="Web-{55A881C6-8B4A-CBA8-298D-E38FB6CA691E}" dt="2025-02-19T18:28:57.732" v="1497" actId="20577"/>
          <ac:spMkLst>
            <pc:docMk/>
            <pc:sldMk cId="1522806439" sldId="260"/>
            <ac:spMk id="3" creationId="{B7E8720B-B014-2B58-422A-974A44C8D551}"/>
          </ac:spMkLst>
        </pc:spChg>
      </pc:sldChg>
      <pc:sldChg chg="modSp new">
        <pc:chgData name="bs602422" userId="S::bs602422@ohio.edu::4fec7af8-d1f6-497c-a90f-16a006025b47" providerId="AD" clId="Web-{55A881C6-8B4A-CBA8-298D-E38FB6CA691E}" dt="2025-02-19T18:31:01.217" v="1556" actId="20577"/>
        <pc:sldMkLst>
          <pc:docMk/>
          <pc:sldMk cId="157390676" sldId="261"/>
        </pc:sldMkLst>
        <pc:spChg chg="mod">
          <ac:chgData name="bs602422" userId="S::bs602422@ohio.edu::4fec7af8-d1f6-497c-a90f-16a006025b47" providerId="AD" clId="Web-{55A881C6-8B4A-CBA8-298D-E38FB6CA691E}" dt="2025-02-19T18:31:01.217" v="1556" actId="20577"/>
          <ac:spMkLst>
            <pc:docMk/>
            <pc:sldMk cId="157390676" sldId="261"/>
            <ac:spMk id="2" creationId="{65FA35F3-6810-A4B1-7EAF-7D4229654B0D}"/>
          </ac:spMkLst>
        </pc:spChg>
      </pc:sldChg>
      <pc:sldChg chg="new del">
        <pc:chgData name="bs602422" userId="S::bs602422@ohio.edu::4fec7af8-d1f6-497c-a90f-16a006025b47" providerId="AD" clId="Web-{55A881C6-8B4A-CBA8-298D-E38FB6CA691E}" dt="2025-02-19T18:31:54.420" v="1558"/>
        <pc:sldMkLst>
          <pc:docMk/>
          <pc:sldMk cId="3008417319" sldId="262"/>
        </pc:sldMkLst>
      </pc:sldChg>
      <pc:sldChg chg="modSp new">
        <pc:chgData name="bs602422" userId="S::bs602422@ohio.edu::4fec7af8-d1f6-497c-a90f-16a006025b47" providerId="AD" clId="Web-{55A881C6-8B4A-CBA8-298D-E38FB6CA691E}" dt="2025-02-22T17:49:41.559" v="1954" actId="20577"/>
        <pc:sldMkLst>
          <pc:docMk/>
          <pc:sldMk cId="3935137498" sldId="262"/>
        </pc:sldMkLst>
        <pc:spChg chg="mod">
          <ac:chgData name="bs602422" userId="S::bs602422@ohio.edu::4fec7af8-d1f6-497c-a90f-16a006025b47" providerId="AD" clId="Web-{55A881C6-8B4A-CBA8-298D-E38FB6CA691E}" dt="2025-02-19T18:35:47.327" v="1660" actId="20577"/>
          <ac:spMkLst>
            <pc:docMk/>
            <pc:sldMk cId="3935137498" sldId="262"/>
            <ac:spMk id="2" creationId="{C596C4D4-5F0D-3AD1-9038-6DC1FCAEE4CF}"/>
          </ac:spMkLst>
        </pc:spChg>
        <pc:spChg chg="mod">
          <ac:chgData name="bs602422" userId="S::bs602422@ohio.edu::4fec7af8-d1f6-497c-a90f-16a006025b47" providerId="AD" clId="Web-{55A881C6-8B4A-CBA8-298D-E38FB6CA691E}" dt="2025-02-21T17:31:58.511" v="1676" actId="20577"/>
          <ac:spMkLst>
            <pc:docMk/>
            <pc:sldMk cId="3935137498" sldId="262"/>
            <ac:spMk id="3" creationId="{7CFB3253-94F3-FC7F-69F8-867A57EB8490}"/>
          </ac:spMkLst>
        </pc:spChg>
        <pc:spChg chg="mod">
          <ac:chgData name="bs602422" userId="S::bs602422@ohio.edu::4fec7af8-d1f6-497c-a90f-16a006025b47" providerId="AD" clId="Web-{55A881C6-8B4A-CBA8-298D-E38FB6CA691E}" dt="2025-02-22T17:49:41.559" v="1954" actId="20577"/>
          <ac:spMkLst>
            <pc:docMk/>
            <pc:sldMk cId="3935137498" sldId="262"/>
            <ac:spMk id="4" creationId="{7239A647-9310-9431-EA2D-0A64BF051914}"/>
          </ac:spMkLst>
        </pc:spChg>
      </pc:sldChg>
      <pc:sldChg chg="addSp delSp modSp add ord replId">
        <pc:chgData name="bs602422" userId="S::bs602422@ohio.edu::4fec7af8-d1f6-497c-a90f-16a006025b47" providerId="AD" clId="Web-{55A881C6-8B4A-CBA8-298D-E38FB6CA691E}" dt="2025-02-21T21:49:22.640" v="1890" actId="20577"/>
        <pc:sldMkLst>
          <pc:docMk/>
          <pc:sldMk cId="1097439764" sldId="263"/>
        </pc:sldMkLst>
        <pc:spChg chg="mod">
          <ac:chgData name="bs602422" userId="S::bs602422@ohio.edu::4fec7af8-d1f6-497c-a90f-16a006025b47" providerId="AD" clId="Web-{55A881C6-8B4A-CBA8-298D-E38FB6CA691E}" dt="2025-02-21T21:49:22.640" v="1890" actId="20577"/>
          <ac:spMkLst>
            <pc:docMk/>
            <pc:sldMk cId="1097439764" sldId="263"/>
            <ac:spMk id="2" creationId="{44D385E2-77C3-5BD1-055C-EC3675E572DE}"/>
          </ac:spMkLst>
        </pc:spChg>
        <pc:spChg chg="del">
          <ac:chgData name="bs602422" userId="S::bs602422@ohio.edu::4fec7af8-d1f6-497c-a90f-16a006025b47" providerId="AD" clId="Web-{55A881C6-8B4A-CBA8-298D-E38FB6CA691E}" dt="2025-02-21T21:33:42.687" v="1727"/>
          <ac:spMkLst>
            <pc:docMk/>
            <pc:sldMk cId="1097439764" sldId="263"/>
            <ac:spMk id="3" creationId="{5C55CA6B-487F-D407-FF4A-C234FAE0D2D3}"/>
          </ac:spMkLst>
        </pc:spChg>
        <pc:spChg chg="add del mod">
          <ac:chgData name="bs602422" userId="S::bs602422@ohio.edu::4fec7af8-d1f6-497c-a90f-16a006025b47" providerId="AD" clId="Web-{55A881C6-8B4A-CBA8-298D-E38FB6CA691E}" dt="2025-02-21T21:35:30.843" v="1728"/>
          <ac:spMkLst>
            <pc:docMk/>
            <pc:sldMk cId="1097439764" sldId="263"/>
            <ac:spMk id="6" creationId="{65DDC3AF-5336-4E00-B92D-F4D00C3D6A7C}"/>
          </ac:spMkLst>
        </pc:spChg>
        <pc:spChg chg="add del mod">
          <ac:chgData name="bs602422" userId="S::bs602422@ohio.edu::4fec7af8-d1f6-497c-a90f-16a006025b47" providerId="AD" clId="Web-{55A881C6-8B4A-CBA8-298D-E38FB6CA691E}" dt="2025-02-21T21:37:41.750" v="1730"/>
          <ac:spMkLst>
            <pc:docMk/>
            <pc:sldMk cId="1097439764" sldId="263"/>
            <ac:spMk id="9" creationId="{F28B3661-7B1A-975E-5BA3-4F503910B342}"/>
          </ac:spMkLst>
        </pc:spChg>
        <pc:spChg chg="add del mod">
          <ac:chgData name="bs602422" userId="S::bs602422@ohio.edu::4fec7af8-d1f6-497c-a90f-16a006025b47" providerId="AD" clId="Web-{55A881C6-8B4A-CBA8-298D-E38FB6CA691E}" dt="2025-02-21T21:38:37.672" v="1743"/>
          <ac:spMkLst>
            <pc:docMk/>
            <pc:sldMk cId="1097439764" sldId="263"/>
            <ac:spMk id="12" creationId="{005CC712-7BCA-7DD6-130E-223738A4EF8E}"/>
          </ac:spMkLst>
        </pc:spChg>
        <pc:spChg chg="add del mod">
          <ac:chgData name="bs602422" userId="S::bs602422@ohio.edu::4fec7af8-d1f6-497c-a90f-16a006025b47" providerId="AD" clId="Web-{55A881C6-8B4A-CBA8-298D-E38FB6CA691E}" dt="2025-02-21T21:39:40.891" v="1748"/>
          <ac:spMkLst>
            <pc:docMk/>
            <pc:sldMk cId="1097439764" sldId="263"/>
            <ac:spMk id="15" creationId="{A5A52591-A73D-E573-200F-9FD5D223B4B3}"/>
          </ac:spMkLst>
        </pc:spChg>
        <pc:spChg chg="add mod ord">
          <ac:chgData name="bs602422" userId="S::bs602422@ohio.edu::4fec7af8-d1f6-497c-a90f-16a006025b47" providerId="AD" clId="Web-{55A881C6-8B4A-CBA8-298D-E38FB6CA691E}" dt="2025-02-21T21:44:21.703" v="1807"/>
          <ac:spMkLst>
            <pc:docMk/>
            <pc:sldMk cId="1097439764" sldId="263"/>
            <ac:spMk id="24" creationId="{46130B4A-5161-4BD1-36B0-B5A7A847435D}"/>
          </ac:spMkLst>
        </pc:spChg>
        <pc:picChg chg="add del mod ord">
          <ac:chgData name="bs602422" userId="S::bs602422@ohio.edu::4fec7af8-d1f6-497c-a90f-16a006025b47" providerId="AD" clId="Web-{55A881C6-8B4A-CBA8-298D-E38FB6CA691E}" dt="2025-02-21T21:35:33.953" v="1729"/>
          <ac:picMkLst>
            <pc:docMk/>
            <pc:sldMk cId="1097439764" sldId="263"/>
            <ac:picMk id="7" creationId="{A7482F93-0A7F-8035-A0B2-9093C5DFF905}"/>
          </ac:picMkLst>
        </pc:picChg>
        <pc:picChg chg="add del mod ord modCrop">
          <ac:chgData name="bs602422" userId="S::bs602422@ohio.edu::4fec7af8-d1f6-497c-a90f-16a006025b47" providerId="AD" clId="Web-{55A881C6-8B4A-CBA8-298D-E38FB6CA691E}" dt="2025-02-21T21:38:20.703" v="1742"/>
          <ac:picMkLst>
            <pc:docMk/>
            <pc:sldMk cId="1097439764" sldId="263"/>
            <ac:picMk id="10" creationId="{3C43282C-20F6-AFA3-8316-908A5875A368}"/>
          </ac:picMkLst>
        </pc:picChg>
        <pc:picChg chg="add del mod ord">
          <ac:chgData name="bs602422" userId="S::bs602422@ohio.edu::4fec7af8-d1f6-497c-a90f-16a006025b47" providerId="AD" clId="Web-{55A881C6-8B4A-CBA8-298D-E38FB6CA691E}" dt="2025-02-21T21:39:39.953" v="1747"/>
          <ac:picMkLst>
            <pc:docMk/>
            <pc:sldMk cId="1097439764" sldId="263"/>
            <ac:picMk id="13" creationId="{1F36C75E-36AE-A161-6C84-59E7B410BE2D}"/>
          </ac:picMkLst>
        </pc:picChg>
        <pc:picChg chg="add del mod ord">
          <ac:chgData name="bs602422" userId="S::bs602422@ohio.edu::4fec7af8-d1f6-497c-a90f-16a006025b47" providerId="AD" clId="Web-{55A881C6-8B4A-CBA8-298D-E38FB6CA691E}" dt="2025-02-21T21:41:36.969" v="1765"/>
          <ac:picMkLst>
            <pc:docMk/>
            <pc:sldMk cId="1097439764" sldId="263"/>
            <ac:picMk id="16" creationId="{691DBE32-60CB-56AD-99C6-0A92CF1699BF}"/>
          </ac:picMkLst>
        </pc:picChg>
        <pc:picChg chg="add mod">
          <ac:chgData name="bs602422" userId="S::bs602422@ohio.edu::4fec7af8-d1f6-497c-a90f-16a006025b47" providerId="AD" clId="Web-{55A881C6-8B4A-CBA8-298D-E38FB6CA691E}" dt="2025-02-21T21:44:29.953" v="1810" actId="1076"/>
          <ac:picMkLst>
            <pc:docMk/>
            <pc:sldMk cId="1097439764" sldId="263"/>
            <ac:picMk id="17" creationId="{8E1240A1-098E-F6C7-0FA1-8DC97AFE9365}"/>
          </ac:picMkLst>
        </pc:picChg>
        <pc:picChg chg="add del mod">
          <ac:chgData name="bs602422" userId="S::bs602422@ohio.edu::4fec7af8-d1f6-497c-a90f-16a006025b47" providerId="AD" clId="Web-{55A881C6-8B4A-CBA8-298D-E38FB6CA691E}" dt="2025-02-21T21:41:50.937" v="1771"/>
          <ac:picMkLst>
            <pc:docMk/>
            <pc:sldMk cId="1097439764" sldId="263"/>
            <ac:picMk id="18" creationId="{22835A45-CD70-E8CF-2932-D7F05A3EA46E}"/>
          </ac:picMkLst>
        </pc:picChg>
        <pc:picChg chg="add del mod">
          <ac:chgData name="bs602422" userId="S::bs602422@ohio.edu::4fec7af8-d1f6-497c-a90f-16a006025b47" providerId="AD" clId="Web-{55A881C6-8B4A-CBA8-298D-E38FB6CA691E}" dt="2025-02-21T21:41:51.890" v="1772"/>
          <ac:picMkLst>
            <pc:docMk/>
            <pc:sldMk cId="1097439764" sldId="263"/>
            <ac:picMk id="19" creationId="{0BEFC457-53AA-4157-D691-B881DC489300}"/>
          </ac:picMkLst>
        </pc:picChg>
        <pc:picChg chg="add del mod">
          <ac:chgData name="bs602422" userId="S::bs602422@ohio.edu::4fec7af8-d1f6-497c-a90f-16a006025b47" providerId="AD" clId="Web-{55A881C6-8B4A-CBA8-298D-E38FB6CA691E}" dt="2025-02-21T21:41:53.062" v="1773"/>
          <ac:picMkLst>
            <pc:docMk/>
            <pc:sldMk cId="1097439764" sldId="263"/>
            <ac:picMk id="20" creationId="{79A4F219-12C0-9BB8-A7D5-FF28FE3D004D}"/>
          </ac:picMkLst>
        </pc:picChg>
        <pc:picChg chg="add del">
          <ac:chgData name="bs602422" userId="S::bs602422@ohio.edu::4fec7af8-d1f6-497c-a90f-16a006025b47" providerId="AD" clId="Web-{55A881C6-8B4A-CBA8-298D-E38FB6CA691E}" dt="2025-02-21T21:41:30.265" v="1763"/>
          <ac:picMkLst>
            <pc:docMk/>
            <pc:sldMk cId="1097439764" sldId="263"/>
            <ac:picMk id="22" creationId="{06D345AD-F764-B290-9D39-93DB6E06AD71}"/>
          </ac:picMkLst>
        </pc:picChg>
      </pc:sldChg>
      <pc:sldChg chg="new del">
        <pc:chgData name="bs602422" userId="S::bs602422@ohio.edu::4fec7af8-d1f6-497c-a90f-16a006025b47" providerId="AD" clId="Web-{55A881C6-8B4A-CBA8-298D-E38FB6CA691E}" dt="2025-02-21T21:33:24.406" v="1717"/>
        <pc:sldMkLst>
          <pc:docMk/>
          <pc:sldMk cId="2060808105" sldId="263"/>
        </pc:sldMkLst>
      </pc:sldChg>
      <pc:sldChg chg="addSp delSp modSp add del replId">
        <pc:chgData name="bs602422" userId="S::bs602422@ohio.edu::4fec7af8-d1f6-497c-a90f-16a006025b47" providerId="AD" clId="Web-{55A881C6-8B4A-CBA8-298D-E38FB6CA691E}" dt="2025-02-21T21:46:19.515" v="1840"/>
        <pc:sldMkLst>
          <pc:docMk/>
          <pc:sldMk cId="475043679" sldId="264"/>
        </pc:sldMkLst>
        <pc:spChg chg="mod">
          <ac:chgData name="bs602422" userId="S::bs602422@ohio.edu::4fec7af8-d1f6-497c-a90f-16a006025b47" providerId="AD" clId="Web-{55A881C6-8B4A-CBA8-298D-E38FB6CA691E}" dt="2025-02-21T21:46:03.437" v="1836" actId="20577"/>
          <ac:spMkLst>
            <pc:docMk/>
            <pc:sldMk cId="475043679" sldId="264"/>
            <ac:spMk id="2" creationId="{DE950878-C415-18C0-6CC7-C7A34ECB9EA4}"/>
          </ac:spMkLst>
        </pc:spChg>
        <pc:spChg chg="add mod">
          <ac:chgData name="bs602422" userId="S::bs602422@ohio.edu::4fec7af8-d1f6-497c-a90f-16a006025b47" providerId="AD" clId="Web-{55A881C6-8B4A-CBA8-298D-E38FB6CA691E}" dt="2025-02-21T21:46:17.172" v="1839"/>
          <ac:spMkLst>
            <pc:docMk/>
            <pc:sldMk cId="475043679" sldId="264"/>
            <ac:spMk id="6" creationId="{B5E75F58-AC41-8184-9DA0-384BF9267487}"/>
          </ac:spMkLst>
        </pc:spChg>
        <pc:picChg chg="add del mod">
          <ac:chgData name="bs602422" userId="S::bs602422@ohio.edu::4fec7af8-d1f6-497c-a90f-16a006025b47" providerId="AD" clId="Web-{55A881C6-8B4A-CBA8-298D-E38FB6CA691E}" dt="2025-02-21T21:45:11.422" v="1829"/>
          <ac:picMkLst>
            <pc:docMk/>
            <pc:sldMk cId="475043679" sldId="264"/>
            <ac:picMk id="3" creationId="{F513B331-750D-5971-2707-9EAEAF13D582}"/>
          </ac:picMkLst>
        </pc:picChg>
        <pc:picChg chg="del mod modCrop">
          <ac:chgData name="bs602422" userId="S::bs602422@ohio.edu::4fec7af8-d1f6-497c-a90f-16a006025b47" providerId="AD" clId="Web-{55A881C6-8B4A-CBA8-298D-E38FB6CA691E}" dt="2025-02-21T21:46:17.172" v="1839"/>
          <ac:picMkLst>
            <pc:docMk/>
            <pc:sldMk cId="475043679" sldId="264"/>
            <ac:picMk id="16" creationId="{ABAF9B75-BAA7-0EF3-5C20-9E9A73950594}"/>
          </ac:picMkLst>
        </pc:picChg>
        <pc:picChg chg="del">
          <ac:chgData name="bs602422" userId="S::bs602422@ohio.edu::4fec7af8-d1f6-497c-a90f-16a006025b47" providerId="AD" clId="Web-{55A881C6-8B4A-CBA8-298D-E38FB6CA691E}" dt="2025-02-21T21:41:45.500" v="1769"/>
          <ac:picMkLst>
            <pc:docMk/>
            <pc:sldMk cId="475043679" sldId="264"/>
            <ac:picMk id="17" creationId="{8B44EE32-D07A-CA70-C12B-DAD2148A2D25}"/>
          </ac:picMkLst>
        </pc:picChg>
        <pc:picChg chg="del">
          <ac:chgData name="bs602422" userId="S::bs602422@ohio.edu::4fec7af8-d1f6-497c-a90f-16a006025b47" providerId="AD" clId="Web-{55A881C6-8B4A-CBA8-298D-E38FB6CA691E}" dt="2025-02-21T21:41:44.344" v="1768"/>
          <ac:picMkLst>
            <pc:docMk/>
            <pc:sldMk cId="475043679" sldId="264"/>
            <ac:picMk id="18" creationId="{AB48DDFF-6BFC-A201-A107-BCB8F5A57714}"/>
          </ac:picMkLst>
        </pc:picChg>
        <pc:picChg chg="del">
          <ac:chgData name="bs602422" userId="S::bs602422@ohio.edu::4fec7af8-d1f6-497c-a90f-16a006025b47" providerId="AD" clId="Web-{55A881C6-8B4A-CBA8-298D-E38FB6CA691E}" dt="2025-02-21T21:41:42.969" v="1767"/>
          <ac:picMkLst>
            <pc:docMk/>
            <pc:sldMk cId="475043679" sldId="264"/>
            <ac:picMk id="19" creationId="{3D74287F-5637-CB17-7924-8B288FD0A894}"/>
          </ac:picMkLst>
        </pc:picChg>
        <pc:picChg chg="del">
          <ac:chgData name="bs602422" userId="S::bs602422@ohio.edu::4fec7af8-d1f6-497c-a90f-16a006025b47" providerId="AD" clId="Web-{55A881C6-8B4A-CBA8-298D-E38FB6CA691E}" dt="2025-02-21T21:41:41.844" v="1766"/>
          <ac:picMkLst>
            <pc:docMk/>
            <pc:sldMk cId="475043679" sldId="264"/>
            <ac:picMk id="20" creationId="{E595F5D3-EC86-C19D-FCF2-421395D7FC7A}"/>
          </ac:picMkLst>
        </pc:picChg>
      </pc:sldChg>
      <pc:sldChg chg="delSp modSp add replId">
        <pc:chgData name="bs602422" userId="S::bs602422@ohio.edu::4fec7af8-d1f6-497c-a90f-16a006025b47" providerId="AD" clId="Web-{55A881C6-8B4A-CBA8-298D-E38FB6CA691E}" dt="2025-02-21T21:49:14.296" v="1883" actId="20577"/>
        <pc:sldMkLst>
          <pc:docMk/>
          <pc:sldMk cId="773856286" sldId="265"/>
        </pc:sldMkLst>
        <pc:spChg chg="mod">
          <ac:chgData name="bs602422" userId="S::bs602422@ohio.edu::4fec7af8-d1f6-497c-a90f-16a006025b47" providerId="AD" clId="Web-{55A881C6-8B4A-CBA8-298D-E38FB6CA691E}" dt="2025-02-21T21:49:14.296" v="1883" actId="20577"/>
          <ac:spMkLst>
            <pc:docMk/>
            <pc:sldMk cId="773856286" sldId="265"/>
            <ac:spMk id="2" creationId="{77536573-82F2-A6DA-5667-BDAEF60704A7}"/>
          </ac:spMkLst>
        </pc:spChg>
        <pc:spChg chg="ord">
          <ac:chgData name="bs602422" userId="S::bs602422@ohio.edu::4fec7af8-d1f6-497c-a90f-16a006025b47" providerId="AD" clId="Web-{55A881C6-8B4A-CBA8-298D-E38FB6CA691E}" dt="2025-02-21T21:44:04.609" v="1803"/>
          <ac:spMkLst>
            <pc:docMk/>
            <pc:sldMk cId="773856286" sldId="265"/>
            <ac:spMk id="24" creationId="{F1CA4023-4B36-B106-1274-9EDF3DC61A1F}"/>
          </ac:spMkLst>
        </pc:spChg>
        <pc:picChg chg="del">
          <ac:chgData name="bs602422" userId="S::bs602422@ohio.edu::4fec7af8-d1f6-497c-a90f-16a006025b47" providerId="AD" clId="Web-{55A881C6-8B4A-CBA8-298D-E38FB6CA691E}" dt="2025-02-21T21:42:12.390" v="1778"/>
          <ac:picMkLst>
            <pc:docMk/>
            <pc:sldMk cId="773856286" sldId="265"/>
            <ac:picMk id="17" creationId="{51338E3F-B792-437B-DAE3-6A6F523B547C}"/>
          </ac:picMkLst>
        </pc:picChg>
        <pc:picChg chg="mod">
          <ac:chgData name="bs602422" userId="S::bs602422@ohio.edu::4fec7af8-d1f6-497c-a90f-16a006025b47" providerId="AD" clId="Web-{55A881C6-8B4A-CBA8-298D-E38FB6CA691E}" dt="2025-02-21T21:44:09.547" v="1805" actId="1076"/>
          <ac:picMkLst>
            <pc:docMk/>
            <pc:sldMk cId="773856286" sldId="265"/>
            <ac:picMk id="18" creationId="{E9C51C57-D2BF-A85F-22AB-44B18902A10F}"/>
          </ac:picMkLst>
        </pc:picChg>
        <pc:picChg chg="del">
          <ac:chgData name="bs602422" userId="S::bs602422@ohio.edu::4fec7af8-d1f6-497c-a90f-16a006025b47" providerId="AD" clId="Web-{55A881C6-8B4A-CBA8-298D-E38FB6CA691E}" dt="2025-02-21T21:42:15.109" v="1779"/>
          <ac:picMkLst>
            <pc:docMk/>
            <pc:sldMk cId="773856286" sldId="265"/>
            <ac:picMk id="19" creationId="{7CCD71EE-AF6D-9862-CB12-01EC85BD6AC5}"/>
          </ac:picMkLst>
        </pc:picChg>
        <pc:picChg chg="del">
          <ac:chgData name="bs602422" userId="S::bs602422@ohio.edu::4fec7af8-d1f6-497c-a90f-16a006025b47" providerId="AD" clId="Web-{55A881C6-8B4A-CBA8-298D-E38FB6CA691E}" dt="2025-02-21T21:42:16.109" v="1780"/>
          <ac:picMkLst>
            <pc:docMk/>
            <pc:sldMk cId="773856286" sldId="265"/>
            <ac:picMk id="20" creationId="{40D23431-E912-9E9F-599E-55A3AFB8A54D}"/>
          </ac:picMkLst>
        </pc:picChg>
      </pc:sldChg>
      <pc:sldChg chg="delSp modSp add replId">
        <pc:chgData name="bs602422" userId="S::bs602422@ohio.edu::4fec7af8-d1f6-497c-a90f-16a006025b47" providerId="AD" clId="Web-{55A881C6-8B4A-CBA8-298D-E38FB6CA691E}" dt="2025-02-21T21:49:07" v="1878" actId="20577"/>
        <pc:sldMkLst>
          <pc:docMk/>
          <pc:sldMk cId="1186394064" sldId="266"/>
        </pc:sldMkLst>
        <pc:spChg chg="mod">
          <ac:chgData name="bs602422" userId="S::bs602422@ohio.edu::4fec7af8-d1f6-497c-a90f-16a006025b47" providerId="AD" clId="Web-{55A881C6-8B4A-CBA8-298D-E38FB6CA691E}" dt="2025-02-21T21:49:07" v="1878" actId="20577"/>
          <ac:spMkLst>
            <pc:docMk/>
            <pc:sldMk cId="1186394064" sldId="266"/>
            <ac:spMk id="2" creationId="{0CB2179D-F68F-DABB-9602-4CD5473198D2}"/>
          </ac:spMkLst>
        </pc:spChg>
        <pc:spChg chg="ord">
          <ac:chgData name="bs602422" userId="S::bs602422@ohio.edu::4fec7af8-d1f6-497c-a90f-16a006025b47" providerId="AD" clId="Web-{55A881C6-8B4A-CBA8-298D-E38FB6CA691E}" dt="2025-02-21T21:43:46.031" v="1801"/>
          <ac:spMkLst>
            <pc:docMk/>
            <pc:sldMk cId="1186394064" sldId="266"/>
            <ac:spMk id="24" creationId="{0BD2D5EE-DD8A-9086-1606-2473D3659F6D}"/>
          </ac:spMkLst>
        </pc:spChg>
        <pc:picChg chg="del">
          <ac:chgData name="bs602422" userId="S::bs602422@ohio.edu::4fec7af8-d1f6-497c-a90f-16a006025b47" providerId="AD" clId="Web-{55A881C6-8B4A-CBA8-298D-E38FB6CA691E}" dt="2025-02-21T21:42:37.203" v="1785"/>
          <ac:picMkLst>
            <pc:docMk/>
            <pc:sldMk cId="1186394064" sldId="266"/>
            <ac:picMk id="17" creationId="{2872ED81-1D45-0445-D3D0-FA4BE985DBF8}"/>
          </ac:picMkLst>
        </pc:picChg>
        <pc:picChg chg="del">
          <ac:chgData name="bs602422" userId="S::bs602422@ohio.edu::4fec7af8-d1f6-497c-a90f-16a006025b47" providerId="AD" clId="Web-{55A881C6-8B4A-CBA8-298D-E38FB6CA691E}" dt="2025-02-21T21:42:38.015" v="1786"/>
          <ac:picMkLst>
            <pc:docMk/>
            <pc:sldMk cId="1186394064" sldId="266"/>
            <ac:picMk id="18" creationId="{21D52C58-519C-4DAA-035D-AD2523FC47E6}"/>
          </ac:picMkLst>
        </pc:picChg>
        <pc:picChg chg="mod">
          <ac:chgData name="bs602422" userId="S::bs602422@ohio.edu::4fec7af8-d1f6-497c-a90f-16a006025b47" providerId="AD" clId="Web-{55A881C6-8B4A-CBA8-298D-E38FB6CA691E}" dt="2025-02-21T21:43:56.219" v="1802" actId="1076"/>
          <ac:picMkLst>
            <pc:docMk/>
            <pc:sldMk cId="1186394064" sldId="266"/>
            <ac:picMk id="19" creationId="{07DC10E1-E7CC-D570-863F-9ECC959F297F}"/>
          </ac:picMkLst>
        </pc:picChg>
        <pc:picChg chg="del">
          <ac:chgData name="bs602422" userId="S::bs602422@ohio.edu::4fec7af8-d1f6-497c-a90f-16a006025b47" providerId="AD" clId="Web-{55A881C6-8B4A-CBA8-298D-E38FB6CA691E}" dt="2025-02-21T21:42:44.812" v="1788"/>
          <ac:picMkLst>
            <pc:docMk/>
            <pc:sldMk cId="1186394064" sldId="266"/>
            <ac:picMk id="20" creationId="{C6A2532F-B621-7BE1-DB8D-D60C7BA5FC86}"/>
          </ac:picMkLst>
        </pc:picChg>
      </pc:sldChg>
      <pc:sldChg chg="delSp modSp add replId">
        <pc:chgData name="bs602422" userId="S::bs602422@ohio.edu::4fec7af8-d1f6-497c-a90f-16a006025b47" providerId="AD" clId="Web-{55A881C6-8B4A-CBA8-298D-E38FB6CA691E}" dt="2025-02-21T21:48:59.890" v="1873" actId="20577"/>
        <pc:sldMkLst>
          <pc:docMk/>
          <pc:sldMk cId="343917675" sldId="267"/>
        </pc:sldMkLst>
        <pc:spChg chg="mod">
          <ac:chgData name="bs602422" userId="S::bs602422@ohio.edu::4fec7af8-d1f6-497c-a90f-16a006025b47" providerId="AD" clId="Web-{55A881C6-8B4A-CBA8-298D-E38FB6CA691E}" dt="2025-02-21T21:48:59.890" v="1873" actId="20577"/>
          <ac:spMkLst>
            <pc:docMk/>
            <pc:sldMk cId="343917675" sldId="267"/>
            <ac:spMk id="2" creationId="{20B20FEC-4AC2-D818-2B2E-963D397262B1}"/>
          </ac:spMkLst>
        </pc:spChg>
        <pc:picChg chg="del">
          <ac:chgData name="bs602422" userId="S::bs602422@ohio.edu::4fec7af8-d1f6-497c-a90f-16a006025b47" providerId="AD" clId="Web-{55A881C6-8B4A-CBA8-298D-E38FB6CA691E}" dt="2025-02-21T21:42:59.469" v="1793"/>
          <ac:picMkLst>
            <pc:docMk/>
            <pc:sldMk cId="343917675" sldId="267"/>
            <ac:picMk id="19" creationId="{6E10B47A-723B-9AF3-F829-07FE21751527}"/>
          </ac:picMkLst>
        </pc:picChg>
        <pc:picChg chg="mod">
          <ac:chgData name="bs602422" userId="S::bs602422@ohio.edu::4fec7af8-d1f6-497c-a90f-16a006025b47" providerId="AD" clId="Web-{55A881C6-8B4A-CBA8-298D-E38FB6CA691E}" dt="2025-02-21T21:43:20.297" v="1798" actId="1076"/>
          <ac:picMkLst>
            <pc:docMk/>
            <pc:sldMk cId="343917675" sldId="267"/>
            <ac:picMk id="20" creationId="{4269C2CC-3EE8-2679-B0AE-6BFD46AA0DE3}"/>
          </ac:picMkLst>
        </pc:picChg>
      </pc:sldChg>
      <pc:sldChg chg="addSp delSp modSp add replId">
        <pc:chgData name="bs602422" userId="S::bs602422@ohio.edu::4fec7af8-d1f6-497c-a90f-16a006025b47" providerId="AD" clId="Web-{55A881C6-8B4A-CBA8-298D-E38FB6CA691E}" dt="2025-02-21T21:48:42.906" v="1868" actId="20577"/>
        <pc:sldMkLst>
          <pc:docMk/>
          <pc:sldMk cId="1607683580" sldId="268"/>
        </pc:sldMkLst>
        <pc:spChg chg="mod">
          <ac:chgData name="bs602422" userId="S::bs602422@ohio.edu::4fec7af8-d1f6-497c-a90f-16a006025b47" providerId="AD" clId="Web-{55A881C6-8B4A-CBA8-298D-E38FB6CA691E}" dt="2025-02-21T21:48:42.906" v="1868" actId="20577"/>
          <ac:spMkLst>
            <pc:docMk/>
            <pc:sldMk cId="1607683580" sldId="268"/>
            <ac:spMk id="2" creationId="{553F07DB-ACD9-AD12-1393-F57096796280}"/>
          </ac:spMkLst>
        </pc:spChg>
        <pc:spChg chg="add del">
          <ac:chgData name="bs602422" userId="S::bs602422@ohio.edu::4fec7af8-d1f6-497c-a90f-16a006025b47" providerId="AD" clId="Web-{55A881C6-8B4A-CBA8-298D-E38FB6CA691E}" dt="2025-02-21T21:47:26.359" v="1847"/>
          <ac:spMkLst>
            <pc:docMk/>
            <pc:sldMk cId="1607683580" sldId="268"/>
            <ac:spMk id="24" creationId="{F0141579-F0A8-3B14-6C14-5F1A23F59448}"/>
          </ac:spMkLst>
        </pc:spChg>
        <pc:picChg chg="add del mod ord">
          <ac:chgData name="bs602422" userId="S::bs602422@ohio.edu::4fec7af8-d1f6-497c-a90f-16a006025b47" providerId="AD" clId="Web-{55A881C6-8B4A-CBA8-298D-E38FB6CA691E}" dt="2025-02-21T21:47:24.703" v="1846"/>
          <ac:picMkLst>
            <pc:docMk/>
            <pc:sldMk cId="1607683580" sldId="268"/>
            <ac:picMk id="3" creationId="{4FACC487-318A-BB48-BEFE-903161E5DA83}"/>
          </ac:picMkLst>
        </pc:picChg>
        <pc:picChg chg="add mod ord">
          <ac:chgData name="bs602422" userId="S::bs602422@ohio.edu::4fec7af8-d1f6-497c-a90f-16a006025b47" providerId="AD" clId="Web-{55A881C6-8B4A-CBA8-298D-E38FB6CA691E}" dt="2025-02-21T21:47:26.359" v="1847"/>
          <ac:picMkLst>
            <pc:docMk/>
            <pc:sldMk cId="1607683580" sldId="268"/>
            <ac:picMk id="5" creationId="{147B6440-CB93-1DFA-D576-33B5D8C2A1F2}"/>
          </ac:picMkLst>
        </pc:picChg>
        <pc:picChg chg="del">
          <ac:chgData name="bs602422" userId="S::bs602422@ohio.edu::4fec7af8-d1f6-497c-a90f-16a006025b47" providerId="AD" clId="Web-{55A881C6-8B4A-CBA8-298D-E38FB6CA691E}" dt="2025-02-21T21:47:17.031" v="1842"/>
          <ac:picMkLst>
            <pc:docMk/>
            <pc:sldMk cId="1607683580" sldId="268"/>
            <ac:picMk id="20" creationId="{B9BA10C6-FC05-9E00-E980-710B129C7829}"/>
          </ac:picMkLst>
        </pc:picChg>
      </pc:sldChg>
      <pc:sldChg chg="addSp delSp modSp new mod modClrScheme chgLayout">
        <pc:chgData name="bs602422" userId="S::bs602422@ohio.edu::4fec7af8-d1f6-497c-a90f-16a006025b47" providerId="AD" clId="Web-{55A881C6-8B4A-CBA8-298D-E38FB6CA691E}" dt="2025-02-22T17:55:14.089" v="1973" actId="1076"/>
        <pc:sldMkLst>
          <pc:docMk/>
          <pc:sldMk cId="1201694995" sldId="269"/>
        </pc:sldMkLst>
        <pc:spChg chg="mod ord">
          <ac:chgData name="bs602422" userId="S::bs602422@ohio.edu::4fec7af8-d1f6-497c-a90f-16a006025b47" providerId="AD" clId="Web-{55A881C6-8B4A-CBA8-298D-E38FB6CA691E}" dt="2025-02-22T17:48:19.497" v="1906" actId="20577"/>
          <ac:spMkLst>
            <pc:docMk/>
            <pc:sldMk cId="1201694995" sldId="269"/>
            <ac:spMk id="2" creationId="{79A8BA51-DF4D-41CE-8CA4-04480FA2069E}"/>
          </ac:spMkLst>
        </pc:spChg>
        <pc:spChg chg="mod ord">
          <ac:chgData name="bs602422" userId="S::bs602422@ohio.edu::4fec7af8-d1f6-497c-a90f-16a006025b47" providerId="AD" clId="Web-{55A881C6-8B4A-CBA8-298D-E38FB6CA691E}" dt="2025-02-22T17:48:10.435" v="1899"/>
          <ac:spMkLst>
            <pc:docMk/>
            <pc:sldMk cId="1201694995" sldId="269"/>
            <ac:spMk id="3" creationId="{760A02E2-B6CF-C552-EE06-43884FF57A8A}"/>
          </ac:spMkLst>
        </pc:spChg>
        <pc:spChg chg="add mod ord">
          <ac:chgData name="bs602422" userId="S::bs602422@ohio.edu::4fec7af8-d1f6-497c-a90f-16a006025b47" providerId="AD" clId="Web-{55A881C6-8B4A-CBA8-298D-E38FB6CA691E}" dt="2025-02-22T17:55:08.839" v="1972" actId="20577"/>
          <ac:spMkLst>
            <pc:docMk/>
            <pc:sldMk cId="1201694995" sldId="269"/>
            <ac:spMk id="4" creationId="{AC4B4E72-C608-9ABC-CC11-0B7AD08E6D58}"/>
          </ac:spMkLst>
        </pc:spChg>
        <pc:spChg chg="add del mod">
          <ac:chgData name="bs602422" userId="S::bs602422@ohio.edu::4fec7af8-d1f6-497c-a90f-16a006025b47" providerId="AD" clId="Web-{55A881C6-8B4A-CBA8-298D-E38FB6CA691E}" dt="2025-02-22T17:51:32.871" v="1957"/>
          <ac:spMkLst>
            <pc:docMk/>
            <pc:sldMk cId="1201694995" sldId="269"/>
            <ac:spMk id="5" creationId="{C9969AD2-15B8-2AC4-0F46-8E282603CBBF}"/>
          </ac:spMkLst>
        </pc:spChg>
        <pc:picChg chg="add del mod">
          <ac:chgData name="bs602422" userId="S::bs602422@ohio.edu::4fec7af8-d1f6-497c-a90f-16a006025b47" providerId="AD" clId="Web-{55A881C6-8B4A-CBA8-298D-E38FB6CA691E}" dt="2025-02-22T17:55:14.089" v="1973" actId="1076"/>
          <ac:picMkLst>
            <pc:docMk/>
            <pc:sldMk cId="1201694995" sldId="269"/>
            <ac:picMk id="6" creationId="{AE008FFE-FEB6-6559-CB6D-1BA49B1CCD46}"/>
          </ac:picMkLst>
        </pc:picChg>
        <pc:picChg chg="add del mod">
          <ac:chgData name="bs602422" userId="S::bs602422@ohio.edu::4fec7af8-d1f6-497c-a90f-16a006025b47" providerId="AD" clId="Web-{55A881C6-8B4A-CBA8-298D-E38FB6CA691E}" dt="2025-02-22T17:54:41.401" v="1967"/>
          <ac:picMkLst>
            <pc:docMk/>
            <pc:sldMk cId="1201694995" sldId="269"/>
            <ac:picMk id="7" creationId="{CC1F7F6B-946D-F462-8FA4-252EC4D0D78E}"/>
          </ac:picMkLst>
        </pc:picChg>
        <pc:picChg chg="add del mod">
          <ac:chgData name="bs602422" userId="S::bs602422@ohio.edu::4fec7af8-d1f6-497c-a90f-16a006025b47" providerId="AD" clId="Web-{55A881C6-8B4A-CBA8-298D-E38FB6CA691E}" dt="2025-02-22T17:54:40.683" v="1966"/>
          <ac:picMkLst>
            <pc:docMk/>
            <pc:sldMk cId="1201694995" sldId="269"/>
            <ac:picMk id="8" creationId="{379D5AF0-7AA4-4E74-DA61-AF6A96D6D984}"/>
          </ac:picMkLst>
        </pc:picChg>
        <pc:picChg chg="add del mod">
          <ac:chgData name="bs602422" userId="S::bs602422@ohio.edu::4fec7af8-d1f6-497c-a90f-16a006025b47" providerId="AD" clId="Web-{55A881C6-8B4A-CBA8-298D-E38FB6CA691E}" dt="2025-02-22T17:54:39.214" v="1965"/>
          <ac:picMkLst>
            <pc:docMk/>
            <pc:sldMk cId="1201694995" sldId="269"/>
            <ac:picMk id="9" creationId="{576CFE09-18C2-8D60-D984-65F1126039CA}"/>
          </ac:picMkLst>
        </pc:picChg>
      </pc:sldChg>
      <pc:sldChg chg="modSp new">
        <pc:chgData name="bs602422" userId="S::bs602422@ohio.edu::4fec7af8-d1f6-497c-a90f-16a006025b47" providerId="AD" clId="Web-{55A881C6-8B4A-CBA8-298D-E38FB6CA691E}" dt="2025-02-22T18:12:48.602" v="1986" actId="20577"/>
        <pc:sldMkLst>
          <pc:docMk/>
          <pc:sldMk cId="167258405" sldId="270"/>
        </pc:sldMkLst>
        <pc:spChg chg="mod">
          <ac:chgData name="bs602422" userId="S::bs602422@ohio.edu::4fec7af8-d1f6-497c-a90f-16a006025b47" providerId="AD" clId="Web-{55A881C6-8B4A-CBA8-298D-E38FB6CA691E}" dt="2025-02-22T18:12:48.602" v="1986" actId="20577"/>
          <ac:spMkLst>
            <pc:docMk/>
            <pc:sldMk cId="167258405" sldId="270"/>
            <ac:spMk id="2" creationId="{589FC079-7EC8-1202-2546-7016A3F37C0D}"/>
          </ac:spMkLst>
        </pc:spChg>
      </pc:sldChg>
      <pc:sldMasterChg chg="add del addSldLayout delSldLayout">
        <pc:chgData name="bs602422" userId="S::bs602422@ohio.edu::4fec7af8-d1f6-497c-a90f-16a006025b47" providerId="AD" clId="Web-{55A881C6-8B4A-CBA8-298D-E38FB6CA691E}" dt="2025-02-19T17:16:11.643" v="24"/>
        <pc:sldMasterMkLst>
          <pc:docMk/>
          <pc:sldMasterMk cId="2460954070" sldId="2147483660"/>
        </pc:sldMasterMkLst>
        <pc:sldLayoutChg chg="add del">
          <pc:chgData name="bs602422" userId="S::bs602422@ohio.edu::4fec7af8-d1f6-497c-a90f-16a006025b47" providerId="AD" clId="Web-{55A881C6-8B4A-CBA8-298D-E38FB6CA691E}" dt="2025-02-19T17:16:11.643" v="2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bs602422" userId="S::bs602422@ohio.edu::4fec7af8-d1f6-497c-a90f-16a006025b47" providerId="AD" clId="Web-{55A881C6-8B4A-CBA8-298D-E38FB6CA691E}" dt="2025-02-19T17:16:11.643" v="2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bs602422" userId="S::bs602422@ohio.edu::4fec7af8-d1f6-497c-a90f-16a006025b47" providerId="AD" clId="Web-{55A881C6-8B4A-CBA8-298D-E38FB6CA691E}" dt="2025-02-19T17:16:11.643" v="2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bs602422" userId="S::bs602422@ohio.edu::4fec7af8-d1f6-497c-a90f-16a006025b47" providerId="AD" clId="Web-{55A881C6-8B4A-CBA8-298D-E38FB6CA691E}" dt="2025-02-19T17:16:11.643" v="2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bs602422" userId="S::bs602422@ohio.edu::4fec7af8-d1f6-497c-a90f-16a006025b47" providerId="AD" clId="Web-{55A881C6-8B4A-CBA8-298D-E38FB6CA691E}" dt="2025-02-19T17:16:11.643" v="2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bs602422" userId="S::bs602422@ohio.edu::4fec7af8-d1f6-497c-a90f-16a006025b47" providerId="AD" clId="Web-{55A881C6-8B4A-CBA8-298D-E38FB6CA691E}" dt="2025-02-19T17:16:11.643" v="2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bs602422" userId="S::bs602422@ohio.edu::4fec7af8-d1f6-497c-a90f-16a006025b47" providerId="AD" clId="Web-{55A881C6-8B4A-CBA8-298D-E38FB6CA691E}" dt="2025-02-19T17:16:11.643" v="2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bs602422" userId="S::bs602422@ohio.edu::4fec7af8-d1f6-497c-a90f-16a006025b47" providerId="AD" clId="Web-{55A881C6-8B4A-CBA8-298D-E38FB6CA691E}" dt="2025-02-19T17:16:11.643" v="2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bs602422" userId="S::bs602422@ohio.edu::4fec7af8-d1f6-497c-a90f-16a006025b47" providerId="AD" clId="Web-{55A881C6-8B4A-CBA8-298D-E38FB6CA691E}" dt="2025-02-19T17:16:11.643" v="2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bs602422" userId="S::bs602422@ohio.edu::4fec7af8-d1f6-497c-a90f-16a006025b47" providerId="AD" clId="Web-{55A881C6-8B4A-CBA8-298D-E38FB6CA691E}" dt="2025-02-19T17:16:11.643" v="2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bs602422" userId="S::bs602422@ohio.edu::4fec7af8-d1f6-497c-a90f-16a006025b47" providerId="AD" clId="Web-{55A881C6-8B4A-CBA8-298D-E38FB6CA691E}" dt="2025-02-19T17:16:11.643" v="2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bs602422" userId="S::bs602422@ohio.edu::4fec7af8-d1f6-497c-a90f-16a006025b47" providerId="AD" clId="Web-{55A881C6-8B4A-CBA8-298D-E38FB6CA691E}" dt="2025-02-19T17:16:11.581" v="23"/>
        <pc:sldMasterMkLst>
          <pc:docMk/>
          <pc:sldMasterMk cId="223948741" sldId="2147483760"/>
        </pc:sldMasterMkLst>
        <pc:sldLayoutChg chg="add del">
          <pc:chgData name="bs602422" userId="S::bs602422@ohio.edu::4fec7af8-d1f6-497c-a90f-16a006025b47" providerId="AD" clId="Web-{55A881C6-8B4A-CBA8-298D-E38FB6CA691E}" dt="2025-02-19T17:16:11.581" v="23"/>
          <pc:sldLayoutMkLst>
            <pc:docMk/>
            <pc:sldMasterMk cId="223948741" sldId="2147483760"/>
            <pc:sldLayoutMk cId="921531949" sldId="2147483749"/>
          </pc:sldLayoutMkLst>
        </pc:sldLayoutChg>
        <pc:sldLayoutChg chg="add del">
          <pc:chgData name="bs602422" userId="S::bs602422@ohio.edu::4fec7af8-d1f6-497c-a90f-16a006025b47" providerId="AD" clId="Web-{55A881C6-8B4A-CBA8-298D-E38FB6CA691E}" dt="2025-02-19T17:16:11.581" v="23"/>
          <pc:sldLayoutMkLst>
            <pc:docMk/>
            <pc:sldMasterMk cId="223948741" sldId="2147483760"/>
            <pc:sldLayoutMk cId="316602427" sldId="2147483750"/>
          </pc:sldLayoutMkLst>
        </pc:sldLayoutChg>
        <pc:sldLayoutChg chg="add del">
          <pc:chgData name="bs602422" userId="S::bs602422@ohio.edu::4fec7af8-d1f6-497c-a90f-16a006025b47" providerId="AD" clId="Web-{55A881C6-8B4A-CBA8-298D-E38FB6CA691E}" dt="2025-02-19T17:16:11.581" v="23"/>
          <pc:sldLayoutMkLst>
            <pc:docMk/>
            <pc:sldMasterMk cId="223948741" sldId="2147483760"/>
            <pc:sldLayoutMk cId="1186630241" sldId="2147483751"/>
          </pc:sldLayoutMkLst>
        </pc:sldLayoutChg>
        <pc:sldLayoutChg chg="add del">
          <pc:chgData name="bs602422" userId="S::bs602422@ohio.edu::4fec7af8-d1f6-497c-a90f-16a006025b47" providerId="AD" clId="Web-{55A881C6-8B4A-CBA8-298D-E38FB6CA691E}" dt="2025-02-19T17:16:11.581" v="23"/>
          <pc:sldLayoutMkLst>
            <pc:docMk/>
            <pc:sldMasterMk cId="223948741" sldId="2147483760"/>
            <pc:sldLayoutMk cId="2207544408" sldId="2147483752"/>
          </pc:sldLayoutMkLst>
        </pc:sldLayoutChg>
        <pc:sldLayoutChg chg="add del">
          <pc:chgData name="bs602422" userId="S::bs602422@ohio.edu::4fec7af8-d1f6-497c-a90f-16a006025b47" providerId="AD" clId="Web-{55A881C6-8B4A-CBA8-298D-E38FB6CA691E}" dt="2025-02-19T17:16:11.581" v="23"/>
          <pc:sldLayoutMkLst>
            <pc:docMk/>
            <pc:sldMasterMk cId="223948741" sldId="2147483760"/>
            <pc:sldLayoutMk cId="3897008341" sldId="2147483753"/>
          </pc:sldLayoutMkLst>
        </pc:sldLayoutChg>
        <pc:sldLayoutChg chg="add del">
          <pc:chgData name="bs602422" userId="S::bs602422@ohio.edu::4fec7af8-d1f6-497c-a90f-16a006025b47" providerId="AD" clId="Web-{55A881C6-8B4A-CBA8-298D-E38FB6CA691E}" dt="2025-02-19T17:16:11.581" v="23"/>
          <pc:sldLayoutMkLst>
            <pc:docMk/>
            <pc:sldMasterMk cId="223948741" sldId="2147483760"/>
            <pc:sldLayoutMk cId="1501311440" sldId="2147483754"/>
          </pc:sldLayoutMkLst>
        </pc:sldLayoutChg>
        <pc:sldLayoutChg chg="add del">
          <pc:chgData name="bs602422" userId="S::bs602422@ohio.edu::4fec7af8-d1f6-497c-a90f-16a006025b47" providerId="AD" clId="Web-{55A881C6-8B4A-CBA8-298D-E38FB6CA691E}" dt="2025-02-19T17:16:11.581" v="23"/>
          <pc:sldLayoutMkLst>
            <pc:docMk/>
            <pc:sldMasterMk cId="223948741" sldId="2147483760"/>
            <pc:sldLayoutMk cId="1738348970" sldId="2147483755"/>
          </pc:sldLayoutMkLst>
        </pc:sldLayoutChg>
        <pc:sldLayoutChg chg="add del">
          <pc:chgData name="bs602422" userId="S::bs602422@ohio.edu::4fec7af8-d1f6-497c-a90f-16a006025b47" providerId="AD" clId="Web-{55A881C6-8B4A-CBA8-298D-E38FB6CA691E}" dt="2025-02-19T17:16:11.581" v="23"/>
          <pc:sldLayoutMkLst>
            <pc:docMk/>
            <pc:sldMasterMk cId="223948741" sldId="2147483760"/>
            <pc:sldLayoutMk cId="2258754676" sldId="2147483756"/>
          </pc:sldLayoutMkLst>
        </pc:sldLayoutChg>
        <pc:sldLayoutChg chg="add del">
          <pc:chgData name="bs602422" userId="S::bs602422@ohio.edu::4fec7af8-d1f6-497c-a90f-16a006025b47" providerId="AD" clId="Web-{55A881C6-8B4A-CBA8-298D-E38FB6CA691E}" dt="2025-02-19T17:16:11.581" v="23"/>
          <pc:sldLayoutMkLst>
            <pc:docMk/>
            <pc:sldMasterMk cId="223948741" sldId="2147483760"/>
            <pc:sldLayoutMk cId="568498081" sldId="2147483757"/>
          </pc:sldLayoutMkLst>
        </pc:sldLayoutChg>
        <pc:sldLayoutChg chg="add del">
          <pc:chgData name="bs602422" userId="S::bs602422@ohio.edu::4fec7af8-d1f6-497c-a90f-16a006025b47" providerId="AD" clId="Web-{55A881C6-8B4A-CBA8-298D-E38FB6CA691E}" dt="2025-02-19T17:16:11.581" v="23"/>
          <pc:sldLayoutMkLst>
            <pc:docMk/>
            <pc:sldMasterMk cId="223948741" sldId="2147483760"/>
            <pc:sldLayoutMk cId="2029202075" sldId="2147483758"/>
          </pc:sldLayoutMkLst>
        </pc:sldLayoutChg>
        <pc:sldLayoutChg chg="add del">
          <pc:chgData name="bs602422" userId="S::bs602422@ohio.edu::4fec7af8-d1f6-497c-a90f-16a006025b47" providerId="AD" clId="Web-{55A881C6-8B4A-CBA8-298D-E38FB6CA691E}" dt="2025-02-19T17:16:11.581" v="23"/>
          <pc:sldLayoutMkLst>
            <pc:docMk/>
            <pc:sldMasterMk cId="223948741" sldId="2147483760"/>
            <pc:sldLayoutMk cId="2115345423" sldId="2147483759"/>
          </pc:sldLayoutMkLst>
        </pc:sldLayoutChg>
      </pc:sldMasterChg>
      <pc:sldMasterChg chg="add addSldLayout">
        <pc:chgData name="bs602422" userId="S::bs602422@ohio.edu::4fec7af8-d1f6-497c-a90f-16a006025b47" providerId="AD" clId="Web-{55A881C6-8B4A-CBA8-298D-E38FB6CA691E}" dt="2025-02-19T17:16:11.643" v="24"/>
        <pc:sldMasterMkLst>
          <pc:docMk/>
          <pc:sldMasterMk cId="1553657083" sldId="2147483760"/>
        </pc:sldMasterMkLst>
        <pc:sldLayoutChg chg="add">
          <pc:chgData name="bs602422" userId="S::bs602422@ohio.edu::4fec7af8-d1f6-497c-a90f-16a006025b47" providerId="AD" clId="Web-{55A881C6-8B4A-CBA8-298D-E38FB6CA691E}" dt="2025-02-19T17:16:11.643" v="24"/>
          <pc:sldLayoutMkLst>
            <pc:docMk/>
            <pc:sldMasterMk cId="1553657083" sldId="2147483760"/>
            <pc:sldLayoutMk cId="2079593251" sldId="2147483749"/>
          </pc:sldLayoutMkLst>
        </pc:sldLayoutChg>
        <pc:sldLayoutChg chg="add">
          <pc:chgData name="bs602422" userId="S::bs602422@ohio.edu::4fec7af8-d1f6-497c-a90f-16a006025b47" providerId="AD" clId="Web-{55A881C6-8B4A-CBA8-298D-E38FB6CA691E}" dt="2025-02-19T17:16:11.643" v="24"/>
          <pc:sldLayoutMkLst>
            <pc:docMk/>
            <pc:sldMasterMk cId="1553657083" sldId="2147483760"/>
            <pc:sldLayoutMk cId="201720708" sldId="2147483750"/>
          </pc:sldLayoutMkLst>
        </pc:sldLayoutChg>
        <pc:sldLayoutChg chg="add">
          <pc:chgData name="bs602422" userId="S::bs602422@ohio.edu::4fec7af8-d1f6-497c-a90f-16a006025b47" providerId="AD" clId="Web-{55A881C6-8B4A-CBA8-298D-E38FB6CA691E}" dt="2025-02-19T17:16:11.643" v="24"/>
          <pc:sldLayoutMkLst>
            <pc:docMk/>
            <pc:sldMasterMk cId="1553657083" sldId="2147483760"/>
            <pc:sldLayoutMk cId="262287184" sldId="2147483751"/>
          </pc:sldLayoutMkLst>
        </pc:sldLayoutChg>
        <pc:sldLayoutChg chg="add">
          <pc:chgData name="bs602422" userId="S::bs602422@ohio.edu::4fec7af8-d1f6-497c-a90f-16a006025b47" providerId="AD" clId="Web-{55A881C6-8B4A-CBA8-298D-E38FB6CA691E}" dt="2025-02-19T17:16:11.643" v="24"/>
          <pc:sldLayoutMkLst>
            <pc:docMk/>
            <pc:sldMasterMk cId="1553657083" sldId="2147483760"/>
            <pc:sldLayoutMk cId="955483293" sldId="2147483752"/>
          </pc:sldLayoutMkLst>
        </pc:sldLayoutChg>
        <pc:sldLayoutChg chg="add">
          <pc:chgData name="bs602422" userId="S::bs602422@ohio.edu::4fec7af8-d1f6-497c-a90f-16a006025b47" providerId="AD" clId="Web-{55A881C6-8B4A-CBA8-298D-E38FB6CA691E}" dt="2025-02-19T17:16:11.643" v="24"/>
          <pc:sldLayoutMkLst>
            <pc:docMk/>
            <pc:sldMasterMk cId="1553657083" sldId="2147483760"/>
            <pc:sldLayoutMk cId="3508122726" sldId="2147483753"/>
          </pc:sldLayoutMkLst>
        </pc:sldLayoutChg>
        <pc:sldLayoutChg chg="add">
          <pc:chgData name="bs602422" userId="S::bs602422@ohio.edu::4fec7af8-d1f6-497c-a90f-16a006025b47" providerId="AD" clId="Web-{55A881C6-8B4A-CBA8-298D-E38FB6CA691E}" dt="2025-02-19T17:16:11.643" v="24"/>
          <pc:sldLayoutMkLst>
            <pc:docMk/>
            <pc:sldMasterMk cId="1553657083" sldId="2147483760"/>
            <pc:sldLayoutMk cId="1358450215" sldId="2147483754"/>
          </pc:sldLayoutMkLst>
        </pc:sldLayoutChg>
        <pc:sldLayoutChg chg="add">
          <pc:chgData name="bs602422" userId="S::bs602422@ohio.edu::4fec7af8-d1f6-497c-a90f-16a006025b47" providerId="AD" clId="Web-{55A881C6-8B4A-CBA8-298D-E38FB6CA691E}" dt="2025-02-19T17:16:11.643" v="24"/>
          <pc:sldLayoutMkLst>
            <pc:docMk/>
            <pc:sldMasterMk cId="1553657083" sldId="2147483760"/>
            <pc:sldLayoutMk cId="390149726" sldId="2147483755"/>
          </pc:sldLayoutMkLst>
        </pc:sldLayoutChg>
        <pc:sldLayoutChg chg="add">
          <pc:chgData name="bs602422" userId="S::bs602422@ohio.edu::4fec7af8-d1f6-497c-a90f-16a006025b47" providerId="AD" clId="Web-{55A881C6-8B4A-CBA8-298D-E38FB6CA691E}" dt="2025-02-19T17:16:11.643" v="24"/>
          <pc:sldLayoutMkLst>
            <pc:docMk/>
            <pc:sldMasterMk cId="1553657083" sldId="2147483760"/>
            <pc:sldLayoutMk cId="638215129" sldId="2147483756"/>
          </pc:sldLayoutMkLst>
        </pc:sldLayoutChg>
        <pc:sldLayoutChg chg="add">
          <pc:chgData name="bs602422" userId="S::bs602422@ohio.edu::4fec7af8-d1f6-497c-a90f-16a006025b47" providerId="AD" clId="Web-{55A881C6-8B4A-CBA8-298D-E38FB6CA691E}" dt="2025-02-19T17:16:11.643" v="24"/>
          <pc:sldLayoutMkLst>
            <pc:docMk/>
            <pc:sldMasterMk cId="1553657083" sldId="2147483760"/>
            <pc:sldLayoutMk cId="1348988836" sldId="2147483757"/>
          </pc:sldLayoutMkLst>
        </pc:sldLayoutChg>
        <pc:sldLayoutChg chg="add">
          <pc:chgData name="bs602422" userId="S::bs602422@ohio.edu::4fec7af8-d1f6-497c-a90f-16a006025b47" providerId="AD" clId="Web-{55A881C6-8B4A-CBA8-298D-E38FB6CA691E}" dt="2025-02-19T17:16:11.643" v="24"/>
          <pc:sldLayoutMkLst>
            <pc:docMk/>
            <pc:sldMasterMk cId="1553657083" sldId="2147483760"/>
            <pc:sldLayoutMk cId="703091063" sldId="2147483758"/>
          </pc:sldLayoutMkLst>
        </pc:sldLayoutChg>
        <pc:sldLayoutChg chg="add">
          <pc:chgData name="bs602422" userId="S::bs602422@ohio.edu::4fec7af8-d1f6-497c-a90f-16a006025b47" providerId="AD" clId="Web-{55A881C6-8B4A-CBA8-298D-E38FB6CA691E}" dt="2025-02-19T17:16:11.643" v="24"/>
          <pc:sldLayoutMkLst>
            <pc:docMk/>
            <pc:sldMasterMk cId="1553657083" sldId="2147483760"/>
            <pc:sldLayoutMk cId="264395082" sldId="2147483759"/>
          </pc:sldLayoutMkLst>
        </pc:sldLayoutChg>
      </pc:sldMasterChg>
    </pc:docChg>
  </pc:docChgLst>
  <pc:docChgLst>
    <pc:chgData name="bs602422" userId="S::bs602422@ohio.edu::4fec7af8-d1f6-497c-a90f-16a006025b47" providerId="AD" clId="Web-{56E46B61-CB89-6B5F-592D-CD71B3815F96}"/>
    <pc:docChg chg="modSld">
      <pc:chgData name="bs602422" userId="S::bs602422@ohio.edu::4fec7af8-d1f6-497c-a90f-16a006025b47" providerId="AD" clId="Web-{56E46B61-CB89-6B5F-592D-CD71B3815F96}" dt="2025-02-24T04:27:50.538" v="2" actId="20577"/>
      <pc:docMkLst>
        <pc:docMk/>
      </pc:docMkLst>
      <pc:sldChg chg="modSp">
        <pc:chgData name="bs602422" userId="S::bs602422@ohio.edu::4fec7af8-d1f6-497c-a90f-16a006025b47" providerId="AD" clId="Web-{56E46B61-CB89-6B5F-592D-CD71B3815F96}" dt="2025-02-24T04:27:50.538" v="2" actId="20577"/>
        <pc:sldMkLst>
          <pc:docMk/>
          <pc:sldMk cId="3935137498" sldId="262"/>
        </pc:sldMkLst>
        <pc:spChg chg="mod">
          <ac:chgData name="bs602422" userId="S::bs602422@ohio.edu::4fec7af8-d1f6-497c-a90f-16a006025b47" providerId="AD" clId="Web-{56E46B61-CB89-6B5F-592D-CD71B3815F96}" dt="2025-02-24T04:27:50.538" v="2" actId="20577"/>
          <ac:spMkLst>
            <pc:docMk/>
            <pc:sldMk cId="3935137498" sldId="262"/>
            <ac:spMk id="4" creationId="{7239A647-9310-9431-EA2D-0A64BF051914}"/>
          </ac:spMkLst>
        </pc:spChg>
      </pc:sldChg>
      <pc:sldChg chg="modSp">
        <pc:chgData name="bs602422" userId="S::bs602422@ohio.edu::4fec7af8-d1f6-497c-a90f-16a006025b47" providerId="AD" clId="Web-{56E46B61-CB89-6B5F-592D-CD71B3815F96}" dt="2025-02-24T04:26:26.785" v="1" actId="20577"/>
        <pc:sldMkLst>
          <pc:docMk/>
          <pc:sldMk cId="4057375384" sldId="271"/>
        </pc:sldMkLst>
        <pc:spChg chg="mod">
          <ac:chgData name="bs602422" userId="S::bs602422@ohio.edu::4fec7af8-d1f6-497c-a90f-16a006025b47" providerId="AD" clId="Web-{56E46B61-CB89-6B5F-592D-CD71B3815F96}" dt="2025-02-24T04:26:26.785" v="1" actId="20577"/>
          <ac:spMkLst>
            <pc:docMk/>
            <pc:sldMk cId="4057375384" sldId="271"/>
            <ac:spMk id="2" creationId="{1A575E67-9557-536C-FB63-08CB7DC5A94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5ABA58-F023-4B03-BFE2-DEE2920907B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B2D3D6-3DFB-4E4E-804E-80D5C7348F59}">
      <dgm:prSet/>
      <dgm:spPr/>
      <dgm:t>
        <a:bodyPr/>
        <a:lstStyle/>
        <a:p>
          <a:r>
            <a:rPr lang="en-US"/>
            <a:t>Catch errors early</a:t>
          </a:r>
        </a:p>
      </dgm:t>
    </dgm:pt>
    <dgm:pt modelId="{304DEDAA-0DAD-481B-BA82-7DD3CFB8CEAA}" type="parTrans" cxnId="{5DDA611D-2DAE-4A0B-A4FF-F0D184E921BD}">
      <dgm:prSet/>
      <dgm:spPr/>
      <dgm:t>
        <a:bodyPr/>
        <a:lstStyle/>
        <a:p>
          <a:endParaRPr lang="en-US"/>
        </a:p>
      </dgm:t>
    </dgm:pt>
    <dgm:pt modelId="{CB2CC392-56D6-4D38-A0AC-006608BC42C4}" type="sibTrans" cxnId="{5DDA611D-2DAE-4A0B-A4FF-F0D184E921BD}">
      <dgm:prSet/>
      <dgm:spPr/>
      <dgm:t>
        <a:bodyPr/>
        <a:lstStyle/>
        <a:p>
          <a:endParaRPr lang="en-US"/>
        </a:p>
      </dgm:t>
    </dgm:pt>
    <dgm:pt modelId="{3DC52CC2-803F-41D6-8F20-D334E567D109}">
      <dgm:prSet/>
      <dgm:spPr/>
      <dgm:t>
        <a:bodyPr/>
        <a:lstStyle/>
        <a:p>
          <a:r>
            <a:rPr lang="en-US"/>
            <a:t>Automates tedious tasks</a:t>
          </a:r>
        </a:p>
      </dgm:t>
    </dgm:pt>
    <dgm:pt modelId="{560BBE69-2045-4D3E-A6EE-CD8C23A35117}" type="parTrans" cxnId="{413D3EC4-25A3-469D-8548-821919142CA5}">
      <dgm:prSet/>
      <dgm:spPr/>
      <dgm:t>
        <a:bodyPr/>
        <a:lstStyle/>
        <a:p>
          <a:endParaRPr lang="en-US"/>
        </a:p>
      </dgm:t>
    </dgm:pt>
    <dgm:pt modelId="{C7F9C9EB-64D3-4B06-9C96-3E6CD34CD20B}" type="sibTrans" cxnId="{413D3EC4-25A3-469D-8548-821919142CA5}">
      <dgm:prSet/>
      <dgm:spPr/>
      <dgm:t>
        <a:bodyPr/>
        <a:lstStyle/>
        <a:p>
          <a:endParaRPr lang="en-US"/>
        </a:p>
      </dgm:t>
    </dgm:pt>
    <dgm:pt modelId="{9B4D406F-ECAA-4C73-BE21-C142E3735A10}">
      <dgm:prSet/>
      <dgm:spPr/>
      <dgm:t>
        <a:bodyPr/>
        <a:lstStyle/>
        <a:p>
          <a:r>
            <a:rPr lang="en-US"/>
            <a:t>Reduces code regression</a:t>
          </a:r>
        </a:p>
      </dgm:t>
    </dgm:pt>
    <dgm:pt modelId="{280870CE-DEF8-4151-97ED-42D491CD93BF}" type="parTrans" cxnId="{61F9E2F9-3AC0-4A9D-81C7-F904AC487A3E}">
      <dgm:prSet/>
      <dgm:spPr/>
      <dgm:t>
        <a:bodyPr/>
        <a:lstStyle/>
        <a:p>
          <a:endParaRPr lang="en-US"/>
        </a:p>
      </dgm:t>
    </dgm:pt>
    <dgm:pt modelId="{D3F9CE7E-DB93-464D-AE3F-E68E87C02C5D}" type="sibTrans" cxnId="{61F9E2F9-3AC0-4A9D-81C7-F904AC487A3E}">
      <dgm:prSet/>
      <dgm:spPr/>
      <dgm:t>
        <a:bodyPr/>
        <a:lstStyle/>
        <a:p>
          <a:endParaRPr lang="en-US"/>
        </a:p>
      </dgm:t>
    </dgm:pt>
    <dgm:pt modelId="{B95B9A8E-27DE-493C-8160-C812E0EB257B}">
      <dgm:prSet/>
      <dgm:spPr/>
      <dgm:t>
        <a:bodyPr/>
        <a:lstStyle/>
        <a:p>
          <a:r>
            <a:rPr lang="en-US"/>
            <a:t>Companies expect you to know CI/CD</a:t>
          </a:r>
        </a:p>
      </dgm:t>
    </dgm:pt>
    <dgm:pt modelId="{33F4B911-F352-4702-8E44-25C35B45CB70}" type="parTrans" cxnId="{EC023ECA-BE78-4EA6-8621-8A0C4F4720CE}">
      <dgm:prSet/>
      <dgm:spPr/>
      <dgm:t>
        <a:bodyPr/>
        <a:lstStyle/>
        <a:p>
          <a:endParaRPr lang="en-US"/>
        </a:p>
      </dgm:t>
    </dgm:pt>
    <dgm:pt modelId="{EB284BCC-19CD-4138-9596-3BC36B49B764}" type="sibTrans" cxnId="{EC023ECA-BE78-4EA6-8621-8A0C4F4720CE}">
      <dgm:prSet/>
      <dgm:spPr/>
      <dgm:t>
        <a:bodyPr/>
        <a:lstStyle/>
        <a:p>
          <a:endParaRPr lang="en-US"/>
        </a:p>
      </dgm:t>
    </dgm:pt>
    <dgm:pt modelId="{26750872-E787-40E7-BBA4-79B8A2EB0687}">
      <dgm:prSet/>
      <dgm:spPr/>
      <dgm:t>
        <a:bodyPr/>
        <a:lstStyle/>
        <a:p>
          <a:r>
            <a:rPr lang="en-US"/>
            <a:t>Faster and more stable releases</a:t>
          </a:r>
        </a:p>
      </dgm:t>
    </dgm:pt>
    <dgm:pt modelId="{67419F49-1B3A-4722-875A-BCA35C0C7CBF}" type="parTrans" cxnId="{9DD08C61-28CA-4CB0-A7DD-B449584EFD59}">
      <dgm:prSet/>
      <dgm:spPr/>
      <dgm:t>
        <a:bodyPr/>
        <a:lstStyle/>
        <a:p>
          <a:endParaRPr lang="en-US"/>
        </a:p>
      </dgm:t>
    </dgm:pt>
    <dgm:pt modelId="{7049990F-078D-4122-8658-22DEB6E7DAA9}" type="sibTrans" cxnId="{9DD08C61-28CA-4CB0-A7DD-B449584EFD59}">
      <dgm:prSet/>
      <dgm:spPr/>
      <dgm:t>
        <a:bodyPr/>
        <a:lstStyle/>
        <a:p>
          <a:endParaRPr lang="en-US"/>
        </a:p>
      </dgm:t>
    </dgm:pt>
    <dgm:pt modelId="{72F4ABE4-1447-48E9-A017-E038D9B7D376}" type="pres">
      <dgm:prSet presAssocID="{C25ABA58-F023-4B03-BFE2-DEE2920907BE}" presName="vert0" presStyleCnt="0">
        <dgm:presLayoutVars>
          <dgm:dir/>
          <dgm:animOne val="branch"/>
          <dgm:animLvl val="lvl"/>
        </dgm:presLayoutVars>
      </dgm:prSet>
      <dgm:spPr/>
    </dgm:pt>
    <dgm:pt modelId="{1E1860F0-6068-4A9D-A433-D1D41AE08327}" type="pres">
      <dgm:prSet presAssocID="{E2B2D3D6-3DFB-4E4E-804E-80D5C7348F59}" presName="thickLine" presStyleLbl="alignNode1" presStyleIdx="0" presStyleCnt="5"/>
      <dgm:spPr/>
    </dgm:pt>
    <dgm:pt modelId="{EDD03AF9-9E4F-4083-B886-0F4FBF179069}" type="pres">
      <dgm:prSet presAssocID="{E2B2D3D6-3DFB-4E4E-804E-80D5C7348F59}" presName="horz1" presStyleCnt="0"/>
      <dgm:spPr/>
    </dgm:pt>
    <dgm:pt modelId="{8608133B-EA95-43D8-B86C-5DF20F836885}" type="pres">
      <dgm:prSet presAssocID="{E2B2D3D6-3DFB-4E4E-804E-80D5C7348F59}" presName="tx1" presStyleLbl="revTx" presStyleIdx="0" presStyleCnt="5"/>
      <dgm:spPr/>
    </dgm:pt>
    <dgm:pt modelId="{B8660B27-8BC4-4D7C-A8E2-180CB578F121}" type="pres">
      <dgm:prSet presAssocID="{E2B2D3D6-3DFB-4E4E-804E-80D5C7348F59}" presName="vert1" presStyleCnt="0"/>
      <dgm:spPr/>
    </dgm:pt>
    <dgm:pt modelId="{248AE659-A86A-4484-A1E1-765B02D38DEE}" type="pres">
      <dgm:prSet presAssocID="{3DC52CC2-803F-41D6-8F20-D334E567D109}" presName="thickLine" presStyleLbl="alignNode1" presStyleIdx="1" presStyleCnt="5"/>
      <dgm:spPr/>
    </dgm:pt>
    <dgm:pt modelId="{906EC384-641C-42CB-9F98-7FFBB11D3709}" type="pres">
      <dgm:prSet presAssocID="{3DC52CC2-803F-41D6-8F20-D334E567D109}" presName="horz1" presStyleCnt="0"/>
      <dgm:spPr/>
    </dgm:pt>
    <dgm:pt modelId="{26159101-84A1-4717-BC3E-234153209E3A}" type="pres">
      <dgm:prSet presAssocID="{3DC52CC2-803F-41D6-8F20-D334E567D109}" presName="tx1" presStyleLbl="revTx" presStyleIdx="1" presStyleCnt="5"/>
      <dgm:spPr/>
    </dgm:pt>
    <dgm:pt modelId="{31D87C5B-A6A2-4F0D-AB51-D5D408687F4C}" type="pres">
      <dgm:prSet presAssocID="{3DC52CC2-803F-41D6-8F20-D334E567D109}" presName="vert1" presStyleCnt="0"/>
      <dgm:spPr/>
    </dgm:pt>
    <dgm:pt modelId="{2C68C737-F1E3-45E3-BD5F-BB403099D613}" type="pres">
      <dgm:prSet presAssocID="{9B4D406F-ECAA-4C73-BE21-C142E3735A10}" presName="thickLine" presStyleLbl="alignNode1" presStyleIdx="2" presStyleCnt="5"/>
      <dgm:spPr/>
    </dgm:pt>
    <dgm:pt modelId="{56E0DF85-7C73-44F3-BB8E-9F08BE3635B2}" type="pres">
      <dgm:prSet presAssocID="{9B4D406F-ECAA-4C73-BE21-C142E3735A10}" presName="horz1" presStyleCnt="0"/>
      <dgm:spPr/>
    </dgm:pt>
    <dgm:pt modelId="{B8139715-B89E-42CA-99A2-ECF438258FC8}" type="pres">
      <dgm:prSet presAssocID="{9B4D406F-ECAA-4C73-BE21-C142E3735A10}" presName="tx1" presStyleLbl="revTx" presStyleIdx="2" presStyleCnt="5"/>
      <dgm:spPr/>
    </dgm:pt>
    <dgm:pt modelId="{15FFFB5C-AD4A-4668-85A9-2FA6970EEA7D}" type="pres">
      <dgm:prSet presAssocID="{9B4D406F-ECAA-4C73-BE21-C142E3735A10}" presName="vert1" presStyleCnt="0"/>
      <dgm:spPr/>
    </dgm:pt>
    <dgm:pt modelId="{C0CE0533-A1D8-4B6C-AF35-68D4F0087F6A}" type="pres">
      <dgm:prSet presAssocID="{B95B9A8E-27DE-493C-8160-C812E0EB257B}" presName="thickLine" presStyleLbl="alignNode1" presStyleIdx="3" presStyleCnt="5"/>
      <dgm:spPr/>
    </dgm:pt>
    <dgm:pt modelId="{D9BDDC9D-939B-4CBC-8F9E-BA35E9240CA5}" type="pres">
      <dgm:prSet presAssocID="{B95B9A8E-27DE-493C-8160-C812E0EB257B}" presName="horz1" presStyleCnt="0"/>
      <dgm:spPr/>
    </dgm:pt>
    <dgm:pt modelId="{8AF36C6B-D283-4345-B735-9CAAADFEFA5D}" type="pres">
      <dgm:prSet presAssocID="{B95B9A8E-27DE-493C-8160-C812E0EB257B}" presName="tx1" presStyleLbl="revTx" presStyleIdx="3" presStyleCnt="5"/>
      <dgm:spPr/>
    </dgm:pt>
    <dgm:pt modelId="{1AFC2669-3257-4059-AF17-FD621FA0E377}" type="pres">
      <dgm:prSet presAssocID="{B95B9A8E-27DE-493C-8160-C812E0EB257B}" presName="vert1" presStyleCnt="0"/>
      <dgm:spPr/>
    </dgm:pt>
    <dgm:pt modelId="{ABC5ACE9-1807-466B-AB06-B1BA37A667DF}" type="pres">
      <dgm:prSet presAssocID="{26750872-E787-40E7-BBA4-79B8A2EB0687}" presName="thickLine" presStyleLbl="alignNode1" presStyleIdx="4" presStyleCnt="5"/>
      <dgm:spPr/>
    </dgm:pt>
    <dgm:pt modelId="{CBCDE7F2-002F-4E30-B28C-FBB7024B5424}" type="pres">
      <dgm:prSet presAssocID="{26750872-E787-40E7-BBA4-79B8A2EB0687}" presName="horz1" presStyleCnt="0"/>
      <dgm:spPr/>
    </dgm:pt>
    <dgm:pt modelId="{95DABA83-E4D7-4054-90FA-7C4F70123898}" type="pres">
      <dgm:prSet presAssocID="{26750872-E787-40E7-BBA4-79B8A2EB0687}" presName="tx1" presStyleLbl="revTx" presStyleIdx="4" presStyleCnt="5"/>
      <dgm:spPr/>
    </dgm:pt>
    <dgm:pt modelId="{9F4E8F74-08EA-445E-AEFB-4B75EF89ABD0}" type="pres">
      <dgm:prSet presAssocID="{26750872-E787-40E7-BBA4-79B8A2EB0687}" presName="vert1" presStyleCnt="0"/>
      <dgm:spPr/>
    </dgm:pt>
  </dgm:ptLst>
  <dgm:cxnLst>
    <dgm:cxn modelId="{5DDA611D-2DAE-4A0B-A4FF-F0D184E921BD}" srcId="{C25ABA58-F023-4B03-BFE2-DEE2920907BE}" destId="{E2B2D3D6-3DFB-4E4E-804E-80D5C7348F59}" srcOrd="0" destOrd="0" parTransId="{304DEDAA-0DAD-481B-BA82-7DD3CFB8CEAA}" sibTransId="{CB2CC392-56D6-4D38-A0AC-006608BC42C4}"/>
    <dgm:cxn modelId="{EB415B2D-E0CE-4277-A9DE-DEED61E3DE3E}" type="presOf" srcId="{E2B2D3D6-3DFB-4E4E-804E-80D5C7348F59}" destId="{8608133B-EA95-43D8-B86C-5DF20F836885}" srcOrd="0" destOrd="0" presId="urn:microsoft.com/office/officeart/2008/layout/LinedList"/>
    <dgm:cxn modelId="{9398A83D-FB6E-4517-94C6-2E588FED8B31}" type="presOf" srcId="{26750872-E787-40E7-BBA4-79B8A2EB0687}" destId="{95DABA83-E4D7-4054-90FA-7C4F70123898}" srcOrd="0" destOrd="0" presId="urn:microsoft.com/office/officeart/2008/layout/LinedList"/>
    <dgm:cxn modelId="{9DD08C61-28CA-4CB0-A7DD-B449584EFD59}" srcId="{C25ABA58-F023-4B03-BFE2-DEE2920907BE}" destId="{26750872-E787-40E7-BBA4-79B8A2EB0687}" srcOrd="4" destOrd="0" parTransId="{67419F49-1B3A-4722-875A-BCA35C0C7CBF}" sibTransId="{7049990F-078D-4122-8658-22DEB6E7DAA9}"/>
    <dgm:cxn modelId="{39536573-0ECE-4EB1-843D-4C9134920898}" type="presOf" srcId="{C25ABA58-F023-4B03-BFE2-DEE2920907BE}" destId="{72F4ABE4-1447-48E9-A017-E038D9B7D376}" srcOrd="0" destOrd="0" presId="urn:microsoft.com/office/officeart/2008/layout/LinedList"/>
    <dgm:cxn modelId="{D4C7A48F-FB2A-46DA-A4AB-E1BED3DAE03C}" type="presOf" srcId="{B95B9A8E-27DE-493C-8160-C812E0EB257B}" destId="{8AF36C6B-D283-4345-B735-9CAAADFEFA5D}" srcOrd="0" destOrd="0" presId="urn:microsoft.com/office/officeart/2008/layout/LinedList"/>
    <dgm:cxn modelId="{413D3EC4-25A3-469D-8548-821919142CA5}" srcId="{C25ABA58-F023-4B03-BFE2-DEE2920907BE}" destId="{3DC52CC2-803F-41D6-8F20-D334E567D109}" srcOrd="1" destOrd="0" parTransId="{560BBE69-2045-4D3E-A6EE-CD8C23A35117}" sibTransId="{C7F9C9EB-64D3-4B06-9C96-3E6CD34CD20B}"/>
    <dgm:cxn modelId="{EC023ECA-BE78-4EA6-8621-8A0C4F4720CE}" srcId="{C25ABA58-F023-4B03-BFE2-DEE2920907BE}" destId="{B95B9A8E-27DE-493C-8160-C812E0EB257B}" srcOrd="3" destOrd="0" parTransId="{33F4B911-F352-4702-8E44-25C35B45CB70}" sibTransId="{EB284BCC-19CD-4138-9596-3BC36B49B764}"/>
    <dgm:cxn modelId="{14E143EA-D353-401F-BE0D-C0533411A7C9}" type="presOf" srcId="{9B4D406F-ECAA-4C73-BE21-C142E3735A10}" destId="{B8139715-B89E-42CA-99A2-ECF438258FC8}" srcOrd="0" destOrd="0" presId="urn:microsoft.com/office/officeart/2008/layout/LinedList"/>
    <dgm:cxn modelId="{61F9E2F9-3AC0-4A9D-81C7-F904AC487A3E}" srcId="{C25ABA58-F023-4B03-BFE2-DEE2920907BE}" destId="{9B4D406F-ECAA-4C73-BE21-C142E3735A10}" srcOrd="2" destOrd="0" parTransId="{280870CE-DEF8-4151-97ED-42D491CD93BF}" sibTransId="{D3F9CE7E-DB93-464D-AE3F-E68E87C02C5D}"/>
    <dgm:cxn modelId="{DDB2E6FC-6E7A-4365-B970-CD3D350E82D3}" type="presOf" srcId="{3DC52CC2-803F-41D6-8F20-D334E567D109}" destId="{26159101-84A1-4717-BC3E-234153209E3A}" srcOrd="0" destOrd="0" presId="urn:microsoft.com/office/officeart/2008/layout/LinedList"/>
    <dgm:cxn modelId="{7A46966C-14F8-41D8-A740-14D4B1A983BD}" type="presParOf" srcId="{72F4ABE4-1447-48E9-A017-E038D9B7D376}" destId="{1E1860F0-6068-4A9D-A433-D1D41AE08327}" srcOrd="0" destOrd="0" presId="urn:microsoft.com/office/officeart/2008/layout/LinedList"/>
    <dgm:cxn modelId="{CC114280-A9EC-4649-A1C6-AFAB7A1BA209}" type="presParOf" srcId="{72F4ABE4-1447-48E9-A017-E038D9B7D376}" destId="{EDD03AF9-9E4F-4083-B886-0F4FBF179069}" srcOrd="1" destOrd="0" presId="urn:microsoft.com/office/officeart/2008/layout/LinedList"/>
    <dgm:cxn modelId="{C042A6BD-DD45-48BB-A618-F51B4A233A9B}" type="presParOf" srcId="{EDD03AF9-9E4F-4083-B886-0F4FBF179069}" destId="{8608133B-EA95-43D8-B86C-5DF20F836885}" srcOrd="0" destOrd="0" presId="urn:microsoft.com/office/officeart/2008/layout/LinedList"/>
    <dgm:cxn modelId="{4C2F157C-A8F3-441F-8232-7182F647A5D8}" type="presParOf" srcId="{EDD03AF9-9E4F-4083-B886-0F4FBF179069}" destId="{B8660B27-8BC4-4D7C-A8E2-180CB578F121}" srcOrd="1" destOrd="0" presId="urn:microsoft.com/office/officeart/2008/layout/LinedList"/>
    <dgm:cxn modelId="{37F2ED4C-D852-49D1-9F0F-7AF70BD66FAE}" type="presParOf" srcId="{72F4ABE4-1447-48E9-A017-E038D9B7D376}" destId="{248AE659-A86A-4484-A1E1-765B02D38DEE}" srcOrd="2" destOrd="0" presId="urn:microsoft.com/office/officeart/2008/layout/LinedList"/>
    <dgm:cxn modelId="{B5C78334-C7ED-415A-8C14-16BF49B4B055}" type="presParOf" srcId="{72F4ABE4-1447-48E9-A017-E038D9B7D376}" destId="{906EC384-641C-42CB-9F98-7FFBB11D3709}" srcOrd="3" destOrd="0" presId="urn:microsoft.com/office/officeart/2008/layout/LinedList"/>
    <dgm:cxn modelId="{B8D59E60-29ED-49B8-BCDB-E26EAAED19BC}" type="presParOf" srcId="{906EC384-641C-42CB-9F98-7FFBB11D3709}" destId="{26159101-84A1-4717-BC3E-234153209E3A}" srcOrd="0" destOrd="0" presId="urn:microsoft.com/office/officeart/2008/layout/LinedList"/>
    <dgm:cxn modelId="{7B2EFAD9-F5BE-440A-A7BC-A08F9FD37150}" type="presParOf" srcId="{906EC384-641C-42CB-9F98-7FFBB11D3709}" destId="{31D87C5B-A6A2-4F0D-AB51-D5D408687F4C}" srcOrd="1" destOrd="0" presId="urn:microsoft.com/office/officeart/2008/layout/LinedList"/>
    <dgm:cxn modelId="{96CEC4D9-873A-40F6-A840-8172F8E8A1FB}" type="presParOf" srcId="{72F4ABE4-1447-48E9-A017-E038D9B7D376}" destId="{2C68C737-F1E3-45E3-BD5F-BB403099D613}" srcOrd="4" destOrd="0" presId="urn:microsoft.com/office/officeart/2008/layout/LinedList"/>
    <dgm:cxn modelId="{6B21EF68-3B3A-4E3D-BD42-75C900F6B8F2}" type="presParOf" srcId="{72F4ABE4-1447-48E9-A017-E038D9B7D376}" destId="{56E0DF85-7C73-44F3-BB8E-9F08BE3635B2}" srcOrd="5" destOrd="0" presId="urn:microsoft.com/office/officeart/2008/layout/LinedList"/>
    <dgm:cxn modelId="{FF3210E5-EB16-4506-BCD4-3B679CE3038E}" type="presParOf" srcId="{56E0DF85-7C73-44F3-BB8E-9F08BE3635B2}" destId="{B8139715-B89E-42CA-99A2-ECF438258FC8}" srcOrd="0" destOrd="0" presId="urn:microsoft.com/office/officeart/2008/layout/LinedList"/>
    <dgm:cxn modelId="{860E6598-D753-4CD2-81BA-FA5D3DD54E8D}" type="presParOf" srcId="{56E0DF85-7C73-44F3-BB8E-9F08BE3635B2}" destId="{15FFFB5C-AD4A-4668-85A9-2FA6970EEA7D}" srcOrd="1" destOrd="0" presId="urn:microsoft.com/office/officeart/2008/layout/LinedList"/>
    <dgm:cxn modelId="{F84996B2-D91B-4DEB-8F84-38257CEB9AD2}" type="presParOf" srcId="{72F4ABE4-1447-48E9-A017-E038D9B7D376}" destId="{C0CE0533-A1D8-4B6C-AF35-68D4F0087F6A}" srcOrd="6" destOrd="0" presId="urn:microsoft.com/office/officeart/2008/layout/LinedList"/>
    <dgm:cxn modelId="{594DAEC1-C220-4700-B68B-DD978DE67A18}" type="presParOf" srcId="{72F4ABE4-1447-48E9-A017-E038D9B7D376}" destId="{D9BDDC9D-939B-4CBC-8F9E-BA35E9240CA5}" srcOrd="7" destOrd="0" presId="urn:microsoft.com/office/officeart/2008/layout/LinedList"/>
    <dgm:cxn modelId="{1B24CD95-29FA-4ECF-80DF-291BCE8260A3}" type="presParOf" srcId="{D9BDDC9D-939B-4CBC-8F9E-BA35E9240CA5}" destId="{8AF36C6B-D283-4345-B735-9CAAADFEFA5D}" srcOrd="0" destOrd="0" presId="urn:microsoft.com/office/officeart/2008/layout/LinedList"/>
    <dgm:cxn modelId="{E431F5A5-5278-4D90-A291-E60B4986FA6F}" type="presParOf" srcId="{D9BDDC9D-939B-4CBC-8F9E-BA35E9240CA5}" destId="{1AFC2669-3257-4059-AF17-FD621FA0E377}" srcOrd="1" destOrd="0" presId="urn:microsoft.com/office/officeart/2008/layout/LinedList"/>
    <dgm:cxn modelId="{2C3EE818-AFC9-4A98-8FBC-F3F7C6583D61}" type="presParOf" srcId="{72F4ABE4-1447-48E9-A017-E038D9B7D376}" destId="{ABC5ACE9-1807-466B-AB06-B1BA37A667DF}" srcOrd="8" destOrd="0" presId="urn:microsoft.com/office/officeart/2008/layout/LinedList"/>
    <dgm:cxn modelId="{02F2C17F-E73C-4E1E-BBC0-E9CC2A928842}" type="presParOf" srcId="{72F4ABE4-1447-48E9-A017-E038D9B7D376}" destId="{CBCDE7F2-002F-4E30-B28C-FBB7024B5424}" srcOrd="9" destOrd="0" presId="urn:microsoft.com/office/officeart/2008/layout/LinedList"/>
    <dgm:cxn modelId="{15FAEC6A-8B8D-472B-B601-45FEAEC7AF0F}" type="presParOf" srcId="{CBCDE7F2-002F-4E30-B28C-FBB7024B5424}" destId="{95DABA83-E4D7-4054-90FA-7C4F70123898}" srcOrd="0" destOrd="0" presId="urn:microsoft.com/office/officeart/2008/layout/LinedList"/>
    <dgm:cxn modelId="{144970A3-102B-4213-9C1D-45F7E6B2A575}" type="presParOf" srcId="{CBCDE7F2-002F-4E30-B28C-FBB7024B5424}" destId="{9F4E8F74-08EA-445E-AEFB-4B75EF89AB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860F0-6068-4A9D-A433-D1D41AE08327}">
      <dsp:nvSpPr>
        <dsp:cNvPr id="0" name=""/>
        <dsp:cNvSpPr/>
      </dsp:nvSpPr>
      <dsp:spPr>
        <a:xfrm>
          <a:off x="0" y="640"/>
          <a:ext cx="665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8133B-EA95-43D8-B86C-5DF20F836885}">
      <dsp:nvSpPr>
        <dsp:cNvPr id="0" name=""/>
        <dsp:cNvSpPr/>
      </dsp:nvSpPr>
      <dsp:spPr>
        <a:xfrm>
          <a:off x="0" y="640"/>
          <a:ext cx="6650991" cy="104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Catch errors early</a:t>
          </a:r>
        </a:p>
      </dsp:txBody>
      <dsp:txXfrm>
        <a:off x="0" y="640"/>
        <a:ext cx="6650991" cy="1049920"/>
      </dsp:txXfrm>
    </dsp:sp>
    <dsp:sp modelId="{248AE659-A86A-4484-A1E1-765B02D38DEE}">
      <dsp:nvSpPr>
        <dsp:cNvPr id="0" name=""/>
        <dsp:cNvSpPr/>
      </dsp:nvSpPr>
      <dsp:spPr>
        <a:xfrm>
          <a:off x="0" y="1050560"/>
          <a:ext cx="665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59101-84A1-4717-BC3E-234153209E3A}">
      <dsp:nvSpPr>
        <dsp:cNvPr id="0" name=""/>
        <dsp:cNvSpPr/>
      </dsp:nvSpPr>
      <dsp:spPr>
        <a:xfrm>
          <a:off x="0" y="1050560"/>
          <a:ext cx="6650991" cy="104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Automates tedious tasks</a:t>
          </a:r>
        </a:p>
      </dsp:txBody>
      <dsp:txXfrm>
        <a:off x="0" y="1050560"/>
        <a:ext cx="6650991" cy="1049920"/>
      </dsp:txXfrm>
    </dsp:sp>
    <dsp:sp modelId="{2C68C737-F1E3-45E3-BD5F-BB403099D613}">
      <dsp:nvSpPr>
        <dsp:cNvPr id="0" name=""/>
        <dsp:cNvSpPr/>
      </dsp:nvSpPr>
      <dsp:spPr>
        <a:xfrm>
          <a:off x="0" y="2100480"/>
          <a:ext cx="665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39715-B89E-42CA-99A2-ECF438258FC8}">
      <dsp:nvSpPr>
        <dsp:cNvPr id="0" name=""/>
        <dsp:cNvSpPr/>
      </dsp:nvSpPr>
      <dsp:spPr>
        <a:xfrm>
          <a:off x="0" y="2100480"/>
          <a:ext cx="6650991" cy="104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Reduces code regression</a:t>
          </a:r>
        </a:p>
      </dsp:txBody>
      <dsp:txXfrm>
        <a:off x="0" y="2100480"/>
        <a:ext cx="6650991" cy="1049920"/>
      </dsp:txXfrm>
    </dsp:sp>
    <dsp:sp modelId="{C0CE0533-A1D8-4B6C-AF35-68D4F0087F6A}">
      <dsp:nvSpPr>
        <dsp:cNvPr id="0" name=""/>
        <dsp:cNvSpPr/>
      </dsp:nvSpPr>
      <dsp:spPr>
        <a:xfrm>
          <a:off x="0" y="3150401"/>
          <a:ext cx="665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36C6B-D283-4345-B735-9CAAADFEFA5D}">
      <dsp:nvSpPr>
        <dsp:cNvPr id="0" name=""/>
        <dsp:cNvSpPr/>
      </dsp:nvSpPr>
      <dsp:spPr>
        <a:xfrm>
          <a:off x="0" y="3150401"/>
          <a:ext cx="6650991" cy="104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Companies expect you to know CI/CD</a:t>
          </a:r>
        </a:p>
      </dsp:txBody>
      <dsp:txXfrm>
        <a:off x="0" y="3150401"/>
        <a:ext cx="6650991" cy="1049920"/>
      </dsp:txXfrm>
    </dsp:sp>
    <dsp:sp modelId="{ABC5ACE9-1807-466B-AB06-B1BA37A667DF}">
      <dsp:nvSpPr>
        <dsp:cNvPr id="0" name=""/>
        <dsp:cNvSpPr/>
      </dsp:nvSpPr>
      <dsp:spPr>
        <a:xfrm>
          <a:off x="0" y="4200321"/>
          <a:ext cx="665099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ABA83-E4D7-4054-90FA-7C4F70123898}">
      <dsp:nvSpPr>
        <dsp:cNvPr id="0" name=""/>
        <dsp:cNvSpPr/>
      </dsp:nvSpPr>
      <dsp:spPr>
        <a:xfrm>
          <a:off x="0" y="4200321"/>
          <a:ext cx="6650991" cy="104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Faster and more stable releases</a:t>
          </a:r>
        </a:p>
      </dsp:txBody>
      <dsp:txXfrm>
        <a:off x="0" y="4200321"/>
        <a:ext cx="6650991" cy="1049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BABAC-C510-4EC2-89B6-DDF57CCE4E26}" type="datetimeFigureOut">
              <a:t>2/23/2025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8A38C-1FF0-4312-91B4-7C07D9FD0A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0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Continuous integration is a practice used by large professional codebases that focuses on integrating new code changes into a shared repository.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New changes are automatically built and tested before being deployed further in the Continuous Delivery pipeline.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We are only going to get into the continuous integration side of the pipeline.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I already said large professional codebases use the CI/CD pipeline, but there are many other reasons why you should know about continuous integration.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8A38C-1FF0-4312-91B4-7C07D9FD0A81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0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Continuous integration helps you catch errors early and can prevent buggy code from being deployed.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It automates tasks like unit testing. This guarantees every commit is tested.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With proper unit tests you can reduce the chance that your code regresses, and behaves correctly after bug fixes.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Large companies and technical interviewers are going to expect you to know what CI and CD mean. If you don't learn about it now, you will learn about it eventually.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If you have the whole CI/CD pipeline setup it can automate deployment and creating new releases of your code for just about any platform.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8A38C-1FF0-4312-91B4-7C07D9FD0A81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90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Testing tools are usually language specific.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Here are a few I know about and a few that google says are popular.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We are going to be using the Jest framework for our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8A38C-1FF0-4312-91B4-7C07D9FD0A81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40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A0A8F-273F-A1E3-9B89-36E1214FE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27858B-A392-9ECA-7518-45B81A560D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8A9232-971B-9809-D956-AC748E52E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Here are some of the more popular CI tools available.</a:t>
            </a:r>
            <a:br>
              <a:rPr lang="en-US" dirty="0">
                <a:ea typeface="Calibri"/>
                <a:cs typeface="+mn-lt"/>
              </a:rPr>
            </a:br>
            <a:br>
              <a:rPr lang="en-US" dirty="0">
                <a:ea typeface="Calibri"/>
                <a:cs typeface="+mn-lt"/>
              </a:rPr>
            </a:br>
            <a:r>
              <a:rPr lang="en-US" dirty="0">
                <a:ea typeface="Calibri"/>
                <a:cs typeface="Calibri"/>
              </a:rPr>
              <a:t>We are going to use GitHub Workflows to automate testing using Jest.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EF5E8-FA45-E32E-DD07-B93F9774CF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8A38C-1FF0-4312-91B4-7C07D9FD0A81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10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C6F4C-A66F-32EE-E924-5DA518ED3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BA19F4-8F95-A073-1D67-570AEE78E3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B15EF6-4BFC-47FA-0297-1C7EA3F7D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Here are some of the more popular CI tools available.</a:t>
            </a:r>
            <a:br>
              <a:rPr lang="en-US" dirty="0">
                <a:ea typeface="Calibri"/>
                <a:cs typeface="+mn-lt"/>
              </a:rPr>
            </a:br>
            <a:br>
              <a:rPr lang="en-US" dirty="0">
                <a:ea typeface="Calibri"/>
                <a:cs typeface="+mn-lt"/>
              </a:rPr>
            </a:br>
            <a:r>
              <a:rPr lang="en-US" dirty="0">
                <a:ea typeface="Calibri"/>
                <a:cs typeface="Calibri"/>
              </a:rPr>
              <a:t>We are going to use GitHub Workflows to automate testing using Jest.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5EDF0-3731-4B9C-1A5D-ABBF539EC0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8A38C-1FF0-4312-91B4-7C07D9FD0A81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0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2D724-4B86-2807-F3BD-061CE91D5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54778C-C4E9-1FC5-3E98-91B0ED057C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324143-C62C-8228-45A6-EF19953E3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Here are some of the more popular CI tools available.</a:t>
            </a:r>
            <a:br>
              <a:rPr lang="en-US" dirty="0">
                <a:ea typeface="Calibri"/>
                <a:cs typeface="+mn-lt"/>
              </a:rPr>
            </a:br>
            <a:br>
              <a:rPr lang="en-US" dirty="0">
                <a:ea typeface="Calibri"/>
                <a:cs typeface="+mn-lt"/>
              </a:rPr>
            </a:br>
            <a:r>
              <a:rPr lang="en-US" dirty="0">
                <a:ea typeface="Calibri"/>
                <a:cs typeface="Calibri"/>
              </a:rPr>
              <a:t>We are going to use GitHub Workflows to automate testing using Jest.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6094C-5A0B-6A66-C0FC-B1ED8E6DF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8A38C-1FF0-4312-91B4-7C07D9FD0A81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46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2BD86-C2FB-31E5-DC66-7D0352E8B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DB97C8-4138-1EB1-A4AE-6E70A99D30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408D9B-299D-B621-2268-336CF56E48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Here are some of the more popular CI tools available.</a:t>
            </a:r>
            <a:br>
              <a:rPr lang="en-US" dirty="0">
                <a:ea typeface="Calibri"/>
                <a:cs typeface="+mn-lt"/>
              </a:rPr>
            </a:br>
            <a:br>
              <a:rPr lang="en-US" dirty="0">
                <a:ea typeface="Calibri"/>
                <a:cs typeface="+mn-lt"/>
              </a:rPr>
            </a:br>
            <a:r>
              <a:rPr lang="en-US" dirty="0">
                <a:ea typeface="Calibri"/>
                <a:cs typeface="Calibri"/>
              </a:rPr>
              <a:t>We are going to use GitHub Workflows to automate testing using Jest.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7B0BC-73C3-3B5C-2731-AA962CEBE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8A38C-1FF0-4312-91B4-7C07D9FD0A81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20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0B7FB-9884-59C2-8655-368D12D38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934C0-6F2B-6F45-BE78-B90BB0BD85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B9C575-D0A9-479D-4675-CFE356D1E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Here are some of the more popular CI tools available.</a:t>
            </a:r>
            <a:br>
              <a:rPr lang="en-US" dirty="0">
                <a:ea typeface="Calibri"/>
                <a:cs typeface="+mn-lt"/>
              </a:rPr>
            </a:br>
            <a:br>
              <a:rPr lang="en-US" dirty="0">
                <a:ea typeface="Calibri"/>
                <a:cs typeface="+mn-lt"/>
              </a:rPr>
            </a:br>
            <a:r>
              <a:rPr lang="en-US" dirty="0">
                <a:ea typeface="Calibri"/>
                <a:cs typeface="Calibri"/>
              </a:rPr>
              <a:t>We are going to use GitHub Workflows to automate testing using Jest.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CD378-E2FD-01C0-D522-8A5C1653C7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8A38C-1FF0-4312-91B4-7C07D9FD0A81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64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B90F0-B361-EA84-2258-2A61005EF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A95AF7-F293-E236-14A9-5AD72BA13B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95FB88-F982-DEF8-830F-26C6E90B8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Here are some of the more popular CI tools available.</a:t>
            </a:r>
            <a:br>
              <a:rPr lang="en-US" dirty="0">
                <a:ea typeface="Calibri"/>
                <a:cs typeface="+mn-lt"/>
              </a:rPr>
            </a:br>
            <a:br>
              <a:rPr lang="en-US" dirty="0">
                <a:ea typeface="Calibri"/>
                <a:cs typeface="+mn-lt"/>
              </a:rPr>
            </a:br>
            <a:r>
              <a:rPr lang="en-US" dirty="0">
                <a:ea typeface="Calibri"/>
                <a:cs typeface="Calibri"/>
              </a:rPr>
              <a:t>We are going to use GitHub Workflows to automate testing using Jest.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16865-71DA-7D93-4A18-E84073BB67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8A38C-1FF0-4312-91B4-7C07D9FD0A81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3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4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8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5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21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8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9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2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9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365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53" r:id="rId6"/>
    <p:sldLayoutId id="2147483749" r:id="rId7"/>
    <p:sldLayoutId id="2147483750" r:id="rId8"/>
    <p:sldLayoutId id="2147483751" r:id="rId9"/>
    <p:sldLayoutId id="2147483752" r:id="rId10"/>
    <p:sldLayoutId id="2147483754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hio-software-development/jest-ci-example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A9B02D-D518-324B-8E2F-5D7B98C880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822" r="9085" b="94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24001"/>
            <a:ext cx="3208866" cy="34783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Jest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+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Continuous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940" y="6518994"/>
            <a:ext cx="2032941" cy="343709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49000"/>
                  </a:schemeClr>
                </a:solidFill>
              </a:rPr>
              <a:t>Brendan Smyers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E3950-DCC9-295E-353F-461005885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F1CA4023-4B36-B106-1274-9EDF3DC6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36573-82F2-A6DA-5667-BDAEF607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Tests</a:t>
            </a:r>
            <a:br>
              <a:rPr lang="en-US" dirty="0"/>
            </a:b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890A6-AB1B-FDC7-D537-3BD0DC09E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E9C51C57-D2BF-A85F-22AB-44B18902A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731" y="2141169"/>
            <a:ext cx="6655623" cy="275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5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1FB8D-CAE6-EF96-4C08-28BECA976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BD2D5EE-DD8A-9086-1606-2473D3659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2179D-F68F-DABB-9602-4CD54731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Tests</a:t>
            </a:r>
            <a:br>
              <a:rPr lang="en-US" dirty="0"/>
            </a:b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Subtract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EE4F3-E279-C4E2-4110-546A44670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Picture 18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07DC10E1-E7CC-D570-863F-9ECC959F2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606" y="1357842"/>
            <a:ext cx="6641982" cy="431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94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03AA8-EBA4-4741-B6BC-456EC1F07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0FEC-4AC2-D818-2B2E-963D3972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Tests</a:t>
            </a:r>
            <a:br>
              <a:rPr lang="en-US" dirty="0"/>
            </a:b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Multiply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41D6B-61A0-0805-0555-2F0DE7C79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" name="Picture 19" descr="A computer screen with colorful text&#10;&#10;AI-generated content may be incorrect.">
            <a:extLst>
              <a:ext uri="{FF2B5EF4-FFF2-40B4-BE49-F238E27FC236}">
                <a16:creationId xmlns:a16="http://schemas.microsoft.com/office/drawing/2014/main" id="{4269C2CC-3EE8-2679-B0AE-6BFD46AA0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604" y="784577"/>
            <a:ext cx="6657172" cy="545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3453D-A487-CAF3-4BE7-8F0F1B29D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07DB-ACD9-AD12-1393-F5709679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Tests</a:t>
            </a:r>
            <a:br>
              <a:rPr lang="en-US" dirty="0"/>
            </a:b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Divide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552EF-E3ED-0AD6-196B-A60BBEE9A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147B6440-CB93-1DFA-D576-33B5D8C2A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5538" y="1179829"/>
            <a:ext cx="6561770" cy="4658216"/>
          </a:xfrm>
        </p:spPr>
      </p:pic>
    </p:spTree>
    <p:extLst>
      <p:ext uri="{BB962C8B-B14F-4D97-AF65-F5344CB8AC3E}">
        <p14:creationId xmlns:p14="http://schemas.microsoft.com/office/powerpoint/2010/main" val="1607683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BA51-DF4D-41CE-8CA4-04480FA2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Your Tests!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B4E72-C608-9ABC-CC11-0B7AD08E6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Run </a:t>
            </a:r>
            <a:r>
              <a:rPr lang="en-US" sz="2800" dirty="0">
                <a:latin typeface="Arial Nova Light"/>
              </a:rPr>
              <a:t>your tests with: </a:t>
            </a:r>
            <a:r>
              <a:rPr lang="en-US" sz="2800" b="1" err="1">
                <a:latin typeface="Consolas"/>
              </a:rPr>
              <a:t>npm</a:t>
            </a:r>
            <a:r>
              <a:rPr lang="en-US" sz="2800" b="1" dirty="0">
                <a:latin typeface="Consolas"/>
              </a:rPr>
              <a:t> test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A02E2-B6CF-C552-EE06-43884FF57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E008FFE-FEB6-6559-CB6D-1BA49B1CC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912" y="1795227"/>
            <a:ext cx="5661731" cy="45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94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03A78-15FE-176C-1BC8-F7A809EB3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5E67-9557-536C-FB63-08CB7DC5A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81E4E-E2CF-8A67-B345-081CD2B4BB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75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86E4-98B6-F95F-3086-1B0BC247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GitHub Workflow</a:t>
            </a:r>
            <a:br>
              <a:rPr lang="en-US" dirty="0"/>
            </a:b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Creating The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EEE24-AE1F-632F-A232-77C924845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dirty="0"/>
              <a:t>Create a </a:t>
            </a:r>
            <a:r>
              <a:rPr lang="en-US" b="1" dirty="0">
                <a:latin typeface="Consolas"/>
              </a:rPr>
              <a:t>./.</a:t>
            </a:r>
            <a:r>
              <a:rPr lang="en-US" b="1" dirty="0" err="1">
                <a:latin typeface="Consolas"/>
              </a:rPr>
              <a:t>github</a:t>
            </a:r>
            <a:r>
              <a:rPr lang="en-US" b="1" dirty="0">
                <a:latin typeface="Consolas"/>
              </a:rPr>
              <a:t>/workflows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latin typeface="Arial Nova Light"/>
              </a:rPr>
              <a:t>directory if it doesn't exist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dirty="0">
                <a:latin typeface="Arial Nova Light"/>
              </a:rPr>
              <a:t>Create a new workflow </a:t>
            </a:r>
            <a:r>
              <a:rPr lang="en-US" b="1" dirty="0" err="1">
                <a:latin typeface="Consolas"/>
              </a:rPr>
              <a:t>test.yml</a:t>
            </a:r>
            <a:r>
              <a:rPr lang="en-US" dirty="0">
                <a:latin typeface="Arial Nova Light"/>
              </a:rPr>
              <a:t> in the directory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40D9A-25C5-5CA5-DCDE-BC65662CA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6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5FDD1-F468-42F4-0513-A7C5B8622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2DCA5B-A1C6-D307-742A-7BA5DCBAF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0963" b="-488"/>
          <a:stretch/>
        </p:blipFill>
        <p:spPr>
          <a:xfrm>
            <a:off x="4312110" y="757530"/>
            <a:ext cx="7407114" cy="57144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6D86C8-BFA1-F4F4-2C9E-AE13A856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GitHub Workflow</a:t>
            </a:r>
            <a:br>
              <a:rPr lang="en-US" dirty="0"/>
            </a:b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Creating The Workflow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2AA2C-0B87-C5BA-57AE-17D70DB1F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BA184E-81CB-6B71-6CA9-1815F2E00A08}"/>
              </a:ext>
            </a:extLst>
          </p:cNvPr>
          <p:cNvSpPr txBox="1">
            <a:spLocks/>
          </p:cNvSpPr>
          <p:nvPr/>
        </p:nvSpPr>
        <p:spPr>
          <a:xfrm>
            <a:off x="8741822" y="931067"/>
            <a:ext cx="2836715" cy="55466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50" dirty="0">
                <a:solidFill>
                  <a:srgbClr val="00FF08"/>
                </a:solidFill>
                <a:latin typeface="Arial Nova Light"/>
              </a:rPr>
              <a:t>&lt;- Name of workflow on GitHub</a:t>
            </a:r>
            <a:br>
              <a:rPr lang="en-US" sz="1250" dirty="0">
                <a:solidFill>
                  <a:srgbClr val="00FF08"/>
                </a:solidFill>
                <a:latin typeface="Arial Nova Light"/>
              </a:rPr>
            </a:br>
            <a:br>
              <a:rPr lang="en-US" sz="1250" dirty="0">
                <a:solidFill>
                  <a:srgbClr val="00FF08"/>
                </a:solidFill>
                <a:latin typeface="Arial Nova Light"/>
              </a:rPr>
            </a:br>
            <a:r>
              <a:rPr lang="en-US" sz="1250" dirty="0">
                <a:solidFill>
                  <a:srgbClr val="00FF08"/>
                </a:solidFill>
                <a:latin typeface="Arial Nova Light"/>
              </a:rPr>
              <a:t>&lt;- When to trigger the workflow</a:t>
            </a:r>
            <a:br>
              <a:rPr lang="en-US" sz="1250" dirty="0">
                <a:solidFill>
                  <a:srgbClr val="00FF08"/>
                </a:solidFill>
                <a:latin typeface="Arial Nova Light"/>
              </a:rPr>
            </a:br>
            <a:br>
              <a:rPr lang="en-US" sz="1250" dirty="0">
                <a:solidFill>
                  <a:srgbClr val="00FF08"/>
                </a:solidFill>
                <a:latin typeface="Arial Nova Light"/>
              </a:rPr>
            </a:br>
            <a:br>
              <a:rPr lang="en-US" sz="1250" dirty="0">
                <a:solidFill>
                  <a:srgbClr val="00FF08"/>
                </a:solidFill>
                <a:latin typeface="Arial Nova Light"/>
              </a:rPr>
            </a:br>
            <a:r>
              <a:rPr lang="en-US" sz="1250" dirty="0">
                <a:solidFill>
                  <a:srgbClr val="00FF08"/>
                </a:solidFill>
                <a:latin typeface="Arial Nova Light"/>
              </a:rPr>
              <a:t>&lt;- Create a 'test' job</a:t>
            </a:r>
            <a:br>
              <a:rPr lang="en-US" sz="1250" dirty="0">
                <a:solidFill>
                  <a:srgbClr val="00FF08"/>
                </a:solidFill>
                <a:latin typeface="Arial Nova Light"/>
              </a:rPr>
            </a:br>
            <a:r>
              <a:rPr lang="en-US" sz="1250" dirty="0">
                <a:solidFill>
                  <a:srgbClr val="00FF08"/>
                </a:solidFill>
                <a:latin typeface="Arial Nova Light"/>
              </a:rPr>
              <a:t>&lt;- Tell's GitHub the OS to run on</a:t>
            </a:r>
            <a:br>
              <a:rPr lang="en-US" sz="1250" dirty="0">
                <a:solidFill>
                  <a:srgbClr val="00FF08"/>
                </a:solidFill>
                <a:latin typeface="Arial Nova Light"/>
              </a:rPr>
            </a:br>
            <a:br>
              <a:rPr lang="en-US" sz="1250" dirty="0">
                <a:solidFill>
                  <a:srgbClr val="00FF08"/>
                </a:solidFill>
                <a:latin typeface="Arial Nova Light"/>
              </a:rPr>
            </a:br>
            <a:br>
              <a:rPr lang="en-US" sz="1250" dirty="0">
                <a:solidFill>
                  <a:srgbClr val="00FF08"/>
                </a:solidFill>
                <a:latin typeface="Arial Nova Light"/>
              </a:rPr>
            </a:br>
            <a:r>
              <a:rPr lang="en-US" sz="1250" dirty="0">
                <a:solidFill>
                  <a:srgbClr val="00FF08"/>
                </a:solidFill>
                <a:latin typeface="Arial Nova Light"/>
              </a:rPr>
              <a:t>&lt;- </a:t>
            </a:r>
            <a:r>
              <a:rPr lang="en-US" sz="1300" b="1" dirty="0">
                <a:solidFill>
                  <a:srgbClr val="00FF08"/>
                </a:solidFill>
                <a:latin typeface="Arial Nova Light"/>
              </a:rPr>
              <a:t>GitHub Action </a:t>
            </a:r>
            <a:r>
              <a:rPr lang="en-US" sz="1250" dirty="0">
                <a:solidFill>
                  <a:srgbClr val="00FF08"/>
                </a:solidFill>
                <a:latin typeface="Arial Nova Light"/>
              </a:rPr>
              <a:t>that clones the repository</a:t>
            </a:r>
            <a:br>
              <a:rPr lang="en-US" sz="1250" dirty="0">
                <a:solidFill>
                  <a:srgbClr val="00FF08"/>
                </a:solidFill>
                <a:latin typeface="Arial Nova Light"/>
              </a:rPr>
            </a:br>
            <a:br>
              <a:rPr lang="en-US" sz="1250" dirty="0">
                <a:solidFill>
                  <a:srgbClr val="00FF08"/>
                </a:solidFill>
                <a:latin typeface="Arial Nova Light"/>
              </a:rPr>
            </a:br>
            <a:br>
              <a:rPr lang="en-US" sz="1250" dirty="0">
                <a:solidFill>
                  <a:srgbClr val="00FF08"/>
                </a:solidFill>
                <a:latin typeface="Arial Nova Light"/>
              </a:rPr>
            </a:br>
            <a:r>
              <a:rPr lang="en-US" sz="1250" dirty="0">
                <a:solidFill>
                  <a:srgbClr val="00FF08"/>
                </a:solidFill>
                <a:latin typeface="Arial Nova Light"/>
              </a:rPr>
              <a:t>&lt;- </a:t>
            </a:r>
            <a:r>
              <a:rPr lang="en-US" sz="1300" b="1" dirty="0">
                <a:solidFill>
                  <a:srgbClr val="00FF08"/>
                </a:solidFill>
                <a:latin typeface="Arial Nova Light"/>
              </a:rPr>
              <a:t>GitHub Action</a:t>
            </a:r>
            <a:r>
              <a:rPr lang="en-US" sz="1250" b="1" dirty="0">
                <a:solidFill>
                  <a:srgbClr val="00FF08"/>
                </a:solidFill>
                <a:latin typeface="Arial Nova Light"/>
              </a:rPr>
              <a:t> </a:t>
            </a:r>
            <a:r>
              <a:rPr lang="en-US" sz="1250" dirty="0">
                <a:solidFill>
                  <a:srgbClr val="00FF08"/>
                </a:solidFill>
                <a:latin typeface="Arial Nova Light"/>
              </a:rPr>
              <a:t>that Installs Node.js to the workflow OS</a:t>
            </a:r>
            <a:br>
              <a:rPr lang="en-US" sz="1250" dirty="0">
                <a:solidFill>
                  <a:srgbClr val="00FF08"/>
                </a:solidFill>
                <a:latin typeface="Arial Nova Light"/>
              </a:rPr>
            </a:br>
            <a:br>
              <a:rPr lang="en-US" sz="1250" dirty="0">
                <a:solidFill>
                  <a:srgbClr val="00FF08"/>
                </a:solidFill>
                <a:latin typeface="Arial Nova Light"/>
              </a:rPr>
            </a:br>
            <a:br>
              <a:rPr lang="en-US" sz="1250" dirty="0">
                <a:solidFill>
                  <a:srgbClr val="00FF08"/>
                </a:solidFill>
                <a:latin typeface="Arial Nova Light"/>
              </a:rPr>
            </a:br>
            <a:br>
              <a:rPr lang="en-US" sz="1250" dirty="0">
                <a:solidFill>
                  <a:srgbClr val="00FF08"/>
                </a:solidFill>
                <a:latin typeface="Arial Nova Light"/>
              </a:rPr>
            </a:br>
            <a:r>
              <a:rPr lang="en-US" sz="1250" dirty="0">
                <a:solidFill>
                  <a:srgbClr val="00FF08"/>
                </a:solidFill>
                <a:latin typeface="Arial Nova Light"/>
              </a:rPr>
              <a:t>&lt;- Installs the project dependencies</a:t>
            </a:r>
            <a:br>
              <a:rPr lang="en-US" sz="1250" dirty="0">
                <a:solidFill>
                  <a:srgbClr val="00FF08"/>
                </a:solidFill>
                <a:latin typeface="Arial Nova Light"/>
              </a:rPr>
            </a:br>
            <a:br>
              <a:rPr lang="en-US" sz="1250" dirty="0">
                <a:solidFill>
                  <a:srgbClr val="00FF08"/>
                </a:solidFill>
                <a:latin typeface="Arial Nova Light"/>
              </a:rPr>
            </a:br>
            <a:r>
              <a:rPr lang="en-US" sz="1250" dirty="0">
                <a:solidFill>
                  <a:srgbClr val="00FF08"/>
                </a:solidFill>
                <a:latin typeface="Arial Nova Light"/>
              </a:rPr>
              <a:t>&lt;- Run the tests! - If the tests fail, it will throw an error and the workflow will fail and show a red X on GitHub</a:t>
            </a:r>
            <a:br>
              <a:rPr lang="en-US" sz="1250" dirty="0">
                <a:solidFill>
                  <a:srgbClr val="00FF08"/>
                </a:solidFill>
                <a:latin typeface="Arial Nova Light"/>
              </a:rPr>
            </a:br>
            <a:endParaRPr lang="en-US" sz="1250" dirty="0">
              <a:solidFill>
                <a:srgbClr val="00FF08"/>
              </a:solidFill>
              <a:latin typeface="Arial Nov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43832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6C79-758C-B841-2343-6625059D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Your Automated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142D-6830-DB8B-FB95-CC49A14F3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5020102010507070707" pitchFamily="18" charset="2"/>
              <a:buChar char="•"/>
            </a:pPr>
            <a:r>
              <a:rPr lang="en-US" dirty="0">
                <a:solidFill>
                  <a:schemeClr val="tx1"/>
                </a:solidFill>
              </a:rPr>
              <a:t>You can now push your changes to your branch and test out the automated test cases!</a:t>
            </a:r>
          </a:p>
          <a:p>
            <a:pPr marL="342900" indent="-342900">
              <a:buFont typeface="Arial" panose="05020102010507070707" pitchFamily="18" charset="2"/>
              <a:buChar char="•"/>
            </a:pPr>
            <a:endParaRPr lang="en-US" dirty="0"/>
          </a:p>
          <a:p>
            <a:pPr marL="342900" indent="-342900">
              <a:buFont typeface="Arial" panose="05020102010507070707" pitchFamily="18" charset="2"/>
              <a:buChar char="•"/>
            </a:pPr>
            <a:r>
              <a:rPr lang="en-US">
                <a:solidFill>
                  <a:srgbClr val="FF0000"/>
                </a:solidFill>
                <a:latin typeface="Arial Nova Light"/>
              </a:rPr>
              <a:t>Make sure you are on your branch!</a:t>
            </a:r>
            <a:br>
              <a:rPr lang="en-US" dirty="0"/>
            </a:br>
            <a:r>
              <a:rPr lang="en-US" b="1">
                <a:solidFill>
                  <a:srgbClr val="FF0000"/>
                </a:solidFill>
                <a:latin typeface="Consolas"/>
              </a:rPr>
              <a:t>git checkout first-last</a:t>
            </a:r>
            <a:br>
              <a:rPr lang="en-US" dirty="0"/>
            </a:br>
            <a:endParaRPr lang="en-US" dirty="0">
              <a:solidFill>
                <a:srgbClr val="FF0000"/>
              </a:solidFill>
              <a:latin typeface="Arial Nova Light"/>
            </a:endParaRPr>
          </a:p>
          <a:p>
            <a:pPr marL="342900" indent="-342900">
              <a:buFont typeface="Arial" panose="05020102010507070707" pitchFamily="18" charset="2"/>
              <a:buChar char="•"/>
            </a:pPr>
            <a:r>
              <a:rPr lang="en-US" b="1">
                <a:solidFill>
                  <a:schemeClr val="tx1"/>
                </a:solidFill>
                <a:latin typeface="Consolas"/>
              </a:rPr>
              <a:t>git add .</a:t>
            </a:r>
          </a:p>
          <a:p>
            <a:pPr marL="342900" indent="-342900">
              <a:buFont typeface="Arial" panose="05020102010507070707" pitchFamily="18" charset="2"/>
              <a:buChar char="•"/>
            </a:pPr>
            <a:r>
              <a:rPr lang="en-US" b="1">
                <a:solidFill>
                  <a:schemeClr val="tx1"/>
                </a:solidFill>
                <a:latin typeface="Consolas"/>
              </a:rPr>
              <a:t>git commit –m "My first CI pipeline!"</a:t>
            </a:r>
            <a:endParaRPr lang="en-US" b="1" dirty="0">
              <a:solidFill>
                <a:schemeClr val="tx1"/>
              </a:solidFill>
              <a:latin typeface="Consolas"/>
            </a:endParaRPr>
          </a:p>
          <a:p>
            <a:pPr marL="342900" indent="-342900">
              <a:buFont typeface="Arial" panose="05020102010507070707" pitchFamily="18" charset="2"/>
              <a:buChar char="•"/>
            </a:pPr>
            <a:r>
              <a:rPr lang="en-US" b="1">
                <a:solidFill>
                  <a:schemeClr val="tx1"/>
                </a:solidFill>
                <a:latin typeface="Consolas"/>
              </a:rPr>
              <a:t>git push</a:t>
            </a:r>
            <a:endParaRPr lang="en-US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E1334-A921-AAC3-7DD0-3DC9A6B34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36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11D5BD-3B34-7807-9F11-F91EAB413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183E7B-E7EF-6130-07AE-2F339DD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38F8CFD-ED87-2180-4D5B-EA58820D95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822" r="9085" b="94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493946D-FEDD-431E-54E3-B7EE759AA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22541E-BFF2-DCCF-EB9B-600BECCE2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BBF2F-BCFD-DFA6-70BD-686B74815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524001"/>
            <a:ext cx="3208866" cy="34783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FA310-5DDA-EF1C-F581-236E15E8D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40" y="6518994"/>
            <a:ext cx="2032941" cy="343709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49000"/>
                  </a:schemeClr>
                </a:solidFill>
              </a:rPr>
              <a:t>Brendan Smyers</a:t>
            </a:r>
          </a:p>
        </p:txBody>
      </p:sp>
    </p:spTree>
    <p:extLst>
      <p:ext uri="{BB962C8B-B14F-4D97-AF65-F5344CB8AC3E}">
        <p14:creationId xmlns:p14="http://schemas.microsoft.com/office/powerpoint/2010/main" val="320943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FC38-B04C-67DD-D7D3-9AF2038A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Continuous integration (CI)?</a:t>
            </a:r>
          </a:p>
        </p:txBody>
      </p:sp>
      <p:pic>
        <p:nvPicPr>
          <p:cNvPr id="12" name="Picture 11" descr="Secure and Scalable CI/CD Pipeline with AWS | DevOps services | VOLANSYS">
            <a:extLst>
              <a:ext uri="{FF2B5EF4-FFF2-40B4-BE49-F238E27FC236}">
                <a16:creationId xmlns:a16="http://schemas.microsoft.com/office/drawing/2014/main" id="{0FFEE9BE-FA81-F152-6866-15BF3BF11F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107" b="39696"/>
          <a:stretch/>
        </p:blipFill>
        <p:spPr>
          <a:xfrm>
            <a:off x="519290" y="2517360"/>
            <a:ext cx="11150105" cy="335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3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9FF6-6486-619A-1168-C9A697149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should care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9E078AB-87C4-A68A-4607-2134A49741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00928" y="1179829"/>
          <a:ext cx="6650991" cy="5250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C7924-2B87-44EC-5AF5-AE4F3B183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9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255C-4ABB-7BA7-88E3-F0BA193E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Tools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11E11-6931-3D03-A936-0B8CCF927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81716A-D0B0-A81E-CA86-841612FD5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745091"/>
              </p:ext>
            </p:extLst>
          </p:nvPr>
        </p:nvGraphicFramePr>
        <p:xfrm>
          <a:off x="4675481" y="1928518"/>
          <a:ext cx="6946868" cy="3007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3434">
                  <a:extLst>
                    <a:ext uri="{9D8B030D-6E8A-4147-A177-3AD203B41FA5}">
                      <a16:colId xmlns:a16="http://schemas.microsoft.com/office/drawing/2014/main" val="676238788"/>
                    </a:ext>
                  </a:extLst>
                </a:gridCol>
                <a:gridCol w="3473434">
                  <a:extLst>
                    <a:ext uri="{9D8B030D-6E8A-4147-A177-3AD203B41FA5}">
                      <a16:colId xmlns:a16="http://schemas.microsoft.com/office/drawing/2014/main" val="2570095814"/>
                    </a:ext>
                  </a:extLst>
                </a:gridCol>
              </a:tblGrid>
              <a:tr h="429706">
                <a:tc>
                  <a:txBody>
                    <a:bodyPr/>
                    <a:lstStyle/>
                    <a:p>
                      <a:r>
                        <a:rPr lang="en-US" dirty="0"/>
                        <a:t>Testing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282884"/>
                  </a:ext>
                </a:extLst>
              </a:tr>
              <a:tr h="4297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0766"/>
                  </a:ext>
                </a:extLst>
              </a:tr>
              <a:tr h="429706">
                <a:tc>
                  <a:txBody>
                    <a:bodyPr/>
                    <a:lstStyle/>
                    <a:p>
                      <a:r>
                        <a:rPr lang="en-US" dirty="0"/>
                        <a:t>Jest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JS/TS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010535"/>
                  </a:ext>
                </a:extLst>
              </a:tr>
              <a:tr h="429706">
                <a:tc>
                  <a:txBody>
                    <a:bodyPr/>
                    <a:lstStyle/>
                    <a:p>
                      <a:r>
                        <a:rPr lang="en-US" dirty="0"/>
                        <a:t>Catch2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29627"/>
                  </a:ext>
                </a:extLst>
              </a:tr>
              <a:tr h="429706">
                <a:tc>
                  <a:txBody>
                    <a:bodyPr/>
                    <a:lstStyle/>
                    <a:p>
                      <a:r>
                        <a:rPr lang="en-US" dirty="0" err="1"/>
                        <a:t>Pytest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69036"/>
                  </a:ext>
                </a:extLst>
              </a:tr>
              <a:tr h="4297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PHPUnit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241348"/>
                  </a:ext>
                </a:extLst>
              </a:tr>
              <a:tr h="42970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Selenium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Websites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247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65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F9E3B-14DD-6D8D-AAB5-0A59A91A6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AAD5-D851-D8FF-C52B-3E97FAE8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8720B-B014-2B58-422A-974A44C8D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2800" dirty="0"/>
              <a:t>Jenkins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2800" dirty="0"/>
              <a:t>Travis CI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2800" dirty="0"/>
              <a:t>GitLab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2800" dirty="0"/>
              <a:t>Docker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2800" dirty="0"/>
              <a:t>Microsoft Azure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2800" dirty="0"/>
              <a:t>Circle CI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2800" dirty="0"/>
              <a:t>GitHub Workflows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9D32C-BC4A-C4FF-1FCE-20F230ACE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0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35F3-6810-A4B1-7EAF-7D4229654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Let's automate!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33600-1EAA-1A9F-C2B7-F51F68CDF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C4D4-5F0D-3AD1-9038-6DC1FCAE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B3253-94F3-FC7F-69F8-867A57EB84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Prerequisites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2400" dirty="0"/>
              <a:t>Node.js &gt;=14</a:t>
            </a:r>
          </a:p>
          <a:p>
            <a:pPr marL="305435" indent="-305435">
              <a:buFont typeface="Arial" panose="05020102010507070707" pitchFamily="18" charset="2"/>
              <a:buChar char="•"/>
            </a:pPr>
            <a:r>
              <a:rPr lang="en-US" sz="2400" dirty="0" err="1"/>
              <a:t>npm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9A647-9310-9431-EA2D-0A64BF0519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Next steps...</a:t>
            </a:r>
          </a:p>
          <a:p>
            <a:pPr marL="305435" indent="-305435">
              <a:buFont typeface="Arial"/>
              <a:buChar char="•"/>
            </a:pPr>
            <a:r>
              <a:rPr lang="en-US" sz="2400"/>
              <a:t>Clone the </a:t>
            </a:r>
            <a:r>
              <a:rPr lang="en-US" sz="2400" dirty="0">
                <a:hlinkClick r:id="rId2"/>
              </a:rPr>
              <a:t>repo</a:t>
            </a:r>
          </a:p>
          <a:p>
            <a:pPr marL="305435" indent="-305435">
              <a:buFont typeface="Arial"/>
              <a:buChar char="•"/>
            </a:pPr>
            <a:r>
              <a:rPr lang="en-US" sz="2400" dirty="0"/>
              <a:t>Create your branch </a:t>
            </a:r>
            <a:r>
              <a:rPr lang="en-US" sz="2400" dirty="0">
                <a:latin typeface="Arial Nova Light"/>
              </a:rPr>
              <a:t>with</a:t>
            </a:r>
            <a:br>
              <a:rPr lang="en-US" sz="2400" dirty="0">
                <a:latin typeface="Arial Nova Light"/>
              </a:rPr>
            </a:br>
            <a:r>
              <a:rPr lang="en-US" sz="2400" b="1" dirty="0">
                <a:latin typeface="Consolas"/>
              </a:rPr>
              <a:t>git branch first-last</a:t>
            </a:r>
          </a:p>
          <a:p>
            <a:pPr marL="305435" indent="-305435">
              <a:buFont typeface="Arial"/>
              <a:buChar char="•"/>
            </a:pPr>
            <a:r>
              <a:rPr lang="en-US" sz="2400" dirty="0">
                <a:latin typeface="Arial Nova Light"/>
              </a:rPr>
              <a:t>Switch to your branch</a:t>
            </a:r>
            <a:br>
              <a:rPr lang="en-US" sz="2400" dirty="0">
                <a:latin typeface="Consolas"/>
              </a:rPr>
            </a:br>
            <a:r>
              <a:rPr lang="en-US" sz="2400" b="1" dirty="0">
                <a:latin typeface="Consolas"/>
              </a:rPr>
              <a:t>git checkout first-last</a:t>
            </a:r>
          </a:p>
          <a:p>
            <a:pPr marL="305435" indent="-305435">
              <a:buFont typeface="Arial"/>
              <a:buChar char="•"/>
            </a:pPr>
            <a:r>
              <a:rPr lang="en-US" sz="2400" dirty="0"/>
              <a:t>Run </a:t>
            </a:r>
            <a:r>
              <a:rPr lang="en-US" sz="2400" b="1" dirty="0" err="1">
                <a:latin typeface="Consolas"/>
              </a:rPr>
              <a:t>npm</a:t>
            </a:r>
            <a:r>
              <a:rPr lang="en-US" sz="2400" b="1" dirty="0">
                <a:latin typeface="Consolas"/>
              </a:rPr>
              <a:t> install</a:t>
            </a:r>
          </a:p>
          <a:p>
            <a:pPr marL="305435" indent="-305435">
              <a:buFont typeface="Arial"/>
              <a:buChar char="•"/>
            </a:pPr>
            <a:r>
              <a:rPr lang="en-US" sz="2400" dirty="0">
                <a:latin typeface="Arial Nova Light"/>
                <a:ea typeface="+mj-lt"/>
                <a:cs typeface="+mj-lt"/>
              </a:rPr>
              <a:t>Try it out with </a:t>
            </a:r>
            <a:r>
              <a:rPr lang="en-US" sz="2400" b="1" dirty="0" err="1">
                <a:latin typeface="Consolas"/>
                <a:ea typeface="+mj-lt"/>
                <a:cs typeface="+mj-lt"/>
              </a:rPr>
              <a:t>npm</a:t>
            </a:r>
            <a:r>
              <a:rPr lang="en-US" sz="2400" b="1" dirty="0">
                <a:latin typeface="Consolas"/>
                <a:ea typeface="+mj-lt"/>
                <a:cs typeface="+mj-lt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393513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C079-7EC8-1202-2546-7016A3F37C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Jest Testcases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13748-A202-9AAE-DC1A-E6C09CCFF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48B3D-B2FB-6A30-B579-31AAD1F77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6130B4A-5161-4BD1-36B0-B5A7A8474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385E2-77C3-5BD1-055C-EC3675E5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Tests</a:t>
            </a:r>
            <a:br>
              <a:rPr lang="en-US" dirty="0"/>
            </a:b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Base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435E1-CE65-EFD6-DA83-89931929B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8E1240A1-098E-F6C7-0FA1-8DC97AFE9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5" y="2572130"/>
            <a:ext cx="6648450" cy="187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397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DividendVTI</vt:lpstr>
      <vt:lpstr>Jest + Continuous Integration</vt:lpstr>
      <vt:lpstr>What is Continuous integration (CI)?</vt:lpstr>
      <vt:lpstr>Why you should care</vt:lpstr>
      <vt:lpstr>Testing Tools</vt:lpstr>
      <vt:lpstr>Continuous Integration Tools</vt:lpstr>
      <vt:lpstr>Let's automate!</vt:lpstr>
      <vt:lpstr>Getting started</vt:lpstr>
      <vt:lpstr>Jest Testcases</vt:lpstr>
      <vt:lpstr>Create Tests - Base</vt:lpstr>
      <vt:lpstr>Create Tests - Add</vt:lpstr>
      <vt:lpstr>Create Tests - Subtract</vt:lpstr>
      <vt:lpstr>Create Tests - Multiply</vt:lpstr>
      <vt:lpstr>Create Tests - Divide</vt:lpstr>
      <vt:lpstr>Run Your Tests!</vt:lpstr>
      <vt:lpstr>GitHub Workflow</vt:lpstr>
      <vt:lpstr>GitHub Workflow - Creating The Workflow</vt:lpstr>
      <vt:lpstr>GitHub Workflow - Creating The Workflow</vt:lpstr>
      <vt:lpstr>Test Your Automated Testing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689</cp:revision>
  <dcterms:created xsi:type="dcterms:W3CDTF">2025-02-19T17:14:36Z</dcterms:created>
  <dcterms:modified xsi:type="dcterms:W3CDTF">2025-02-24T04:28:01Z</dcterms:modified>
</cp:coreProperties>
</file>