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2079-EA5B-D647-B522-C26AE86E53B7}" type="datetimeFigureOut">
              <a:rPr lang="en-US" smtClean="0"/>
              <a:t>7/12/10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63D3C-E726-A74F-94CF-60299F82B9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5F38C-FF7F-9849-A9D6-E09C459D32C2}" type="datetimeFigureOut">
              <a:rPr lang="en-US" smtClean="0"/>
              <a:t>7/12/10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7931E-ED5A-F24D-A5AD-0D95F7C18E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4C2D-F84A-2448-80A2-AE98D255A043}" type="datetime1">
              <a:rPr lang="en-US" smtClean="0"/>
              <a:t>7/12/10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8436-38F7-E645-B73A-D5689FFAA39D}" type="datetime1">
              <a:rPr lang="en-US" smtClean="0"/>
              <a:t>7/12/10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A6B2-5B76-5A44-91AC-4EF7FD8F90A4}" type="datetime1">
              <a:rPr lang="en-US" smtClean="0"/>
              <a:t>7/12/10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C7D-0F0F-F242-892E-3F4BFCE95439}" type="datetime1">
              <a:rPr lang="en-US" smtClean="0"/>
              <a:t>7/12/10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E71-43CC-CD4D-8840-05AD73E71724}" type="datetime1">
              <a:rPr lang="en-US" smtClean="0"/>
              <a:t>7/12/10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651C-7EC0-9B40-84DB-233B5191F9A3}" type="datetime1">
              <a:rPr lang="en-US" smtClean="0"/>
              <a:t>7/12/10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B4B-A84F-BC4F-A47A-682E285FA3C2}" type="datetime1">
              <a:rPr lang="en-US" smtClean="0"/>
              <a:t>7/12/10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8141-CA6A-8C44-A201-B780287E37C2}" type="datetime1">
              <a:rPr lang="en-US" smtClean="0"/>
              <a:t>7/12/10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3F3-6F9D-304A-8769-1CDC5D796DC4}" type="datetime1">
              <a:rPr lang="en-US" smtClean="0"/>
              <a:t>7/12/10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0443-C5BC-294C-9550-904A15D5A9E5}" type="datetime1">
              <a:rPr lang="en-US" smtClean="0"/>
              <a:t>7/12/10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DB4E-CCD4-9A47-AC78-F64FFACFEA5F}" type="datetime1">
              <a:rPr lang="en-US" smtClean="0"/>
              <a:t>7/12/10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63490EC-B3BA-6B42-9F0B-9F1C5C363E68}" type="datetime1">
              <a:rPr lang="en-US" smtClean="0"/>
              <a:t>7/12/10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1">
                <a:solidFill>
                  <a:schemeClr val="tx1"/>
                </a:solidFill>
              </a:defRPr>
            </a:lvl1pPr>
          </a:lstStyle>
          <a:p>
            <a:fld id="{A071D48F-3D52-1845-BAC2-3588F2E395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remedium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Cooperative virus defense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can we improve the index system?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3889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Viruses such as </a:t>
            </a:r>
            <a:r>
              <a:rPr lang="en-US" dirty="0" err="1" smtClean="0"/>
              <a:t>conficker</a:t>
            </a:r>
            <a:r>
              <a:rPr lang="en-US" dirty="0" smtClean="0"/>
              <a:t> reveal weakness in military security level networks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Once a workstation inside an organization is compromised, other machines typically have no better defenses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Network administrators rely on third party security vendors to detect viruses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0"/>
            <a:ext cx="8183880" cy="701040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Focus on trusted files</a:t>
            </a:r>
          </a:p>
          <a:p>
            <a:pPr lvl="2"/>
            <a:r>
              <a:rPr lang="en-US" dirty="0" smtClean="0"/>
              <a:t>Unlike typical antivirus, we focus on gathering knowledge about the files on each workstation</a:t>
            </a:r>
          </a:p>
          <a:p>
            <a:pPr lvl="2"/>
            <a:r>
              <a:rPr lang="en-US" dirty="0" smtClean="0"/>
              <a:t>Recognize trusted, suspicious, cautious and prejudicial files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Workstations share knowledge</a:t>
            </a:r>
          </a:p>
          <a:p>
            <a:pPr lvl="2"/>
            <a:r>
              <a:rPr lang="en-US" dirty="0" smtClean="0"/>
              <a:t>Anomalies are detected if there is a mismatch between the files on a workstation compared to the other workstation in the same network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Keep administrators informed</a:t>
            </a:r>
          </a:p>
          <a:p>
            <a:pPr lvl="2"/>
            <a:r>
              <a:rPr lang="en-US" dirty="0" smtClean="0"/>
              <a:t> if anomalies are found, suspicious workstations can be isolated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Triumvirate</a:t>
            </a:r>
          </a:p>
          <a:p>
            <a:pPr lvl="2"/>
            <a:r>
              <a:rPr lang="en-US" dirty="0" smtClean="0"/>
              <a:t>Uses 3 workstations as command and control centers to coordinate the sharing of knowledge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Using 3 machines allows byzantine decisions in case one of the triumvirs is marked as compromised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Can scale to sub-triumvirates according to number of clients connected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Periodically rotates the role of triumvir amongst members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/>
          <a:lstStyle/>
          <a:p>
            <a:r>
              <a:rPr lang="en-US" dirty="0" err="1" smtClean="0"/>
              <a:t>SQLite</a:t>
            </a:r>
            <a:endParaRPr lang="en-US" dirty="0" smtClean="0"/>
          </a:p>
          <a:p>
            <a:pPr lvl="2"/>
            <a:r>
              <a:rPr lang="en-US" dirty="0" smtClean="0"/>
              <a:t>Requires no additional setup on the workstation, good for restricted environments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Uses flat files to store data locally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Eases the transfer of databases between workstations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Allows performing checksum operations to prevent database corruption / tampering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102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DB’s located in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/>
          <a:lstStyle/>
          <a:p>
            <a:r>
              <a:rPr lang="en-US" dirty="0" err="1" smtClean="0"/>
              <a:t>Cliens</a:t>
            </a:r>
            <a:endParaRPr lang="en-US" dirty="0" smtClean="0"/>
          </a:p>
          <a:p>
            <a:pPr lvl="2"/>
            <a:r>
              <a:rPr lang="en-US" dirty="0" smtClean="0"/>
              <a:t>Locally managed, each workstation adds knowledge about his own machine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Network</a:t>
            </a:r>
          </a:p>
          <a:p>
            <a:pPr lvl="2"/>
            <a:r>
              <a:rPr lang="en-US" dirty="0" smtClean="0"/>
              <a:t>Inside a group, there is the knowledge from each workstation that is added and compared with each other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Official</a:t>
            </a:r>
          </a:p>
          <a:p>
            <a:pPr lvl="2"/>
            <a:r>
              <a:rPr lang="en-US" dirty="0" smtClean="0"/>
              <a:t>Derives from us (the service provider) and contain processed knowledge of trusted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/>
          <a:lstStyle/>
          <a:p>
            <a:r>
              <a:rPr lang="en-US" dirty="0" smtClean="0"/>
              <a:t>DB size</a:t>
            </a:r>
          </a:p>
          <a:p>
            <a:pPr lvl="3"/>
            <a:r>
              <a:rPr lang="en-US" dirty="0" smtClean="0"/>
              <a:t>The potential pool of knowledge that can be stored is formidable</a:t>
            </a:r>
          </a:p>
          <a:p>
            <a:pPr lvl="3"/>
            <a:r>
              <a:rPr lang="en-US" dirty="0" smtClean="0"/>
              <a:t>We are self-limiting the size of each DB to 4Gb</a:t>
            </a:r>
          </a:p>
          <a:p>
            <a:pPr lvl="3"/>
            <a:r>
              <a:rPr lang="en-US" dirty="0" smtClean="0"/>
              <a:t>Currently indexes ~4 million records per DB</a:t>
            </a:r>
          </a:p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" y="2825496"/>
            <a:ext cx="2398670" cy="243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0" y="2825496"/>
            <a:ext cx="563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initial idea was creating an Index DB to keep a pointer (checksum and filename) to the DB where the details of the target file are located: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Allows indexing ~8 million records on index DB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Requires to run two queries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102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Alternatives?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/>
          <a:lstStyle/>
          <a:p>
            <a:r>
              <a:rPr lang="en-US" dirty="0" smtClean="0"/>
              <a:t>Increase limit of index DB to 8 </a:t>
            </a:r>
            <a:r>
              <a:rPr lang="en-US" dirty="0" err="1" smtClean="0"/>
              <a:t>Gb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Searching records across 8Gb takes a longer time</a:t>
            </a:r>
          </a:p>
          <a:p>
            <a:pPr lvl="2"/>
            <a:r>
              <a:rPr lang="en-US" dirty="0" smtClean="0"/>
              <a:t>No assurance that this limit is supported by </a:t>
            </a:r>
            <a:r>
              <a:rPr lang="en-US" dirty="0" err="1" smtClean="0"/>
              <a:t>sqlite</a:t>
            </a:r>
            <a:r>
              <a:rPr lang="en-US" dirty="0" smtClean="0"/>
              <a:t> implementation or by the file system</a:t>
            </a:r>
          </a:p>
          <a:p>
            <a:pPr lvl="2"/>
            <a:r>
              <a:rPr lang="en-US" dirty="0" smtClean="0"/>
              <a:t>Still limited to 16 million records on index DB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0"/>
            <a:ext cx="8183880" cy="70104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Disk size</a:t>
            </a:r>
          </a:p>
          <a:p>
            <a:pPr lvl="3"/>
            <a:r>
              <a:rPr lang="en-US" dirty="0" smtClean="0"/>
              <a:t>We limit the size of each DB to 4Gb</a:t>
            </a:r>
          </a:p>
          <a:p>
            <a:pPr lvl="3"/>
            <a:r>
              <a:rPr lang="en-US" dirty="0" smtClean="0"/>
              <a:t>Currently indexes ~4 millions records per DB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3"/>
            <a:r>
              <a:rPr lang="en-US" dirty="0" smtClean="0"/>
              <a:t>Indexing 30 000 files on disk takes ~40 minutes</a:t>
            </a:r>
          </a:p>
          <a:p>
            <a:pPr lvl="3"/>
            <a:r>
              <a:rPr lang="en-US" dirty="0" smtClean="0"/>
              <a:t>Comparing a single file on disk against three types of DB’s might become slow when multiplied by thousands of files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Checksums prevent DB corruption</a:t>
            </a:r>
          </a:p>
          <a:p>
            <a:pPr lvl="3"/>
            <a:r>
              <a:rPr lang="en-US" dirty="0" smtClean="0"/>
              <a:t>But if attacker corrupts index DB, the system is compromised</a:t>
            </a:r>
          </a:p>
          <a:p>
            <a:pPr lvl="3"/>
            <a:r>
              <a:rPr lang="en-US" dirty="0" smtClean="0"/>
              <a:t>Attacker might also target binary itself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61E6-732C-144D-A8E7-10068EEA44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1289</TotalTime>
  <Words>478</Words>
  <Application>Microsoft Macintosh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remedium</vt:lpstr>
      <vt:lpstr>The problem</vt:lpstr>
      <vt:lpstr>The solution</vt:lpstr>
      <vt:lpstr>Network control</vt:lpstr>
      <vt:lpstr>Database system</vt:lpstr>
      <vt:lpstr>DB’s located in workstation</vt:lpstr>
      <vt:lpstr>DB scalability</vt:lpstr>
      <vt:lpstr>Alternatives?</vt:lpstr>
      <vt:lpstr>Limitations</vt:lpstr>
      <vt:lpstr>Ideas? Comments?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remedium</dc:title>
  <dc:creator>Nuno Brito</dc:creator>
  <cp:lastModifiedBy>Nuno Brito</cp:lastModifiedBy>
  <cp:revision>22</cp:revision>
  <dcterms:created xsi:type="dcterms:W3CDTF">2010-07-12T16:22:13Z</dcterms:created>
  <dcterms:modified xsi:type="dcterms:W3CDTF">2010-07-13T09:35:41Z</dcterms:modified>
</cp:coreProperties>
</file>