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8442" l="0" r="0" t="0"/>
          <a:stretch/>
        </p:blipFill>
        <p:spPr>
          <a:xfrm>
            <a:off x="129563" y="146100"/>
            <a:ext cx="3209376" cy="485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20667" l="0" r="0" t="61555"/>
          <a:stretch/>
        </p:blipFill>
        <p:spPr>
          <a:xfrm>
            <a:off x="3434075" y="3716663"/>
            <a:ext cx="2742601" cy="11971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356213" y="1916575"/>
            <a:ext cx="5675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2400"/>
              <a:t>Game Design and App Development</a:t>
            </a:r>
            <a:endParaRPr b="1" sz="2400"/>
          </a:p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2400"/>
              <a:t>AP Computer Science Principles</a:t>
            </a:r>
            <a:endParaRPr b="1" sz="2400"/>
          </a:p>
          <a:p>
            <a:pPr indent="-2032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2400"/>
              <a:t>AP Computer Science A</a:t>
            </a:r>
            <a:endParaRPr b="1" sz="24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6388" l="0" r="0" t="79481"/>
          <a:stretch/>
        </p:blipFill>
        <p:spPr>
          <a:xfrm>
            <a:off x="6271838" y="3962213"/>
            <a:ext cx="2742601" cy="95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950" y="0"/>
            <a:ext cx="5709926" cy="1778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