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anose="020B05030201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9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C4175D-0F1E-4A43-9C9C-DDD51F2A86BC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6CF11D-8398-4288-906C-9DF389AD6B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645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51C5C-0BC8-4DDC-A2AB-8E3CA99F6823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0693C0-10B6-478F-A496-9A38FA49B2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0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3D3595-B62D-475A-B1CF-A07F43CAEEA3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51A155-9401-479D-A695-8BB1C4ABA7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08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2BFF9A-FBEE-4575-BC7C-6288C20EE415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FD6B0D-BDDD-4851-91A8-E31F2EF849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694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43700B-20D9-4620-9BE4-E3F3E0A92C71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C75CF3-A10D-4832-9383-889990B544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50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A11C910-7272-464A-8AF0-A521A1B869AC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3B3F5B-63F1-4360-85E8-1BA977C3B2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14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CB9F3D-DAAC-4514-9951-72166DFD8201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71754D-65C6-4002-907A-88D0DEC46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96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09CCDF-1B00-48AF-926F-971663B827A3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993B81-EB0D-4D09-9AD4-2F72419064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357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F6B19F-3014-4BBA-906A-C73A346BE776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D3324-B83E-481E-8656-FDB9164294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042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873A89-D858-460A-BEEE-C9CAF864186C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24F8BA-4970-40D6-9F9F-CA0ADBBFB0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81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fld id="{6102CC3B-BD2C-4026-A42C-82DCD3A1A455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32D7EB9B-B677-4959-915D-C31D057676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84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B43491C9-1895-46C6-AAB9-C086901A81A8}" type="datetime4">
              <a:rPr lang="en-US" altLang="en-US"/>
              <a:pPr/>
              <a:t>February 7, 2020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cap="all" spc="200" baseline="0" dirty="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wrap="square" lIns="9144" tIns="9144" rIns="9144" bIns="9144" numCol="1" anchor="ctr" anchorCtr="0" compatLnSpc="1">
            <a:prstTxWarp prst="textNoShape">
              <a:avLst/>
            </a:prstTxWarp>
            <a:norm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A545F3F6-B345-479D-A248-5D24F41B2A3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72" r:id="rId3"/>
    <p:sldLayoutId id="2147483665" r:id="rId4"/>
    <p:sldLayoutId id="2147483666" r:id="rId5"/>
    <p:sldLayoutId id="2147483667" r:id="rId6"/>
    <p:sldLayoutId id="2147483668" r:id="rId7"/>
    <p:sldLayoutId id="2147483673" r:id="rId8"/>
    <p:sldLayoutId id="2147483674" r:id="rId9"/>
    <p:sldLayoutId id="2147483669" r:id="rId10"/>
    <p:sldLayoutId id="2147483670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  <a:ea typeface="MS PGothic" panose="020B0600070205080204" pitchFamily="34" charset="-128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  <a:ea typeface="MS PGothic" panose="020B0600070205080204" pitchFamily="34" charset="-128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  <a:ea typeface="MS PGothic" panose="020B0600070205080204" pitchFamily="34" charset="-128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  <a:ea typeface="MS PGothic" panose="020B0600070205080204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  <a:ea typeface="MS PGothic" panose="020B0600070205080204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  <a:ea typeface="MS PGothic" panose="020B0600070205080204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anose="020B0603020102020204" pitchFamily="34" charset="0"/>
          <a:ea typeface="MS PGothic" panose="020B0600070205080204" pitchFamily="34" charset="-128"/>
        </a:defRPr>
      </a:lvl9pPr>
    </p:titleStyle>
    <p:bodyStyle>
      <a:lvl1pPr marL="342900" indent="-342900" algn="l" rtl="0" fontAlgn="base">
        <a:spcBef>
          <a:spcPts val="800"/>
        </a:spcBef>
        <a:spcAft>
          <a:spcPct val="0"/>
        </a:spcAft>
        <a:buFont typeface="Arial" panose="020B0604020202020204" pitchFamily="34" charset="0"/>
        <a:defRPr sz="1600" b="1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173038" indent="-173038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401638" indent="-16351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630238" indent="-163513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858838" indent="-173038" algn="l" rtl="0" fontAlgn="base">
        <a:spcBef>
          <a:spcPts val="3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942975" y="2016125"/>
            <a:ext cx="5803900" cy="1204913"/>
          </a:xfrm>
        </p:spPr>
        <p:txBody>
          <a:bodyPr/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sz="8800" dirty="0" smtClean="0">
                <a:ea typeface="+mj-ea"/>
              </a:rPr>
              <a:t>CODE U</a:t>
            </a:r>
            <a:r>
              <a:rPr lang="en-US" sz="5500" dirty="0" smtClean="0">
                <a:ea typeface="+mj-ea"/>
              </a:rPr>
              <a:t/>
            </a:r>
            <a:br>
              <a:rPr lang="en-US" sz="5500" dirty="0" smtClean="0">
                <a:ea typeface="+mj-ea"/>
              </a:rPr>
            </a:br>
            <a:r>
              <a:rPr lang="en-US" sz="5600" dirty="0" smtClean="0">
                <a:ea typeface="+mj-ea"/>
              </a:rPr>
              <a:t>@ Bradley</a:t>
            </a:r>
            <a:endParaRPr lang="en-US" sz="5600" dirty="0"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5052" y="2660122"/>
            <a:ext cx="5581787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Font typeface="Wingdings" panose="05000000000000000000" pitchFamily="2" charset="2"/>
              <a:buChar char="ü"/>
            </a:pPr>
            <a:r>
              <a:rPr lang="en-US" altLang="en-US" sz="4000" b="1" dirty="0" smtClean="0">
                <a:ln w="12700">
                  <a:solidFill>
                    <a:schemeClr val="bg1">
                      <a:alpha val="50000"/>
                    </a:schemeClr>
                  </a:solidFill>
                </a:ln>
                <a:effectLst>
                  <a:outerShdw dist="38100" dir="2700000" algn="tl" rotWithShape="0">
                    <a:schemeClr val="bg1"/>
                  </a:outerShdw>
                </a:effectLst>
                <a:latin typeface="Verdana" panose="020B0604030504040204" pitchFamily="34" charset="0"/>
              </a:rPr>
              <a:t>Web Design</a:t>
            </a:r>
            <a:endParaRPr lang="en-US" altLang="en-US" sz="4000" b="1" dirty="0" smtClean="0">
              <a:ln w="12700">
                <a:solidFill>
                  <a:schemeClr val="bg1">
                    <a:alpha val="50000"/>
                  </a:schemeClr>
                </a:solidFill>
              </a:ln>
              <a:effectLst>
                <a:outerShdw dist="38100" dir="2700000" algn="tl" rotWithShape="0">
                  <a:schemeClr val="bg1"/>
                </a:outerShdw>
              </a:effectLst>
              <a:latin typeface="Verdana" panose="020B0604030504040204" pitchFamily="34" charset="0"/>
            </a:endParaRPr>
          </a:p>
          <a:p>
            <a:pPr algn="r">
              <a:buFont typeface="Wingdings" panose="05000000000000000000" pitchFamily="2" charset="2"/>
              <a:buChar char="ü"/>
            </a:pPr>
            <a:r>
              <a:rPr lang="en-US" altLang="en-US" sz="4000" b="1" dirty="0" smtClean="0">
                <a:ln w="12700">
                  <a:solidFill>
                    <a:schemeClr val="bg1">
                      <a:alpha val="50000"/>
                    </a:schemeClr>
                  </a:solidFill>
                </a:ln>
                <a:effectLst>
                  <a:outerShdw dist="38100" dir="2700000" algn="tl" rotWithShape="0">
                    <a:schemeClr val="bg1"/>
                  </a:outerShdw>
                </a:effectLst>
                <a:latin typeface="Verdana" panose="020B0604030504040204" pitchFamily="34" charset="0"/>
              </a:rPr>
              <a:t>AP </a:t>
            </a:r>
            <a:r>
              <a:rPr lang="en-US" altLang="en-US" sz="4000" b="1" dirty="0">
                <a:ln w="12700">
                  <a:solidFill>
                    <a:schemeClr val="bg1">
                      <a:alpha val="50000"/>
                    </a:schemeClr>
                  </a:solidFill>
                </a:ln>
                <a:effectLst>
                  <a:outerShdw dist="38100" dir="2700000" algn="tl" rotWithShape="0">
                    <a:schemeClr val="bg1"/>
                  </a:outerShdw>
                </a:effectLst>
                <a:latin typeface="Verdana" panose="020B0604030504040204" pitchFamily="34" charset="0"/>
              </a:rPr>
              <a:t>CS </a:t>
            </a:r>
            <a:r>
              <a:rPr lang="en-US" altLang="en-US" sz="4000" b="1" dirty="0" smtClean="0">
                <a:ln w="12700">
                  <a:solidFill>
                    <a:schemeClr val="bg1">
                      <a:alpha val="50000"/>
                    </a:schemeClr>
                  </a:solidFill>
                </a:ln>
                <a:effectLst>
                  <a:outerShdw dist="38100" dir="2700000" algn="tl" rotWithShape="0">
                    <a:schemeClr val="bg1"/>
                  </a:outerShdw>
                </a:effectLst>
                <a:latin typeface="Verdana" panose="020B0604030504040204" pitchFamily="34" charset="0"/>
              </a:rPr>
              <a:t>Principles</a:t>
            </a:r>
            <a:endParaRPr lang="en-US" altLang="en-US" sz="4000" b="1" dirty="0">
              <a:ln w="12700">
                <a:solidFill>
                  <a:schemeClr val="bg1">
                    <a:alpha val="50000"/>
                  </a:schemeClr>
                </a:solidFill>
              </a:ln>
              <a:effectLst>
                <a:outerShdw dist="38100" dir="2700000" algn="tl" rotWithShape="0">
                  <a:schemeClr val="bg1"/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7875" y="4352942"/>
            <a:ext cx="74889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buFont typeface="Wingdings" panose="05000000000000000000" pitchFamily="2" charset="2"/>
              <a:buChar char="ü"/>
            </a:pPr>
            <a:r>
              <a:rPr lang="en-US" altLang="en-US" sz="4000" b="1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bg1"/>
                  </a:outerShdw>
                </a:effectLst>
                <a:latin typeface="Verdana" panose="020B0604030504040204" pitchFamily="34" charset="0"/>
              </a:rPr>
              <a:t>Game </a:t>
            </a:r>
            <a:r>
              <a:rPr lang="en-US" altLang="en-US" sz="4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bg1"/>
                  </a:outerShdw>
                </a:effectLst>
                <a:latin typeface="Verdana" panose="020B0604030504040204" pitchFamily="34" charset="0"/>
              </a:rPr>
              <a:t>Design</a:t>
            </a:r>
          </a:p>
          <a:p>
            <a:pPr algn="r">
              <a:buFont typeface="Wingdings" panose="05000000000000000000" pitchFamily="2" charset="2"/>
              <a:buChar char="ü"/>
            </a:pPr>
            <a:r>
              <a:rPr lang="en-US" altLang="en-US" sz="4000" b="1" dirty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bg1"/>
                  </a:outerShdw>
                </a:effectLst>
                <a:latin typeface="Verdana" panose="020B0604030504040204" pitchFamily="34" charset="0"/>
              </a:rPr>
              <a:t>AP Computer Science A</a:t>
            </a:r>
          </a:p>
        </p:txBody>
      </p:sp>
      <p:sp>
        <p:nvSpPr>
          <p:cNvPr id="6148" name="TextBox 6"/>
          <p:cNvSpPr txBox="1">
            <a:spLocks noChangeArrowheads="1"/>
          </p:cNvSpPr>
          <p:nvPr/>
        </p:nvSpPr>
        <p:spPr bwMode="auto">
          <a:xfrm rot="20351791">
            <a:off x="5889703" y="1366135"/>
            <a:ext cx="257390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anklin Gothic Book" panose="020B05030201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800" b="1" dirty="0">
                <a:ln w="19050">
                  <a:noFill/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/>
                  </a:outerShdw>
                </a:effectLst>
              </a:rPr>
              <a:t>No Experience</a:t>
            </a:r>
          </a:p>
          <a:p>
            <a:r>
              <a:rPr lang="en-US" altLang="en-US" sz="2800" b="1" dirty="0">
                <a:ln w="19050">
                  <a:noFill/>
                </a:ln>
                <a:solidFill>
                  <a:schemeClr val="bg1"/>
                </a:solidFill>
                <a:effectLst>
                  <a:outerShdw dist="38100" dir="2700000" algn="tl" rotWithShape="0">
                    <a:prstClr val="black"/>
                  </a:outerShdw>
                </a:effectLst>
              </a:rPr>
              <a:t>Necessary!</a:t>
            </a:r>
          </a:p>
        </p:txBody>
      </p:sp>
      <p:pic>
        <p:nvPicPr>
          <p:cNvPr id="6149" name="Picture 9" descr="videogamebanner.png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7" b="8678"/>
          <a:stretch>
            <a:fillRect/>
          </a:stretch>
        </p:blipFill>
        <p:spPr bwMode="auto">
          <a:xfrm>
            <a:off x="0" y="5508625"/>
            <a:ext cx="9056688" cy="1349375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bg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10" descr="videogamebanner.png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5" r="12868"/>
          <a:stretch>
            <a:fillRect/>
          </a:stretch>
        </p:blipFill>
        <p:spPr bwMode="auto">
          <a:xfrm>
            <a:off x="-14288" y="25400"/>
            <a:ext cx="9158288" cy="1397000"/>
          </a:xfrm>
          <a:prstGeom prst="rect">
            <a:avLst/>
          </a:prstGeom>
          <a:noFill/>
          <a:ln>
            <a:noFill/>
          </a:ln>
          <a:effectLst>
            <a:outerShdw dist="38100" dir="2700000" algn="tl" rotWithShape="0">
              <a:schemeClr val="bg1"/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8089350" y="2223000"/>
            <a:ext cx="897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en-US" sz="2800" b="1" u="sng" dirty="0">
                <a:ln w="12700">
                  <a:solidFill>
                    <a:srgbClr val="FFFFFF">
                      <a:alpha val="50000"/>
                    </a:srgbClr>
                  </a:solidFill>
                </a:ln>
                <a:solidFill>
                  <a:srgbClr val="000000"/>
                </a:solidFill>
                <a:effectLst>
                  <a:outerShdw dist="38100" dir="2700000" algn="tl" rotWithShape="0">
                    <a:srgbClr val="FFFFFF"/>
                  </a:outerShdw>
                </a:effectLst>
                <a:latin typeface="+mj-lt"/>
              </a:rPr>
              <a:t>Intro</a:t>
            </a:r>
            <a:endParaRPr lang="en-US" altLang="en-US" sz="2800" b="1" u="sng" dirty="0">
              <a:ln w="12700">
                <a:solidFill>
                  <a:srgbClr val="FFFFFF">
                    <a:alpha val="50000"/>
                  </a:srgbClr>
                </a:solidFill>
              </a:ln>
              <a:solidFill>
                <a:srgbClr val="000000"/>
              </a:solidFill>
              <a:effectLst>
                <a:outerShdw dist="38100" dir="2700000" algn="tl" rotWithShape="0">
                  <a:srgbClr val="FFFFFF"/>
                </a:outerShdw>
              </a:effectLst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299839" y="3884171"/>
            <a:ext cx="16870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en-US" sz="2800" b="1" u="sng" dirty="0" smtClean="0">
                <a:ln>
                  <a:solidFill>
                    <a:schemeClr val="bg1">
                      <a:alpha val="50000"/>
                    </a:schemeClr>
                  </a:solidFill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bg1"/>
                  </a:outerShdw>
                </a:effectLst>
                <a:latin typeface="+mj-lt"/>
              </a:rPr>
              <a:t>Advanced</a:t>
            </a:r>
            <a:endParaRPr lang="en-US" altLang="en-US" sz="2800" b="1" u="sng" dirty="0">
              <a:ln>
                <a:solidFill>
                  <a:schemeClr val="bg1">
                    <a:alpha val="50000"/>
                  </a:schemeClr>
                </a:solidFill>
              </a:ln>
              <a:solidFill>
                <a:schemeClr val="accent2"/>
              </a:solidFill>
              <a:effectLst>
                <a:outerShdw dist="38100" dir="2700000" algn="tl" rotWithShape="0">
                  <a:schemeClr val="bg1"/>
                </a:outerShdw>
              </a:effectLst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104</TotalTime>
  <Words>19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Franklin Gothic Book</vt:lpstr>
      <vt:lpstr>MS PGothic</vt:lpstr>
      <vt:lpstr>Arial</vt:lpstr>
      <vt:lpstr>Franklin Gothic Medium</vt:lpstr>
      <vt:lpstr>Wingdings</vt:lpstr>
      <vt:lpstr>Calibri</vt:lpstr>
      <vt:lpstr>Verdana</vt:lpstr>
      <vt:lpstr>Angles</vt:lpstr>
      <vt:lpstr>CODE U @ Bradley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 @ Bradley</dc:title>
  <dc:creator>Justin Riley</dc:creator>
  <cp:lastModifiedBy>Justin Riley</cp:lastModifiedBy>
  <cp:revision>10</cp:revision>
  <dcterms:created xsi:type="dcterms:W3CDTF">2018-01-12T03:26:03Z</dcterms:created>
  <dcterms:modified xsi:type="dcterms:W3CDTF">2020-02-07T14:10:35Z</dcterms:modified>
</cp:coreProperties>
</file>