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89" r:id="rId6"/>
    <p:sldId id="288" r:id="rId7"/>
    <p:sldId id="290" r:id="rId8"/>
    <p:sldId id="291" r:id="rId9"/>
    <p:sldId id="293" r:id="rId10"/>
    <p:sldId id="292" r:id="rId11"/>
    <p:sldId id="29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19" autoAdjust="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4E0A1-2FAA-4C4F-A963-A18676DD2709}" type="doc">
      <dgm:prSet loTypeId="urn:microsoft.com/office/officeart/2016/7/layout/AccentHomeChevronProcess" loCatId="process" qsTypeId="urn:microsoft.com/office/officeart/2005/8/quickstyle/simple1" qsCatId="simple" csTypeId="urn:microsoft.com/office/officeart/2005/8/colors/accent0_3" csCatId="mainScheme" phldr="1"/>
      <dgm:spPr/>
      <dgm:t>
        <a:bodyPr/>
        <a:lstStyle/>
        <a:p>
          <a:endParaRPr lang="en-US"/>
        </a:p>
      </dgm:t>
    </dgm:pt>
    <dgm:pt modelId="{59A0B26A-2973-451B-9ADA-6468D9C1A82E}">
      <dgm:prSet/>
      <dgm:spPr/>
      <dgm:t>
        <a:bodyPr/>
        <a:lstStyle/>
        <a:p>
          <a:r>
            <a:rPr lang="en-US" dirty="0"/>
            <a:t>Late 1980’s</a:t>
          </a:r>
        </a:p>
      </dgm:t>
    </dgm:pt>
    <dgm:pt modelId="{485F4D2F-583A-4E49-8439-7E9505C9635E}" type="parTrans" cxnId="{3B32756D-B3E5-411D-8FF5-9443D03E0512}">
      <dgm:prSet/>
      <dgm:spPr/>
      <dgm:t>
        <a:bodyPr/>
        <a:lstStyle/>
        <a:p>
          <a:endParaRPr lang="en-US"/>
        </a:p>
      </dgm:t>
    </dgm:pt>
    <dgm:pt modelId="{82DF06A8-49E6-4C50-8190-748A5D28FD6E}" type="sibTrans" cxnId="{3B32756D-B3E5-411D-8FF5-9443D03E0512}">
      <dgm:prSet/>
      <dgm:spPr/>
      <dgm:t>
        <a:bodyPr/>
        <a:lstStyle/>
        <a:p>
          <a:endParaRPr lang="en-US"/>
        </a:p>
      </dgm:t>
    </dgm:pt>
    <dgm:pt modelId="{8159643A-818D-4545-AFE5-29FC064B1AAA}">
      <dgm:prSet/>
      <dgm:spPr/>
      <dgm:t>
        <a:bodyPr/>
        <a:lstStyle/>
        <a:p>
          <a:r>
            <a:rPr lang="en-US" dirty="0"/>
            <a:t>2001</a:t>
          </a:r>
        </a:p>
      </dgm:t>
    </dgm:pt>
    <dgm:pt modelId="{2AC99ED1-74BC-44F4-AB57-AD4179C7D85F}" type="parTrans" cxnId="{D9DD0A07-3DE1-4FDB-9228-533E0FAB48D9}">
      <dgm:prSet/>
      <dgm:spPr/>
      <dgm:t>
        <a:bodyPr/>
        <a:lstStyle/>
        <a:p>
          <a:endParaRPr lang="en-US"/>
        </a:p>
      </dgm:t>
    </dgm:pt>
    <dgm:pt modelId="{384C38D0-1DF9-4571-8437-3CD10BEF2AAE}" type="sibTrans" cxnId="{D9DD0A07-3DE1-4FDB-9228-533E0FAB48D9}">
      <dgm:prSet/>
      <dgm:spPr/>
      <dgm:t>
        <a:bodyPr/>
        <a:lstStyle/>
        <a:p>
          <a:endParaRPr lang="en-US"/>
        </a:p>
      </dgm:t>
    </dgm:pt>
    <dgm:pt modelId="{A5F3A565-F1A9-4263-BA1F-374C68AB041C}">
      <dgm:prSet/>
      <dgm:spPr/>
      <dgm:t>
        <a:bodyPr/>
        <a:lstStyle/>
        <a:p>
          <a:r>
            <a:rPr lang="fr-FR" dirty="0"/>
            <a:t>Fernando Pérez starts developing IPython.</a:t>
          </a:r>
          <a:r>
            <a:rPr lang="en-US" dirty="0"/>
            <a:t>. </a:t>
          </a:r>
        </a:p>
      </dgm:t>
    </dgm:pt>
    <dgm:pt modelId="{BC9CEAF5-0740-4D16-9B53-CFBE32998C15}" type="parTrans" cxnId="{5674DB32-52A8-4AD6-91A2-851D4F5D774E}">
      <dgm:prSet/>
      <dgm:spPr/>
      <dgm:t>
        <a:bodyPr/>
        <a:lstStyle/>
        <a:p>
          <a:endParaRPr lang="en-US"/>
        </a:p>
      </dgm:t>
    </dgm:pt>
    <dgm:pt modelId="{E138BD27-CD5F-4B72-9EE7-AFCFDA324151}" type="sibTrans" cxnId="{5674DB32-52A8-4AD6-91A2-851D4F5D774E}">
      <dgm:prSet/>
      <dgm:spPr/>
      <dgm:t>
        <a:bodyPr/>
        <a:lstStyle/>
        <a:p>
          <a:endParaRPr lang="en-US"/>
        </a:p>
      </dgm:t>
    </dgm:pt>
    <dgm:pt modelId="{11173297-B697-4A11-9EAC-E45317C547A3}">
      <dgm:prSet/>
      <dgm:spPr/>
      <dgm:t>
        <a:bodyPr/>
        <a:lstStyle/>
        <a:p>
          <a:r>
            <a:rPr lang="en-US" dirty="0"/>
            <a:t>2005</a:t>
          </a:r>
        </a:p>
      </dgm:t>
    </dgm:pt>
    <dgm:pt modelId="{04B33EEE-24D9-46D5-87A7-153B2EA6E29D}" type="parTrans" cxnId="{6C7779F4-FD69-4B67-B910-A8608F5BFD91}">
      <dgm:prSet/>
      <dgm:spPr/>
      <dgm:t>
        <a:bodyPr/>
        <a:lstStyle/>
        <a:p>
          <a:endParaRPr lang="en-US"/>
        </a:p>
      </dgm:t>
    </dgm:pt>
    <dgm:pt modelId="{F44242F6-86F1-4EA1-8BA3-3748696B9D36}" type="sibTrans" cxnId="{6C7779F4-FD69-4B67-B910-A8608F5BFD91}">
      <dgm:prSet/>
      <dgm:spPr/>
      <dgm:t>
        <a:bodyPr/>
        <a:lstStyle/>
        <a:p>
          <a:endParaRPr lang="en-US"/>
        </a:p>
      </dgm:t>
    </dgm:pt>
    <dgm:pt modelId="{388BDCB2-DCDF-44F3-8324-AEB38FDDBDD1}">
      <dgm:prSet/>
      <dgm:spPr/>
      <dgm:t>
        <a:bodyPr/>
        <a:lstStyle/>
        <a:p>
          <a:r>
            <a:rPr lang="en-US" dirty="0"/>
            <a:t>Robert Kern and Fernando Pérez attempted building a notebook system. Unfortunately, the prototype had never become fully usable. </a:t>
          </a:r>
        </a:p>
      </dgm:t>
    </dgm:pt>
    <dgm:pt modelId="{37941136-BD0B-4BA2-AB30-C59B281AC064}" type="parTrans" cxnId="{F7EA216A-8EED-4AEA-8470-B1B8F045C9C9}">
      <dgm:prSet/>
      <dgm:spPr/>
      <dgm:t>
        <a:bodyPr/>
        <a:lstStyle/>
        <a:p>
          <a:endParaRPr lang="en-US"/>
        </a:p>
      </dgm:t>
    </dgm:pt>
    <dgm:pt modelId="{3E43BD3A-DE7D-4F87-8DF8-BE45D9E99A98}" type="sibTrans" cxnId="{F7EA216A-8EED-4AEA-8470-B1B8F045C9C9}">
      <dgm:prSet/>
      <dgm:spPr/>
      <dgm:t>
        <a:bodyPr/>
        <a:lstStyle/>
        <a:p>
          <a:endParaRPr lang="en-US"/>
        </a:p>
      </dgm:t>
    </dgm:pt>
    <dgm:pt modelId="{D59A6E49-80F2-47F2-A3F1-A7D3C1042B7A}">
      <dgm:prSet/>
      <dgm:spPr/>
      <dgm:t>
        <a:bodyPr/>
        <a:lstStyle/>
        <a:p>
          <a:r>
            <a:rPr lang="en-US" dirty="0"/>
            <a:t>2007</a:t>
          </a:r>
        </a:p>
      </dgm:t>
    </dgm:pt>
    <dgm:pt modelId="{0F0347E2-53BF-4AF0-BE04-E562E9D07F8C}" type="parTrans" cxnId="{1DEAA8D5-09D4-43B8-9CE1-38F63628F861}">
      <dgm:prSet/>
      <dgm:spPr/>
      <dgm:t>
        <a:bodyPr/>
        <a:lstStyle/>
        <a:p>
          <a:endParaRPr lang="en-US"/>
        </a:p>
      </dgm:t>
    </dgm:pt>
    <dgm:pt modelId="{7E011706-AE0C-4AA0-B690-E8284D94C1FB}" type="sibTrans" cxnId="{1DEAA8D5-09D4-43B8-9CE1-38F63628F861}">
      <dgm:prSet/>
      <dgm:spPr/>
      <dgm:t>
        <a:bodyPr/>
        <a:lstStyle/>
        <a:p>
          <a:endParaRPr lang="en-US"/>
        </a:p>
      </dgm:t>
    </dgm:pt>
    <dgm:pt modelId="{B37999E7-C394-42CA-9788-025667B2F148}">
      <dgm:prSet/>
      <dgm:spPr/>
      <dgm:t>
        <a:bodyPr/>
        <a:lstStyle/>
        <a:p>
          <a:r>
            <a:rPr lang="en-US" dirty="0"/>
            <a:t>The </a:t>
          </a:r>
          <a:r>
            <a:rPr lang="en-US" dirty="0" err="1"/>
            <a:t>IPython</a:t>
          </a:r>
          <a:r>
            <a:rPr lang="en-US" dirty="0"/>
            <a:t> team had kept on working, and in 2007, they formulated another attempt at implementing a notebook-type system. </a:t>
          </a:r>
        </a:p>
      </dgm:t>
    </dgm:pt>
    <dgm:pt modelId="{4E4B7B64-9855-4792-8CF8-036E24B99347}" type="parTrans" cxnId="{60F2516C-41F3-4218-A1D1-062B64CCA51C}">
      <dgm:prSet/>
      <dgm:spPr/>
      <dgm:t>
        <a:bodyPr/>
        <a:lstStyle/>
        <a:p>
          <a:endParaRPr lang="en-US"/>
        </a:p>
      </dgm:t>
    </dgm:pt>
    <dgm:pt modelId="{B2DC8013-B540-4718-801F-00BFBC13037A}" type="sibTrans" cxnId="{60F2516C-41F3-4218-A1D1-062B64CCA51C}">
      <dgm:prSet/>
      <dgm:spPr/>
      <dgm:t>
        <a:bodyPr/>
        <a:lstStyle/>
        <a:p>
          <a:endParaRPr lang="en-US"/>
        </a:p>
      </dgm:t>
    </dgm:pt>
    <dgm:pt modelId="{8AE324F7-386D-45A2-868A-242E22B37484}">
      <dgm:prSet/>
      <dgm:spPr/>
      <dgm:t>
        <a:bodyPr/>
        <a:lstStyle/>
        <a:p>
          <a:r>
            <a:rPr lang="en-US" dirty="0"/>
            <a:t>2014</a:t>
          </a:r>
        </a:p>
      </dgm:t>
    </dgm:pt>
    <dgm:pt modelId="{234A76A7-017C-468D-B6C6-6AE5595F0A60}" type="parTrans" cxnId="{3558A59D-7369-44E9-904F-FA6F4D04C070}">
      <dgm:prSet/>
      <dgm:spPr/>
      <dgm:t>
        <a:bodyPr/>
        <a:lstStyle/>
        <a:p>
          <a:endParaRPr lang="en-US"/>
        </a:p>
      </dgm:t>
    </dgm:pt>
    <dgm:pt modelId="{EC9BCBCD-EFC8-4290-B863-734E9A2158AC}" type="sibTrans" cxnId="{3558A59D-7369-44E9-904F-FA6F4D04C070}">
      <dgm:prSet/>
      <dgm:spPr/>
      <dgm:t>
        <a:bodyPr/>
        <a:lstStyle/>
        <a:p>
          <a:endParaRPr lang="en-US"/>
        </a:p>
      </dgm:t>
    </dgm:pt>
    <dgm:pt modelId="{F2C5946E-96AC-4D5A-B458-7D2B25514DE6}">
      <dgm:prSet/>
      <dgm:spPr/>
      <dgm:t>
        <a:bodyPr/>
        <a:lstStyle/>
        <a:p>
          <a:r>
            <a:rPr lang="en-US" dirty="0"/>
            <a:t>In 2014, Project </a:t>
          </a:r>
          <a:r>
            <a:rPr lang="en-US" dirty="0" err="1"/>
            <a:t>Jupyter</a:t>
          </a:r>
          <a:r>
            <a:rPr lang="en-US" dirty="0"/>
            <a:t> started as a spin-off project from </a:t>
          </a:r>
          <a:r>
            <a:rPr lang="en-US" dirty="0" err="1"/>
            <a:t>IPython</a:t>
          </a:r>
          <a:r>
            <a:rPr lang="en-US" dirty="0"/>
            <a:t>. </a:t>
          </a:r>
          <a:r>
            <a:rPr lang="en-US" dirty="0" err="1"/>
            <a:t>IPython</a:t>
          </a:r>
          <a:r>
            <a:rPr lang="en-US" dirty="0"/>
            <a:t> is now the name of the Python backend, which is also known as the kernel. Recently, the next generation of </a:t>
          </a:r>
          <a:r>
            <a:rPr lang="en-US" dirty="0" err="1"/>
            <a:t>Jupyter</a:t>
          </a:r>
          <a:r>
            <a:rPr lang="en-US" dirty="0"/>
            <a:t> Notebooks has been introduced to the community. It's called </a:t>
          </a:r>
          <a:r>
            <a:rPr lang="en-US" dirty="0" err="1"/>
            <a:t>JupyterLab</a:t>
          </a:r>
          <a:r>
            <a:rPr lang="en-US" dirty="0"/>
            <a:t>.</a:t>
          </a:r>
        </a:p>
      </dgm:t>
    </dgm:pt>
    <dgm:pt modelId="{00377DCE-90FB-46C7-8AA2-8160B9C8E411}" type="parTrans" cxnId="{1AC5888B-5F0A-4CE7-8F69-58ACC0AA1100}">
      <dgm:prSet/>
      <dgm:spPr/>
      <dgm:t>
        <a:bodyPr/>
        <a:lstStyle/>
        <a:p>
          <a:endParaRPr lang="en-US"/>
        </a:p>
      </dgm:t>
    </dgm:pt>
    <dgm:pt modelId="{A191672C-E826-4D12-AE04-B7C722E1DAD5}" type="sibTrans" cxnId="{1AC5888B-5F0A-4CE7-8F69-58ACC0AA1100}">
      <dgm:prSet/>
      <dgm:spPr/>
      <dgm:t>
        <a:bodyPr/>
        <a:lstStyle/>
        <a:p>
          <a:endParaRPr lang="en-US"/>
        </a:p>
      </dgm:t>
    </dgm:pt>
    <dgm:pt modelId="{EFA50C6C-022A-4BE7-B363-CC5944231205}">
      <dgm:prSet/>
      <dgm:spPr/>
      <dgm:t>
        <a:bodyPr/>
        <a:lstStyle/>
        <a:p>
          <a:r>
            <a:rPr lang="en-US" dirty="0"/>
            <a:t>Guido Van Rossum begins to work on Python at the National Research Institute for Mathematics and Computer Science in the Netherlands.</a:t>
          </a:r>
        </a:p>
      </dgm:t>
    </dgm:pt>
    <dgm:pt modelId="{1640FBF7-6D83-46D6-9A14-66833FCD0185}" type="sibTrans" cxnId="{F7E24D59-9532-4E70-A381-FD77E8E3792F}">
      <dgm:prSet/>
      <dgm:spPr/>
      <dgm:t>
        <a:bodyPr/>
        <a:lstStyle/>
        <a:p>
          <a:endParaRPr lang="en-US"/>
        </a:p>
      </dgm:t>
    </dgm:pt>
    <dgm:pt modelId="{2DCDB026-5A6D-4F6F-854C-5F88D23D2A99}" type="parTrans" cxnId="{F7E24D59-9532-4E70-A381-FD77E8E3792F}">
      <dgm:prSet/>
      <dgm:spPr/>
      <dgm:t>
        <a:bodyPr/>
        <a:lstStyle/>
        <a:p>
          <a:endParaRPr lang="en-US"/>
        </a:p>
      </dgm:t>
    </dgm:pt>
    <dgm:pt modelId="{55994098-D36F-4744-99E8-E0DA8085DF1E}">
      <dgm:prSet/>
      <dgm:spPr/>
      <dgm:t>
        <a:bodyPr/>
        <a:lstStyle/>
        <a:p>
          <a:r>
            <a:rPr lang="en-US" dirty="0"/>
            <a:t>2010</a:t>
          </a:r>
        </a:p>
      </dgm:t>
    </dgm:pt>
    <dgm:pt modelId="{FE6A890F-581A-4ABF-9213-274773E75111}" type="parTrans" cxnId="{EBE2C1DB-07FC-4F27-A5A7-EE900A006F24}">
      <dgm:prSet/>
      <dgm:spPr/>
      <dgm:t>
        <a:bodyPr/>
        <a:lstStyle/>
        <a:p>
          <a:endParaRPr lang="en-US"/>
        </a:p>
      </dgm:t>
    </dgm:pt>
    <dgm:pt modelId="{CF06BB81-08A9-4319-B476-D13F169F98DC}" type="sibTrans" cxnId="{EBE2C1DB-07FC-4F27-A5A7-EE900A006F24}">
      <dgm:prSet/>
      <dgm:spPr/>
      <dgm:t>
        <a:bodyPr/>
        <a:lstStyle/>
        <a:p>
          <a:endParaRPr lang="en-US"/>
        </a:p>
      </dgm:t>
    </dgm:pt>
    <dgm:pt modelId="{CB8D8C5F-8766-4BD3-BF3B-B80E48D369D3}">
      <dgm:prSet/>
      <dgm:spPr/>
      <dgm:t>
        <a:bodyPr/>
        <a:lstStyle/>
        <a:p>
          <a:r>
            <a:rPr lang="en-US" dirty="0"/>
            <a:t>By October 2010, there was a prototype of a web notebook.</a:t>
          </a:r>
        </a:p>
      </dgm:t>
    </dgm:pt>
    <dgm:pt modelId="{EE4D88ED-F7AA-4473-8BB9-F6006808A272}" type="parTrans" cxnId="{413D8CBF-9BE5-4595-A5A2-4B4E2432D0F7}">
      <dgm:prSet/>
      <dgm:spPr/>
      <dgm:t>
        <a:bodyPr/>
        <a:lstStyle/>
        <a:p>
          <a:endParaRPr lang="en-US"/>
        </a:p>
      </dgm:t>
    </dgm:pt>
    <dgm:pt modelId="{35FA5770-29A3-4E93-8E5C-BFDC9B0B44C6}" type="sibTrans" cxnId="{413D8CBF-9BE5-4595-A5A2-4B4E2432D0F7}">
      <dgm:prSet/>
      <dgm:spPr/>
      <dgm:t>
        <a:bodyPr/>
        <a:lstStyle/>
        <a:p>
          <a:endParaRPr lang="en-US"/>
        </a:p>
      </dgm:t>
    </dgm:pt>
    <dgm:pt modelId="{EBE90BD3-55EB-4EAC-8A4D-97C81BDCA525}">
      <dgm:prSet/>
      <dgm:spPr/>
      <dgm:t>
        <a:bodyPr/>
        <a:lstStyle/>
        <a:p>
          <a:r>
            <a:rPr lang="en-US" dirty="0"/>
            <a:t>2011</a:t>
          </a:r>
        </a:p>
      </dgm:t>
    </dgm:pt>
    <dgm:pt modelId="{BEAC9079-B2C6-47BF-86B8-D1D0C52865B5}" type="parTrans" cxnId="{377C216A-EF25-4385-BCB0-B05FAA79C569}">
      <dgm:prSet/>
      <dgm:spPr/>
      <dgm:t>
        <a:bodyPr/>
        <a:lstStyle/>
        <a:p>
          <a:endParaRPr lang="en-US"/>
        </a:p>
      </dgm:t>
    </dgm:pt>
    <dgm:pt modelId="{9C4A36B3-7C66-4469-AB73-D18F482CF307}" type="sibTrans" cxnId="{377C216A-EF25-4385-BCB0-B05FAA79C569}">
      <dgm:prSet/>
      <dgm:spPr/>
      <dgm:t>
        <a:bodyPr/>
        <a:lstStyle/>
        <a:p>
          <a:endParaRPr lang="en-US"/>
        </a:p>
      </dgm:t>
    </dgm:pt>
    <dgm:pt modelId="{2D1CA65F-EE29-46F6-958B-69C818F1E0F4}">
      <dgm:prSet/>
      <dgm:spPr/>
      <dgm:t>
        <a:bodyPr/>
        <a:lstStyle/>
        <a:p>
          <a:r>
            <a:rPr lang="en-US" dirty="0"/>
            <a:t>In the summer of 2011, this prototype was incorporated, and it was released with 0.12 on December 21, 2011.</a:t>
          </a:r>
        </a:p>
      </dgm:t>
    </dgm:pt>
    <dgm:pt modelId="{80795534-EA12-4E69-99E6-AADEAF3EEE7A}" type="parTrans" cxnId="{E66F6C54-65F8-407B-BD48-240BCA892421}">
      <dgm:prSet/>
      <dgm:spPr/>
      <dgm:t>
        <a:bodyPr/>
        <a:lstStyle/>
        <a:p>
          <a:endParaRPr lang="en-US"/>
        </a:p>
      </dgm:t>
    </dgm:pt>
    <dgm:pt modelId="{90795B98-BB4A-4CF1-A7C0-03FB2083E9EE}" type="sibTrans" cxnId="{E66F6C54-65F8-407B-BD48-240BCA892421}">
      <dgm:prSet/>
      <dgm:spPr/>
      <dgm:t>
        <a:bodyPr/>
        <a:lstStyle/>
        <a:p>
          <a:endParaRPr lang="en-US"/>
        </a:p>
      </dgm:t>
    </dgm:pt>
    <dgm:pt modelId="{2B59FF19-1DAB-4D08-93F5-9BD37CE16428}">
      <dgm:prSet/>
      <dgm:spPr/>
      <dgm:t>
        <a:bodyPr/>
        <a:lstStyle/>
        <a:p>
          <a:r>
            <a:rPr lang="en-US" dirty="0"/>
            <a:t>2013</a:t>
          </a:r>
        </a:p>
      </dgm:t>
    </dgm:pt>
    <dgm:pt modelId="{98DEE502-7379-4DC6-97B6-3A1BD7A2B4B3}" type="parTrans" cxnId="{91705C74-E47E-44E5-A2E5-FF3FA3B919FF}">
      <dgm:prSet/>
      <dgm:spPr/>
      <dgm:t>
        <a:bodyPr/>
        <a:lstStyle/>
        <a:p>
          <a:endParaRPr lang="en-US"/>
        </a:p>
      </dgm:t>
    </dgm:pt>
    <dgm:pt modelId="{6D622C57-5791-40CE-8E4D-70FF8A854F16}" type="sibTrans" cxnId="{91705C74-E47E-44E5-A2E5-FF3FA3B919FF}">
      <dgm:prSet/>
      <dgm:spPr/>
      <dgm:t>
        <a:bodyPr/>
        <a:lstStyle/>
        <a:p>
          <a:endParaRPr lang="en-US"/>
        </a:p>
      </dgm:t>
    </dgm:pt>
    <dgm:pt modelId="{967DF408-D5F4-4797-915A-D005D2D03476}">
      <dgm:prSet/>
      <dgm:spPr/>
      <dgm:t>
        <a:bodyPr/>
        <a:lstStyle/>
        <a:p>
          <a:r>
            <a:rPr lang="en-US" dirty="0"/>
            <a:t>In subsequent years, the team got awards, such as the Advancement of Free Software for Fernando Pérez on 23 of March 2013 and the Jolt Productivity Award, and funding from the Alfred P. Sloan Foundations, among others. </a:t>
          </a:r>
        </a:p>
      </dgm:t>
    </dgm:pt>
    <dgm:pt modelId="{F8211BBB-5E73-4BF8-9D70-D2BD10FAD873}" type="parTrans" cxnId="{EAE6C82A-C506-41A0-9DE9-E9D29B60D961}">
      <dgm:prSet/>
      <dgm:spPr/>
      <dgm:t>
        <a:bodyPr/>
        <a:lstStyle/>
        <a:p>
          <a:endParaRPr lang="en-US"/>
        </a:p>
      </dgm:t>
    </dgm:pt>
    <dgm:pt modelId="{5CC3AAF8-B463-4747-9744-0947DA7228DF}" type="sibTrans" cxnId="{EAE6C82A-C506-41A0-9DE9-E9D29B60D961}">
      <dgm:prSet/>
      <dgm:spPr/>
      <dgm:t>
        <a:bodyPr/>
        <a:lstStyle/>
        <a:p>
          <a:endParaRPr lang="en-US"/>
        </a:p>
      </dgm:t>
    </dgm:pt>
    <dgm:pt modelId="{783BA2EA-8436-4CCE-A39E-6BCF5238143F}" type="pres">
      <dgm:prSet presAssocID="{AAD4E0A1-2FAA-4C4F-A963-A18676DD2709}" presName="Name0" presStyleCnt="0">
        <dgm:presLayoutVars>
          <dgm:animLvl val="lvl"/>
          <dgm:resizeHandles val="exact"/>
        </dgm:presLayoutVars>
      </dgm:prSet>
      <dgm:spPr/>
    </dgm:pt>
    <dgm:pt modelId="{F0826536-DCAA-4063-BFB9-4645227B9732}" type="pres">
      <dgm:prSet presAssocID="{59A0B26A-2973-451B-9ADA-6468D9C1A82E}" presName="composite" presStyleCnt="0"/>
      <dgm:spPr/>
    </dgm:pt>
    <dgm:pt modelId="{E3149CA8-F730-4485-B25A-C15A62708F74}" type="pres">
      <dgm:prSet presAssocID="{59A0B26A-2973-451B-9ADA-6468D9C1A82E}" presName="L" presStyleLbl="solidFgAcc1" presStyleIdx="0" presStyleCnt="8">
        <dgm:presLayoutVars>
          <dgm:chMax val="0"/>
          <dgm:chPref val="0"/>
        </dgm:presLayoutVars>
      </dgm:prSet>
      <dgm:spPr/>
    </dgm:pt>
    <dgm:pt modelId="{356E000D-F109-45EB-B501-4B78AA5C433C}" type="pres">
      <dgm:prSet presAssocID="{59A0B26A-2973-451B-9ADA-6468D9C1A82E}" presName="parTx" presStyleLbl="alignNode1" presStyleIdx="0" presStyleCnt="8">
        <dgm:presLayoutVars>
          <dgm:chMax val="0"/>
          <dgm:chPref val="0"/>
          <dgm:bulletEnabled val="1"/>
        </dgm:presLayoutVars>
      </dgm:prSet>
      <dgm:spPr/>
    </dgm:pt>
    <dgm:pt modelId="{690A1E60-14A3-48E2-969A-2D37B614EB37}" type="pres">
      <dgm:prSet presAssocID="{59A0B26A-2973-451B-9ADA-6468D9C1A82E}" presName="desTx" presStyleLbl="revTx" presStyleIdx="0" presStyleCnt="8">
        <dgm:presLayoutVars>
          <dgm:chMax val="0"/>
          <dgm:chPref val="0"/>
          <dgm:bulletEnabled val="1"/>
        </dgm:presLayoutVars>
      </dgm:prSet>
      <dgm:spPr/>
    </dgm:pt>
    <dgm:pt modelId="{792BD85C-2D0D-4BF4-AF83-D8128B6A0BBD}" type="pres">
      <dgm:prSet presAssocID="{59A0B26A-2973-451B-9ADA-6468D9C1A82E}" presName="EmptyPlaceHolder" presStyleCnt="0"/>
      <dgm:spPr/>
    </dgm:pt>
    <dgm:pt modelId="{B1D346D7-C154-4D58-8724-9D8D322272D9}" type="pres">
      <dgm:prSet presAssocID="{82DF06A8-49E6-4C50-8190-748A5D28FD6E}" presName="space" presStyleCnt="0"/>
      <dgm:spPr/>
    </dgm:pt>
    <dgm:pt modelId="{14B6A5EE-E0B3-4A85-B764-A872E77BD918}" type="pres">
      <dgm:prSet presAssocID="{8159643A-818D-4545-AFE5-29FC064B1AAA}" presName="composite" presStyleCnt="0"/>
      <dgm:spPr/>
    </dgm:pt>
    <dgm:pt modelId="{CC632145-1148-4956-9088-B915D0D0FD99}" type="pres">
      <dgm:prSet presAssocID="{8159643A-818D-4545-AFE5-29FC064B1AAA}" presName="L" presStyleLbl="solidFgAcc1" presStyleIdx="1" presStyleCnt="8">
        <dgm:presLayoutVars>
          <dgm:chMax val="0"/>
          <dgm:chPref val="0"/>
        </dgm:presLayoutVars>
      </dgm:prSet>
      <dgm:spPr/>
    </dgm:pt>
    <dgm:pt modelId="{E71F2D5D-B2F9-4DA3-A66A-9C6CCF024E35}" type="pres">
      <dgm:prSet presAssocID="{8159643A-818D-4545-AFE5-29FC064B1AAA}" presName="parTx" presStyleLbl="alignNode1" presStyleIdx="1" presStyleCnt="8">
        <dgm:presLayoutVars>
          <dgm:chMax val="0"/>
          <dgm:chPref val="0"/>
          <dgm:bulletEnabled val="1"/>
        </dgm:presLayoutVars>
      </dgm:prSet>
      <dgm:spPr/>
    </dgm:pt>
    <dgm:pt modelId="{76F87B8F-7B70-4B8F-BD86-BC83CD9F0297}" type="pres">
      <dgm:prSet presAssocID="{8159643A-818D-4545-AFE5-29FC064B1AAA}" presName="desTx" presStyleLbl="revTx" presStyleIdx="1" presStyleCnt="8">
        <dgm:presLayoutVars>
          <dgm:chMax val="0"/>
          <dgm:chPref val="0"/>
          <dgm:bulletEnabled val="1"/>
        </dgm:presLayoutVars>
      </dgm:prSet>
      <dgm:spPr/>
    </dgm:pt>
    <dgm:pt modelId="{05D16F6A-9EB7-4E55-B58D-6F5902C7CC80}" type="pres">
      <dgm:prSet presAssocID="{8159643A-818D-4545-AFE5-29FC064B1AAA}" presName="EmptyPlaceHolder" presStyleCnt="0"/>
      <dgm:spPr/>
    </dgm:pt>
    <dgm:pt modelId="{6A4F6B20-1C90-450E-965A-C1EB3B417C04}" type="pres">
      <dgm:prSet presAssocID="{384C38D0-1DF9-4571-8437-3CD10BEF2AAE}" presName="space" presStyleCnt="0"/>
      <dgm:spPr/>
    </dgm:pt>
    <dgm:pt modelId="{D85162A9-E7E1-4DA6-A96C-574B4875794C}" type="pres">
      <dgm:prSet presAssocID="{11173297-B697-4A11-9EAC-E45317C547A3}" presName="composite" presStyleCnt="0"/>
      <dgm:spPr/>
    </dgm:pt>
    <dgm:pt modelId="{5C7AB7EB-E74C-4AF9-873D-5493F7962F03}" type="pres">
      <dgm:prSet presAssocID="{11173297-B697-4A11-9EAC-E45317C547A3}" presName="L" presStyleLbl="solidFgAcc1" presStyleIdx="2" presStyleCnt="8">
        <dgm:presLayoutVars>
          <dgm:chMax val="0"/>
          <dgm:chPref val="0"/>
        </dgm:presLayoutVars>
      </dgm:prSet>
      <dgm:spPr/>
    </dgm:pt>
    <dgm:pt modelId="{FCBE03BB-10EF-463F-ADE9-2490921E2F01}" type="pres">
      <dgm:prSet presAssocID="{11173297-B697-4A11-9EAC-E45317C547A3}" presName="parTx" presStyleLbl="alignNode1" presStyleIdx="2" presStyleCnt="8">
        <dgm:presLayoutVars>
          <dgm:chMax val="0"/>
          <dgm:chPref val="0"/>
          <dgm:bulletEnabled val="1"/>
        </dgm:presLayoutVars>
      </dgm:prSet>
      <dgm:spPr/>
    </dgm:pt>
    <dgm:pt modelId="{499DECC5-47AF-4CB1-BCD3-F288444FFD05}" type="pres">
      <dgm:prSet presAssocID="{11173297-B697-4A11-9EAC-E45317C547A3}" presName="desTx" presStyleLbl="revTx" presStyleIdx="2" presStyleCnt="8">
        <dgm:presLayoutVars>
          <dgm:chMax val="0"/>
          <dgm:chPref val="0"/>
          <dgm:bulletEnabled val="1"/>
        </dgm:presLayoutVars>
      </dgm:prSet>
      <dgm:spPr/>
    </dgm:pt>
    <dgm:pt modelId="{303CC2BE-542F-4C56-82EF-DBD9BE5FA7D0}" type="pres">
      <dgm:prSet presAssocID="{11173297-B697-4A11-9EAC-E45317C547A3}" presName="EmptyPlaceHolder" presStyleCnt="0"/>
      <dgm:spPr/>
    </dgm:pt>
    <dgm:pt modelId="{31E06083-C734-4BB7-B45B-F495DA16657F}" type="pres">
      <dgm:prSet presAssocID="{F44242F6-86F1-4EA1-8BA3-3748696B9D36}" presName="space" presStyleCnt="0"/>
      <dgm:spPr/>
    </dgm:pt>
    <dgm:pt modelId="{33C0640E-1908-43E2-A30D-C597CD2E5C45}" type="pres">
      <dgm:prSet presAssocID="{D59A6E49-80F2-47F2-A3F1-A7D3C1042B7A}" presName="composite" presStyleCnt="0"/>
      <dgm:spPr/>
    </dgm:pt>
    <dgm:pt modelId="{D45698BB-B312-4969-9C62-8B658A7BE04B}" type="pres">
      <dgm:prSet presAssocID="{D59A6E49-80F2-47F2-A3F1-A7D3C1042B7A}" presName="L" presStyleLbl="solidFgAcc1" presStyleIdx="3" presStyleCnt="8">
        <dgm:presLayoutVars>
          <dgm:chMax val="0"/>
          <dgm:chPref val="0"/>
        </dgm:presLayoutVars>
      </dgm:prSet>
      <dgm:spPr/>
    </dgm:pt>
    <dgm:pt modelId="{8CE5514B-799A-4B97-A4CE-949CED117359}" type="pres">
      <dgm:prSet presAssocID="{D59A6E49-80F2-47F2-A3F1-A7D3C1042B7A}" presName="parTx" presStyleLbl="alignNode1" presStyleIdx="3" presStyleCnt="8">
        <dgm:presLayoutVars>
          <dgm:chMax val="0"/>
          <dgm:chPref val="0"/>
          <dgm:bulletEnabled val="1"/>
        </dgm:presLayoutVars>
      </dgm:prSet>
      <dgm:spPr/>
    </dgm:pt>
    <dgm:pt modelId="{26E75E88-EED9-45B9-B2E1-7CF90983F84F}" type="pres">
      <dgm:prSet presAssocID="{D59A6E49-80F2-47F2-A3F1-A7D3C1042B7A}" presName="desTx" presStyleLbl="revTx" presStyleIdx="3" presStyleCnt="8">
        <dgm:presLayoutVars>
          <dgm:chMax val="0"/>
          <dgm:chPref val="0"/>
          <dgm:bulletEnabled val="1"/>
        </dgm:presLayoutVars>
      </dgm:prSet>
      <dgm:spPr/>
    </dgm:pt>
    <dgm:pt modelId="{0E310878-290E-4CDF-A224-A01279FC1395}" type="pres">
      <dgm:prSet presAssocID="{D59A6E49-80F2-47F2-A3F1-A7D3C1042B7A}" presName="EmptyPlaceHolder" presStyleCnt="0"/>
      <dgm:spPr/>
    </dgm:pt>
    <dgm:pt modelId="{55F036F5-304F-4940-A050-48A87A0DF8E4}" type="pres">
      <dgm:prSet presAssocID="{7E011706-AE0C-4AA0-B690-E8284D94C1FB}" presName="space" presStyleCnt="0"/>
      <dgm:spPr/>
    </dgm:pt>
    <dgm:pt modelId="{DE6D6CDC-CDB8-41A5-9A25-488D6770923B}" type="pres">
      <dgm:prSet presAssocID="{55994098-D36F-4744-99E8-E0DA8085DF1E}" presName="composite" presStyleCnt="0"/>
      <dgm:spPr/>
    </dgm:pt>
    <dgm:pt modelId="{E1FBD8F3-165A-49BF-B4D4-072662B754BC}" type="pres">
      <dgm:prSet presAssocID="{55994098-D36F-4744-99E8-E0DA8085DF1E}" presName="L" presStyleLbl="solidFgAcc1" presStyleIdx="4" presStyleCnt="8">
        <dgm:presLayoutVars>
          <dgm:chMax val="0"/>
          <dgm:chPref val="0"/>
        </dgm:presLayoutVars>
      </dgm:prSet>
      <dgm:spPr/>
    </dgm:pt>
    <dgm:pt modelId="{21A2AEBC-92E5-44C5-B5C0-905775AC1AFF}" type="pres">
      <dgm:prSet presAssocID="{55994098-D36F-4744-99E8-E0DA8085DF1E}" presName="parTx" presStyleLbl="alignNode1" presStyleIdx="4" presStyleCnt="8">
        <dgm:presLayoutVars>
          <dgm:chMax val="0"/>
          <dgm:chPref val="0"/>
          <dgm:bulletEnabled val="1"/>
        </dgm:presLayoutVars>
      </dgm:prSet>
      <dgm:spPr/>
    </dgm:pt>
    <dgm:pt modelId="{64E00869-CCCB-4F74-AD7A-B7BAF5C41757}" type="pres">
      <dgm:prSet presAssocID="{55994098-D36F-4744-99E8-E0DA8085DF1E}" presName="desTx" presStyleLbl="revTx" presStyleIdx="4" presStyleCnt="8">
        <dgm:presLayoutVars>
          <dgm:chMax val="0"/>
          <dgm:chPref val="0"/>
          <dgm:bulletEnabled val="1"/>
        </dgm:presLayoutVars>
      </dgm:prSet>
      <dgm:spPr/>
    </dgm:pt>
    <dgm:pt modelId="{B69D88A4-831A-4BD1-9F22-64E112CF343C}" type="pres">
      <dgm:prSet presAssocID="{55994098-D36F-4744-99E8-E0DA8085DF1E}" presName="EmptyPlaceHolder" presStyleCnt="0"/>
      <dgm:spPr/>
    </dgm:pt>
    <dgm:pt modelId="{67098F5B-6985-47FE-AE86-B2CA8D56BD48}" type="pres">
      <dgm:prSet presAssocID="{CF06BB81-08A9-4319-B476-D13F169F98DC}" presName="space" presStyleCnt="0"/>
      <dgm:spPr/>
    </dgm:pt>
    <dgm:pt modelId="{1D8E93B2-4962-463E-9F22-86B4EF06B729}" type="pres">
      <dgm:prSet presAssocID="{EBE90BD3-55EB-4EAC-8A4D-97C81BDCA525}" presName="composite" presStyleCnt="0"/>
      <dgm:spPr/>
    </dgm:pt>
    <dgm:pt modelId="{272FBE21-59AC-4370-B5EE-9E59657952B3}" type="pres">
      <dgm:prSet presAssocID="{EBE90BD3-55EB-4EAC-8A4D-97C81BDCA525}" presName="L" presStyleLbl="solidFgAcc1" presStyleIdx="5" presStyleCnt="8">
        <dgm:presLayoutVars>
          <dgm:chMax val="0"/>
          <dgm:chPref val="0"/>
        </dgm:presLayoutVars>
      </dgm:prSet>
      <dgm:spPr/>
    </dgm:pt>
    <dgm:pt modelId="{41A082A2-32C0-4B3A-B20C-AA6B35530C80}" type="pres">
      <dgm:prSet presAssocID="{EBE90BD3-55EB-4EAC-8A4D-97C81BDCA525}" presName="parTx" presStyleLbl="alignNode1" presStyleIdx="5" presStyleCnt="8">
        <dgm:presLayoutVars>
          <dgm:chMax val="0"/>
          <dgm:chPref val="0"/>
          <dgm:bulletEnabled val="1"/>
        </dgm:presLayoutVars>
      </dgm:prSet>
      <dgm:spPr/>
    </dgm:pt>
    <dgm:pt modelId="{1D355014-212E-4E3B-B09B-B93C10E33482}" type="pres">
      <dgm:prSet presAssocID="{EBE90BD3-55EB-4EAC-8A4D-97C81BDCA525}" presName="desTx" presStyleLbl="revTx" presStyleIdx="5" presStyleCnt="8">
        <dgm:presLayoutVars>
          <dgm:chMax val="0"/>
          <dgm:chPref val="0"/>
          <dgm:bulletEnabled val="1"/>
        </dgm:presLayoutVars>
      </dgm:prSet>
      <dgm:spPr/>
    </dgm:pt>
    <dgm:pt modelId="{54C2AB76-E134-4D75-A937-C44F2FFC2D2B}" type="pres">
      <dgm:prSet presAssocID="{EBE90BD3-55EB-4EAC-8A4D-97C81BDCA525}" presName="EmptyPlaceHolder" presStyleCnt="0"/>
      <dgm:spPr/>
    </dgm:pt>
    <dgm:pt modelId="{C42C77CD-1ECE-45D2-9E4C-6BF8EA41A187}" type="pres">
      <dgm:prSet presAssocID="{9C4A36B3-7C66-4469-AB73-D18F482CF307}" presName="space" presStyleCnt="0"/>
      <dgm:spPr/>
    </dgm:pt>
    <dgm:pt modelId="{757AAD69-FA72-43CE-A9C1-97859354DD4F}" type="pres">
      <dgm:prSet presAssocID="{2B59FF19-1DAB-4D08-93F5-9BD37CE16428}" presName="composite" presStyleCnt="0"/>
      <dgm:spPr/>
    </dgm:pt>
    <dgm:pt modelId="{3C5E3ACC-7866-4101-971A-FC9133FBA52E}" type="pres">
      <dgm:prSet presAssocID="{2B59FF19-1DAB-4D08-93F5-9BD37CE16428}" presName="L" presStyleLbl="solidFgAcc1" presStyleIdx="6" presStyleCnt="8">
        <dgm:presLayoutVars>
          <dgm:chMax val="0"/>
          <dgm:chPref val="0"/>
        </dgm:presLayoutVars>
      </dgm:prSet>
      <dgm:spPr/>
    </dgm:pt>
    <dgm:pt modelId="{05FFBA36-4AF0-4D44-B636-23303DB7411C}" type="pres">
      <dgm:prSet presAssocID="{2B59FF19-1DAB-4D08-93F5-9BD37CE16428}" presName="parTx" presStyleLbl="alignNode1" presStyleIdx="6" presStyleCnt="8">
        <dgm:presLayoutVars>
          <dgm:chMax val="0"/>
          <dgm:chPref val="0"/>
          <dgm:bulletEnabled val="1"/>
        </dgm:presLayoutVars>
      </dgm:prSet>
      <dgm:spPr/>
    </dgm:pt>
    <dgm:pt modelId="{3570C51C-FCA1-4863-B325-406D5B17C3EE}" type="pres">
      <dgm:prSet presAssocID="{2B59FF19-1DAB-4D08-93F5-9BD37CE16428}" presName="desTx" presStyleLbl="revTx" presStyleIdx="6" presStyleCnt="8">
        <dgm:presLayoutVars>
          <dgm:chMax val="0"/>
          <dgm:chPref val="0"/>
          <dgm:bulletEnabled val="1"/>
        </dgm:presLayoutVars>
      </dgm:prSet>
      <dgm:spPr/>
    </dgm:pt>
    <dgm:pt modelId="{31B79C4A-AC83-4768-BBED-DDCD0FFAD471}" type="pres">
      <dgm:prSet presAssocID="{2B59FF19-1DAB-4D08-93F5-9BD37CE16428}" presName="EmptyPlaceHolder" presStyleCnt="0"/>
      <dgm:spPr/>
    </dgm:pt>
    <dgm:pt modelId="{BC1B591C-772A-4811-97E8-D4A155CD52D5}" type="pres">
      <dgm:prSet presAssocID="{6D622C57-5791-40CE-8E4D-70FF8A854F16}" presName="space" presStyleCnt="0"/>
      <dgm:spPr/>
    </dgm:pt>
    <dgm:pt modelId="{1B1FFA15-18C7-4FA1-8E23-8A3F31C302EB}" type="pres">
      <dgm:prSet presAssocID="{8AE324F7-386D-45A2-868A-242E22B37484}" presName="composite" presStyleCnt="0"/>
      <dgm:spPr/>
    </dgm:pt>
    <dgm:pt modelId="{736EA73E-CF05-45B4-A946-DC09155D617E}" type="pres">
      <dgm:prSet presAssocID="{8AE324F7-386D-45A2-868A-242E22B37484}" presName="L" presStyleLbl="solidFgAcc1" presStyleIdx="7" presStyleCnt="8">
        <dgm:presLayoutVars>
          <dgm:chMax val="0"/>
          <dgm:chPref val="0"/>
        </dgm:presLayoutVars>
      </dgm:prSet>
      <dgm:spPr/>
    </dgm:pt>
    <dgm:pt modelId="{507DCF5B-980F-4E37-B5EB-2E84D9C6B52F}" type="pres">
      <dgm:prSet presAssocID="{8AE324F7-386D-45A2-868A-242E22B37484}" presName="parTx" presStyleLbl="alignNode1" presStyleIdx="7" presStyleCnt="8">
        <dgm:presLayoutVars>
          <dgm:chMax val="0"/>
          <dgm:chPref val="0"/>
          <dgm:bulletEnabled val="1"/>
        </dgm:presLayoutVars>
      </dgm:prSet>
      <dgm:spPr/>
    </dgm:pt>
    <dgm:pt modelId="{EEA84B30-BE1D-4937-8B3F-F60859618187}" type="pres">
      <dgm:prSet presAssocID="{8AE324F7-386D-45A2-868A-242E22B37484}" presName="desTx" presStyleLbl="revTx" presStyleIdx="7" presStyleCnt="8">
        <dgm:presLayoutVars>
          <dgm:chMax val="0"/>
          <dgm:chPref val="0"/>
          <dgm:bulletEnabled val="1"/>
        </dgm:presLayoutVars>
      </dgm:prSet>
      <dgm:spPr/>
    </dgm:pt>
    <dgm:pt modelId="{74B8F068-5875-4CEC-BBA5-2D4AFCF2A5DE}" type="pres">
      <dgm:prSet presAssocID="{8AE324F7-386D-45A2-868A-242E22B37484}" presName="EmptyPlaceHolder" presStyleCnt="0"/>
      <dgm:spPr/>
    </dgm:pt>
  </dgm:ptLst>
  <dgm:cxnLst>
    <dgm:cxn modelId="{D9DD0A07-3DE1-4FDB-9228-533E0FAB48D9}" srcId="{AAD4E0A1-2FAA-4C4F-A963-A18676DD2709}" destId="{8159643A-818D-4545-AFE5-29FC064B1AAA}" srcOrd="1" destOrd="0" parTransId="{2AC99ED1-74BC-44F4-AB57-AD4179C7D85F}" sibTransId="{384C38D0-1DF9-4571-8437-3CD10BEF2AAE}"/>
    <dgm:cxn modelId="{642B790B-F9C2-41B8-AB99-876D036B3504}" type="presOf" srcId="{EBE90BD3-55EB-4EAC-8A4D-97C81BDCA525}" destId="{41A082A2-32C0-4B3A-B20C-AA6B35530C80}" srcOrd="0" destOrd="0" presId="urn:microsoft.com/office/officeart/2016/7/layout/AccentHomeChevronProcess"/>
    <dgm:cxn modelId="{14CCE211-481F-49A3-815A-3E6F81A8D0DB}" type="presOf" srcId="{967DF408-D5F4-4797-915A-D005D2D03476}" destId="{3570C51C-FCA1-4863-B325-406D5B17C3EE}" srcOrd="0" destOrd="0" presId="urn:microsoft.com/office/officeart/2016/7/layout/AccentHomeChevronProcess"/>
    <dgm:cxn modelId="{9534A01A-7215-484A-B231-394DE85E33EE}" type="presOf" srcId="{8AE324F7-386D-45A2-868A-242E22B37484}" destId="{507DCF5B-980F-4E37-B5EB-2E84D9C6B52F}" srcOrd="0" destOrd="0" presId="urn:microsoft.com/office/officeart/2016/7/layout/AccentHomeChevronProcess"/>
    <dgm:cxn modelId="{C7E7C71A-8D4E-49A3-870A-EF1B52EA7E44}" type="presOf" srcId="{388BDCB2-DCDF-44F3-8324-AEB38FDDBDD1}" destId="{499DECC5-47AF-4CB1-BCD3-F288444FFD05}" srcOrd="0" destOrd="0" presId="urn:microsoft.com/office/officeart/2016/7/layout/AccentHomeChevronProcess"/>
    <dgm:cxn modelId="{EAE6C82A-C506-41A0-9DE9-E9D29B60D961}" srcId="{2B59FF19-1DAB-4D08-93F5-9BD37CE16428}" destId="{967DF408-D5F4-4797-915A-D005D2D03476}" srcOrd="0" destOrd="0" parTransId="{F8211BBB-5E73-4BF8-9D70-D2BD10FAD873}" sibTransId="{5CC3AAF8-B463-4747-9744-0947DA7228DF}"/>
    <dgm:cxn modelId="{5674DB32-52A8-4AD6-91A2-851D4F5D774E}" srcId="{8159643A-818D-4545-AFE5-29FC064B1AAA}" destId="{A5F3A565-F1A9-4263-BA1F-374C68AB041C}" srcOrd="0" destOrd="0" parTransId="{BC9CEAF5-0740-4D16-9B53-CFBE32998C15}" sibTransId="{E138BD27-CD5F-4B72-9EE7-AFCFDA324151}"/>
    <dgm:cxn modelId="{3B4F2C34-A5FB-4876-BE0B-B329E5E0B605}" type="presOf" srcId="{F2C5946E-96AC-4D5A-B458-7D2B25514DE6}" destId="{EEA84B30-BE1D-4937-8B3F-F60859618187}" srcOrd="0" destOrd="0" presId="urn:microsoft.com/office/officeart/2016/7/layout/AccentHomeChevronProcess"/>
    <dgm:cxn modelId="{EBCA9966-8EF2-49F3-972B-7D6EDBB39C81}" type="presOf" srcId="{11173297-B697-4A11-9EAC-E45317C547A3}" destId="{FCBE03BB-10EF-463F-ADE9-2490921E2F01}" srcOrd="0" destOrd="0" presId="urn:microsoft.com/office/officeart/2016/7/layout/AccentHomeChevronProcess"/>
    <dgm:cxn modelId="{B5ACCA68-C7C2-45E7-935F-46525DB64D9A}" type="presOf" srcId="{55994098-D36F-4744-99E8-E0DA8085DF1E}" destId="{21A2AEBC-92E5-44C5-B5C0-905775AC1AFF}" srcOrd="0" destOrd="0" presId="urn:microsoft.com/office/officeart/2016/7/layout/AccentHomeChevronProcess"/>
    <dgm:cxn modelId="{377C216A-EF25-4385-BCB0-B05FAA79C569}" srcId="{AAD4E0A1-2FAA-4C4F-A963-A18676DD2709}" destId="{EBE90BD3-55EB-4EAC-8A4D-97C81BDCA525}" srcOrd="5" destOrd="0" parTransId="{BEAC9079-B2C6-47BF-86B8-D1D0C52865B5}" sibTransId="{9C4A36B3-7C66-4469-AB73-D18F482CF307}"/>
    <dgm:cxn modelId="{F7EA216A-8EED-4AEA-8470-B1B8F045C9C9}" srcId="{11173297-B697-4A11-9EAC-E45317C547A3}" destId="{388BDCB2-DCDF-44F3-8324-AEB38FDDBDD1}" srcOrd="0" destOrd="0" parTransId="{37941136-BD0B-4BA2-AB30-C59B281AC064}" sibTransId="{3E43BD3A-DE7D-4F87-8DF8-BE45D9E99A98}"/>
    <dgm:cxn modelId="{60F2516C-41F3-4218-A1D1-062B64CCA51C}" srcId="{D59A6E49-80F2-47F2-A3F1-A7D3C1042B7A}" destId="{B37999E7-C394-42CA-9788-025667B2F148}" srcOrd="0" destOrd="0" parTransId="{4E4B7B64-9855-4792-8CF8-036E24B99347}" sibTransId="{B2DC8013-B540-4718-801F-00BFBC13037A}"/>
    <dgm:cxn modelId="{3B32756D-B3E5-411D-8FF5-9443D03E0512}" srcId="{AAD4E0A1-2FAA-4C4F-A963-A18676DD2709}" destId="{59A0B26A-2973-451B-9ADA-6468D9C1A82E}" srcOrd="0" destOrd="0" parTransId="{485F4D2F-583A-4E49-8439-7E9505C9635E}" sibTransId="{82DF06A8-49E6-4C50-8190-748A5D28FD6E}"/>
    <dgm:cxn modelId="{F30B326E-5A4C-40C9-B022-26DA52A304C3}" type="presOf" srcId="{59A0B26A-2973-451B-9ADA-6468D9C1A82E}" destId="{356E000D-F109-45EB-B501-4B78AA5C433C}" srcOrd="0" destOrd="0" presId="urn:microsoft.com/office/officeart/2016/7/layout/AccentHomeChevronProcess"/>
    <dgm:cxn modelId="{BA28E150-B520-45EE-BFD1-4D2E23E60A09}" type="presOf" srcId="{2D1CA65F-EE29-46F6-958B-69C818F1E0F4}" destId="{1D355014-212E-4E3B-B09B-B93C10E33482}" srcOrd="0" destOrd="0" presId="urn:microsoft.com/office/officeart/2016/7/layout/AccentHomeChevronProcess"/>
    <dgm:cxn modelId="{91705C74-E47E-44E5-A2E5-FF3FA3B919FF}" srcId="{AAD4E0A1-2FAA-4C4F-A963-A18676DD2709}" destId="{2B59FF19-1DAB-4D08-93F5-9BD37CE16428}" srcOrd="6" destOrd="0" parTransId="{98DEE502-7379-4DC6-97B6-3A1BD7A2B4B3}" sibTransId="{6D622C57-5791-40CE-8E4D-70FF8A854F16}"/>
    <dgm:cxn modelId="{E66F6C54-65F8-407B-BD48-240BCA892421}" srcId="{EBE90BD3-55EB-4EAC-8A4D-97C81BDCA525}" destId="{2D1CA65F-EE29-46F6-958B-69C818F1E0F4}" srcOrd="0" destOrd="0" parTransId="{80795534-EA12-4E69-99E6-AADEAF3EEE7A}" sibTransId="{90795B98-BB4A-4CF1-A7C0-03FB2083E9EE}"/>
    <dgm:cxn modelId="{050C9254-2664-45D0-A7C0-16D1E600B953}" type="presOf" srcId="{D59A6E49-80F2-47F2-A3F1-A7D3C1042B7A}" destId="{8CE5514B-799A-4B97-A4CE-949CED117359}" srcOrd="0" destOrd="0" presId="urn:microsoft.com/office/officeart/2016/7/layout/AccentHomeChevronProcess"/>
    <dgm:cxn modelId="{F7E24D59-9532-4E70-A381-FD77E8E3792F}" srcId="{59A0B26A-2973-451B-9ADA-6468D9C1A82E}" destId="{EFA50C6C-022A-4BE7-B363-CC5944231205}" srcOrd="0" destOrd="0" parTransId="{2DCDB026-5A6D-4F6F-854C-5F88D23D2A99}" sibTransId="{1640FBF7-6D83-46D6-9A14-66833FCD0185}"/>
    <dgm:cxn modelId="{BB331587-E8E0-4EB4-A73E-6C4FBC78406B}" type="presOf" srcId="{A5F3A565-F1A9-4263-BA1F-374C68AB041C}" destId="{76F87B8F-7B70-4B8F-BD86-BC83CD9F0297}" srcOrd="0" destOrd="0" presId="urn:microsoft.com/office/officeart/2016/7/layout/AccentHomeChevronProcess"/>
    <dgm:cxn modelId="{4A7EFD87-320F-45A4-8133-759E7A6020E6}" type="presOf" srcId="{B37999E7-C394-42CA-9788-025667B2F148}" destId="{26E75E88-EED9-45B9-B2E1-7CF90983F84F}" srcOrd="0" destOrd="0" presId="urn:microsoft.com/office/officeart/2016/7/layout/AccentHomeChevronProcess"/>
    <dgm:cxn modelId="{1CABEF89-C50A-42EA-80EA-986B38D302CF}" type="presOf" srcId="{CB8D8C5F-8766-4BD3-BF3B-B80E48D369D3}" destId="{64E00869-CCCB-4F74-AD7A-B7BAF5C41757}" srcOrd="0" destOrd="0" presId="urn:microsoft.com/office/officeart/2016/7/layout/AccentHomeChevronProcess"/>
    <dgm:cxn modelId="{55B3568B-DE2B-4780-BD9C-3E01141320A2}" type="presOf" srcId="{2B59FF19-1DAB-4D08-93F5-9BD37CE16428}" destId="{05FFBA36-4AF0-4D44-B636-23303DB7411C}" srcOrd="0" destOrd="0" presId="urn:microsoft.com/office/officeart/2016/7/layout/AccentHomeChevronProcess"/>
    <dgm:cxn modelId="{1AC5888B-5F0A-4CE7-8F69-58ACC0AA1100}" srcId="{8AE324F7-386D-45A2-868A-242E22B37484}" destId="{F2C5946E-96AC-4D5A-B458-7D2B25514DE6}" srcOrd="0" destOrd="0" parTransId="{00377DCE-90FB-46C7-8AA2-8160B9C8E411}" sibTransId="{A191672C-E826-4D12-AE04-B7C722E1DAD5}"/>
    <dgm:cxn modelId="{3558A59D-7369-44E9-904F-FA6F4D04C070}" srcId="{AAD4E0A1-2FAA-4C4F-A963-A18676DD2709}" destId="{8AE324F7-386D-45A2-868A-242E22B37484}" srcOrd="7" destOrd="0" parTransId="{234A76A7-017C-468D-B6C6-6AE5595F0A60}" sibTransId="{EC9BCBCD-EFC8-4290-B863-734E9A2158AC}"/>
    <dgm:cxn modelId="{0DCDD2B0-40B4-4FE3-97A4-E8F517D667FA}" type="presOf" srcId="{EFA50C6C-022A-4BE7-B363-CC5944231205}" destId="{690A1E60-14A3-48E2-969A-2D37B614EB37}" srcOrd="0" destOrd="0" presId="urn:microsoft.com/office/officeart/2016/7/layout/AccentHomeChevronProcess"/>
    <dgm:cxn modelId="{413D8CBF-9BE5-4595-A5A2-4B4E2432D0F7}" srcId="{55994098-D36F-4744-99E8-E0DA8085DF1E}" destId="{CB8D8C5F-8766-4BD3-BF3B-B80E48D369D3}" srcOrd="0" destOrd="0" parTransId="{EE4D88ED-F7AA-4473-8BB9-F6006808A272}" sibTransId="{35FA5770-29A3-4E93-8E5C-BFDC9B0B44C6}"/>
    <dgm:cxn modelId="{AEC3EBD0-1922-4FDA-8C9E-4E7A1D61E53D}" type="presOf" srcId="{AAD4E0A1-2FAA-4C4F-A963-A18676DD2709}" destId="{783BA2EA-8436-4CCE-A39E-6BCF5238143F}" srcOrd="0" destOrd="0" presId="urn:microsoft.com/office/officeart/2016/7/layout/AccentHomeChevronProcess"/>
    <dgm:cxn modelId="{1DEAA8D5-09D4-43B8-9CE1-38F63628F861}" srcId="{AAD4E0A1-2FAA-4C4F-A963-A18676DD2709}" destId="{D59A6E49-80F2-47F2-A3F1-A7D3C1042B7A}" srcOrd="3" destOrd="0" parTransId="{0F0347E2-53BF-4AF0-BE04-E562E9D07F8C}" sibTransId="{7E011706-AE0C-4AA0-B690-E8284D94C1FB}"/>
    <dgm:cxn modelId="{EBE2C1DB-07FC-4F27-A5A7-EE900A006F24}" srcId="{AAD4E0A1-2FAA-4C4F-A963-A18676DD2709}" destId="{55994098-D36F-4744-99E8-E0DA8085DF1E}" srcOrd="4" destOrd="0" parTransId="{FE6A890F-581A-4ABF-9213-274773E75111}" sibTransId="{CF06BB81-08A9-4319-B476-D13F169F98DC}"/>
    <dgm:cxn modelId="{5ADCAFE7-EEA6-4BFA-9A5B-7E47089881FE}" type="presOf" srcId="{8159643A-818D-4545-AFE5-29FC064B1AAA}" destId="{E71F2D5D-B2F9-4DA3-A66A-9C6CCF024E35}" srcOrd="0" destOrd="0" presId="urn:microsoft.com/office/officeart/2016/7/layout/AccentHomeChevronProcess"/>
    <dgm:cxn modelId="{6C7779F4-FD69-4B67-B910-A8608F5BFD91}" srcId="{AAD4E0A1-2FAA-4C4F-A963-A18676DD2709}" destId="{11173297-B697-4A11-9EAC-E45317C547A3}" srcOrd="2" destOrd="0" parTransId="{04B33EEE-24D9-46D5-87A7-153B2EA6E29D}" sibTransId="{F44242F6-86F1-4EA1-8BA3-3748696B9D36}"/>
    <dgm:cxn modelId="{6611D126-9F3D-4D3A-AAF3-BB5655B14647}" type="presParOf" srcId="{783BA2EA-8436-4CCE-A39E-6BCF5238143F}" destId="{F0826536-DCAA-4063-BFB9-4645227B9732}" srcOrd="0" destOrd="0" presId="urn:microsoft.com/office/officeart/2016/7/layout/AccentHomeChevronProcess"/>
    <dgm:cxn modelId="{85796E44-494A-4150-B35F-33B1B9A5FF16}" type="presParOf" srcId="{F0826536-DCAA-4063-BFB9-4645227B9732}" destId="{E3149CA8-F730-4485-B25A-C15A62708F74}" srcOrd="0" destOrd="0" presId="urn:microsoft.com/office/officeart/2016/7/layout/AccentHomeChevronProcess"/>
    <dgm:cxn modelId="{A166AD79-2619-4D52-A3B3-6215B3AA43D1}" type="presParOf" srcId="{F0826536-DCAA-4063-BFB9-4645227B9732}" destId="{356E000D-F109-45EB-B501-4B78AA5C433C}" srcOrd="1" destOrd="0" presId="urn:microsoft.com/office/officeart/2016/7/layout/AccentHomeChevronProcess"/>
    <dgm:cxn modelId="{F077F179-9385-4782-9283-8B16C1C2BA34}" type="presParOf" srcId="{F0826536-DCAA-4063-BFB9-4645227B9732}" destId="{690A1E60-14A3-48E2-969A-2D37B614EB37}" srcOrd="2" destOrd="0" presId="urn:microsoft.com/office/officeart/2016/7/layout/AccentHomeChevronProcess"/>
    <dgm:cxn modelId="{FA9EB690-4AD1-4C19-B9A1-53E66DA560CD}" type="presParOf" srcId="{F0826536-DCAA-4063-BFB9-4645227B9732}" destId="{792BD85C-2D0D-4BF4-AF83-D8128B6A0BBD}" srcOrd="3" destOrd="0" presId="urn:microsoft.com/office/officeart/2016/7/layout/AccentHomeChevronProcess"/>
    <dgm:cxn modelId="{3742C70D-B7C4-4347-ADE9-AE1A90E7AA08}" type="presParOf" srcId="{783BA2EA-8436-4CCE-A39E-6BCF5238143F}" destId="{B1D346D7-C154-4D58-8724-9D8D322272D9}" srcOrd="1" destOrd="0" presId="urn:microsoft.com/office/officeart/2016/7/layout/AccentHomeChevronProcess"/>
    <dgm:cxn modelId="{7F2E54B8-A4E8-4F58-B05C-AC407951920B}" type="presParOf" srcId="{783BA2EA-8436-4CCE-A39E-6BCF5238143F}" destId="{14B6A5EE-E0B3-4A85-B764-A872E77BD918}" srcOrd="2" destOrd="0" presId="urn:microsoft.com/office/officeart/2016/7/layout/AccentHomeChevronProcess"/>
    <dgm:cxn modelId="{B7C14F8B-CC24-4358-ACAC-06BBD57C9232}" type="presParOf" srcId="{14B6A5EE-E0B3-4A85-B764-A872E77BD918}" destId="{CC632145-1148-4956-9088-B915D0D0FD99}" srcOrd="0" destOrd="0" presId="urn:microsoft.com/office/officeart/2016/7/layout/AccentHomeChevronProcess"/>
    <dgm:cxn modelId="{EB2BC1A5-5145-4896-855A-0AFEACE82BCF}" type="presParOf" srcId="{14B6A5EE-E0B3-4A85-B764-A872E77BD918}" destId="{E71F2D5D-B2F9-4DA3-A66A-9C6CCF024E35}" srcOrd="1" destOrd="0" presId="urn:microsoft.com/office/officeart/2016/7/layout/AccentHomeChevronProcess"/>
    <dgm:cxn modelId="{BFE19651-BA6F-4861-AC66-33F319D53F7D}" type="presParOf" srcId="{14B6A5EE-E0B3-4A85-B764-A872E77BD918}" destId="{76F87B8F-7B70-4B8F-BD86-BC83CD9F0297}" srcOrd="2" destOrd="0" presId="urn:microsoft.com/office/officeart/2016/7/layout/AccentHomeChevronProcess"/>
    <dgm:cxn modelId="{98F69F0E-9C66-428E-8A69-C89EADF74318}" type="presParOf" srcId="{14B6A5EE-E0B3-4A85-B764-A872E77BD918}" destId="{05D16F6A-9EB7-4E55-B58D-6F5902C7CC80}" srcOrd="3" destOrd="0" presId="urn:microsoft.com/office/officeart/2016/7/layout/AccentHomeChevronProcess"/>
    <dgm:cxn modelId="{DA6016D0-FF08-42BE-9BDC-FF482682D30D}" type="presParOf" srcId="{783BA2EA-8436-4CCE-A39E-6BCF5238143F}" destId="{6A4F6B20-1C90-450E-965A-C1EB3B417C04}" srcOrd="3" destOrd="0" presId="urn:microsoft.com/office/officeart/2016/7/layout/AccentHomeChevronProcess"/>
    <dgm:cxn modelId="{6EF0D53E-C29F-4657-A617-6C3C35BB9FAE}" type="presParOf" srcId="{783BA2EA-8436-4CCE-A39E-6BCF5238143F}" destId="{D85162A9-E7E1-4DA6-A96C-574B4875794C}" srcOrd="4" destOrd="0" presId="urn:microsoft.com/office/officeart/2016/7/layout/AccentHomeChevronProcess"/>
    <dgm:cxn modelId="{C3DCC376-D230-47A5-B0AF-7BF05A5F988F}" type="presParOf" srcId="{D85162A9-E7E1-4DA6-A96C-574B4875794C}" destId="{5C7AB7EB-E74C-4AF9-873D-5493F7962F03}" srcOrd="0" destOrd="0" presId="urn:microsoft.com/office/officeart/2016/7/layout/AccentHomeChevronProcess"/>
    <dgm:cxn modelId="{3B951B36-7350-4EA2-B9D5-5614563BACC1}" type="presParOf" srcId="{D85162A9-E7E1-4DA6-A96C-574B4875794C}" destId="{FCBE03BB-10EF-463F-ADE9-2490921E2F01}" srcOrd="1" destOrd="0" presId="urn:microsoft.com/office/officeart/2016/7/layout/AccentHomeChevronProcess"/>
    <dgm:cxn modelId="{0DF3A932-41AE-4A1B-B940-4F00F9CF7627}" type="presParOf" srcId="{D85162A9-E7E1-4DA6-A96C-574B4875794C}" destId="{499DECC5-47AF-4CB1-BCD3-F288444FFD05}" srcOrd="2" destOrd="0" presId="urn:microsoft.com/office/officeart/2016/7/layout/AccentHomeChevronProcess"/>
    <dgm:cxn modelId="{959D2AAF-704B-4D08-8294-3790BF74564E}" type="presParOf" srcId="{D85162A9-E7E1-4DA6-A96C-574B4875794C}" destId="{303CC2BE-542F-4C56-82EF-DBD9BE5FA7D0}" srcOrd="3" destOrd="0" presId="urn:microsoft.com/office/officeart/2016/7/layout/AccentHomeChevronProcess"/>
    <dgm:cxn modelId="{E44537FE-1975-4124-BCD2-862CC511C87F}" type="presParOf" srcId="{783BA2EA-8436-4CCE-A39E-6BCF5238143F}" destId="{31E06083-C734-4BB7-B45B-F495DA16657F}" srcOrd="5" destOrd="0" presId="urn:microsoft.com/office/officeart/2016/7/layout/AccentHomeChevronProcess"/>
    <dgm:cxn modelId="{D08F1D36-1DBD-4A90-B35A-11CB6AB70837}" type="presParOf" srcId="{783BA2EA-8436-4CCE-A39E-6BCF5238143F}" destId="{33C0640E-1908-43E2-A30D-C597CD2E5C45}" srcOrd="6" destOrd="0" presId="urn:microsoft.com/office/officeart/2016/7/layout/AccentHomeChevronProcess"/>
    <dgm:cxn modelId="{77398350-C6EC-4106-8EBF-0C0C73F7D8E2}" type="presParOf" srcId="{33C0640E-1908-43E2-A30D-C597CD2E5C45}" destId="{D45698BB-B312-4969-9C62-8B658A7BE04B}" srcOrd="0" destOrd="0" presId="urn:microsoft.com/office/officeart/2016/7/layout/AccentHomeChevronProcess"/>
    <dgm:cxn modelId="{BB0C5B20-87A6-498F-A1F7-C45BD18A0349}" type="presParOf" srcId="{33C0640E-1908-43E2-A30D-C597CD2E5C45}" destId="{8CE5514B-799A-4B97-A4CE-949CED117359}" srcOrd="1" destOrd="0" presId="urn:microsoft.com/office/officeart/2016/7/layout/AccentHomeChevronProcess"/>
    <dgm:cxn modelId="{7900CD8C-9318-4089-992F-92843765BB6E}" type="presParOf" srcId="{33C0640E-1908-43E2-A30D-C597CD2E5C45}" destId="{26E75E88-EED9-45B9-B2E1-7CF90983F84F}" srcOrd="2" destOrd="0" presId="urn:microsoft.com/office/officeart/2016/7/layout/AccentHomeChevronProcess"/>
    <dgm:cxn modelId="{51FB55C6-15A1-4FDA-9B20-03379835FB58}" type="presParOf" srcId="{33C0640E-1908-43E2-A30D-C597CD2E5C45}" destId="{0E310878-290E-4CDF-A224-A01279FC1395}" srcOrd="3" destOrd="0" presId="urn:microsoft.com/office/officeart/2016/7/layout/AccentHomeChevronProcess"/>
    <dgm:cxn modelId="{846F24E1-EA22-4D81-ACCB-5088E0274B96}" type="presParOf" srcId="{783BA2EA-8436-4CCE-A39E-6BCF5238143F}" destId="{55F036F5-304F-4940-A050-48A87A0DF8E4}" srcOrd="7" destOrd="0" presId="urn:microsoft.com/office/officeart/2016/7/layout/AccentHomeChevronProcess"/>
    <dgm:cxn modelId="{B103AE81-46C3-47B1-927F-0A7A6650F708}" type="presParOf" srcId="{783BA2EA-8436-4CCE-A39E-6BCF5238143F}" destId="{DE6D6CDC-CDB8-41A5-9A25-488D6770923B}" srcOrd="8" destOrd="0" presId="urn:microsoft.com/office/officeart/2016/7/layout/AccentHomeChevronProcess"/>
    <dgm:cxn modelId="{3F45856F-D3A1-47C6-A5AB-4158BCD4FADB}" type="presParOf" srcId="{DE6D6CDC-CDB8-41A5-9A25-488D6770923B}" destId="{E1FBD8F3-165A-49BF-B4D4-072662B754BC}" srcOrd="0" destOrd="0" presId="urn:microsoft.com/office/officeart/2016/7/layout/AccentHomeChevronProcess"/>
    <dgm:cxn modelId="{E2D99B0D-F579-4E9B-AFBE-7FA990FC00CD}" type="presParOf" srcId="{DE6D6CDC-CDB8-41A5-9A25-488D6770923B}" destId="{21A2AEBC-92E5-44C5-B5C0-905775AC1AFF}" srcOrd="1" destOrd="0" presId="urn:microsoft.com/office/officeart/2016/7/layout/AccentHomeChevronProcess"/>
    <dgm:cxn modelId="{2F1990F3-EFAE-4F8A-84E1-D3A92EBBF8A0}" type="presParOf" srcId="{DE6D6CDC-CDB8-41A5-9A25-488D6770923B}" destId="{64E00869-CCCB-4F74-AD7A-B7BAF5C41757}" srcOrd="2" destOrd="0" presId="urn:microsoft.com/office/officeart/2016/7/layout/AccentHomeChevronProcess"/>
    <dgm:cxn modelId="{D1F974BD-910B-4471-A24E-7A4FF770B9B2}" type="presParOf" srcId="{DE6D6CDC-CDB8-41A5-9A25-488D6770923B}" destId="{B69D88A4-831A-4BD1-9F22-64E112CF343C}" srcOrd="3" destOrd="0" presId="urn:microsoft.com/office/officeart/2016/7/layout/AccentHomeChevronProcess"/>
    <dgm:cxn modelId="{BC4A68E0-A269-4454-8BE2-6CB646F09389}" type="presParOf" srcId="{783BA2EA-8436-4CCE-A39E-6BCF5238143F}" destId="{67098F5B-6985-47FE-AE86-B2CA8D56BD48}" srcOrd="9" destOrd="0" presId="urn:microsoft.com/office/officeart/2016/7/layout/AccentHomeChevronProcess"/>
    <dgm:cxn modelId="{2754D92A-7174-45A1-BFB6-9A533EC969D5}" type="presParOf" srcId="{783BA2EA-8436-4CCE-A39E-6BCF5238143F}" destId="{1D8E93B2-4962-463E-9F22-86B4EF06B729}" srcOrd="10" destOrd="0" presId="urn:microsoft.com/office/officeart/2016/7/layout/AccentHomeChevronProcess"/>
    <dgm:cxn modelId="{B215364F-B428-4855-B5E3-83F4B4BC648D}" type="presParOf" srcId="{1D8E93B2-4962-463E-9F22-86B4EF06B729}" destId="{272FBE21-59AC-4370-B5EE-9E59657952B3}" srcOrd="0" destOrd="0" presId="urn:microsoft.com/office/officeart/2016/7/layout/AccentHomeChevronProcess"/>
    <dgm:cxn modelId="{B685F71A-7AF9-463C-846E-D3208E8C0E9C}" type="presParOf" srcId="{1D8E93B2-4962-463E-9F22-86B4EF06B729}" destId="{41A082A2-32C0-4B3A-B20C-AA6B35530C80}" srcOrd="1" destOrd="0" presId="urn:microsoft.com/office/officeart/2016/7/layout/AccentHomeChevronProcess"/>
    <dgm:cxn modelId="{4E89C074-1574-4B42-8A8E-6057F6DED969}" type="presParOf" srcId="{1D8E93B2-4962-463E-9F22-86B4EF06B729}" destId="{1D355014-212E-4E3B-B09B-B93C10E33482}" srcOrd="2" destOrd="0" presId="urn:microsoft.com/office/officeart/2016/7/layout/AccentHomeChevronProcess"/>
    <dgm:cxn modelId="{AF5033AB-C9A5-4CAE-A4DC-77ED4E6299A1}" type="presParOf" srcId="{1D8E93B2-4962-463E-9F22-86B4EF06B729}" destId="{54C2AB76-E134-4D75-A937-C44F2FFC2D2B}" srcOrd="3" destOrd="0" presId="urn:microsoft.com/office/officeart/2016/7/layout/AccentHomeChevronProcess"/>
    <dgm:cxn modelId="{2BC837DD-C0BC-4680-BD70-2D13844ABBF1}" type="presParOf" srcId="{783BA2EA-8436-4CCE-A39E-6BCF5238143F}" destId="{C42C77CD-1ECE-45D2-9E4C-6BF8EA41A187}" srcOrd="11" destOrd="0" presId="urn:microsoft.com/office/officeart/2016/7/layout/AccentHomeChevronProcess"/>
    <dgm:cxn modelId="{98AA2E69-0671-4671-A95A-C362D29F6A71}" type="presParOf" srcId="{783BA2EA-8436-4CCE-A39E-6BCF5238143F}" destId="{757AAD69-FA72-43CE-A9C1-97859354DD4F}" srcOrd="12" destOrd="0" presId="urn:microsoft.com/office/officeart/2016/7/layout/AccentHomeChevronProcess"/>
    <dgm:cxn modelId="{CB4A1DCA-E693-4126-AA1E-39C8DD691FA9}" type="presParOf" srcId="{757AAD69-FA72-43CE-A9C1-97859354DD4F}" destId="{3C5E3ACC-7866-4101-971A-FC9133FBA52E}" srcOrd="0" destOrd="0" presId="urn:microsoft.com/office/officeart/2016/7/layout/AccentHomeChevronProcess"/>
    <dgm:cxn modelId="{A49B989D-2751-4366-B799-289E8C84661C}" type="presParOf" srcId="{757AAD69-FA72-43CE-A9C1-97859354DD4F}" destId="{05FFBA36-4AF0-4D44-B636-23303DB7411C}" srcOrd="1" destOrd="0" presId="urn:microsoft.com/office/officeart/2016/7/layout/AccentHomeChevronProcess"/>
    <dgm:cxn modelId="{D274D9EC-AD44-4005-BE37-662E02EC028E}" type="presParOf" srcId="{757AAD69-FA72-43CE-A9C1-97859354DD4F}" destId="{3570C51C-FCA1-4863-B325-406D5B17C3EE}" srcOrd="2" destOrd="0" presId="urn:microsoft.com/office/officeart/2016/7/layout/AccentHomeChevronProcess"/>
    <dgm:cxn modelId="{09BBE315-3002-43C5-BB06-98DE3B522645}" type="presParOf" srcId="{757AAD69-FA72-43CE-A9C1-97859354DD4F}" destId="{31B79C4A-AC83-4768-BBED-DDCD0FFAD471}" srcOrd="3" destOrd="0" presId="urn:microsoft.com/office/officeart/2016/7/layout/AccentHomeChevronProcess"/>
    <dgm:cxn modelId="{6D49D3C5-A229-4468-857F-5F6E46177159}" type="presParOf" srcId="{783BA2EA-8436-4CCE-A39E-6BCF5238143F}" destId="{BC1B591C-772A-4811-97E8-D4A155CD52D5}" srcOrd="13" destOrd="0" presId="urn:microsoft.com/office/officeart/2016/7/layout/AccentHomeChevronProcess"/>
    <dgm:cxn modelId="{9CDD98A5-3C45-403C-8FFA-C5E45A5D72EC}" type="presParOf" srcId="{783BA2EA-8436-4CCE-A39E-6BCF5238143F}" destId="{1B1FFA15-18C7-4FA1-8E23-8A3F31C302EB}" srcOrd="14" destOrd="0" presId="urn:microsoft.com/office/officeart/2016/7/layout/AccentHomeChevronProcess"/>
    <dgm:cxn modelId="{7E6ED34B-B1F0-4FB3-850D-E94B6E9E17D3}" type="presParOf" srcId="{1B1FFA15-18C7-4FA1-8E23-8A3F31C302EB}" destId="{736EA73E-CF05-45B4-A946-DC09155D617E}" srcOrd="0" destOrd="0" presId="urn:microsoft.com/office/officeart/2016/7/layout/AccentHomeChevronProcess"/>
    <dgm:cxn modelId="{62E0986F-AF8A-4BB9-9929-81DF0F4BFDCA}" type="presParOf" srcId="{1B1FFA15-18C7-4FA1-8E23-8A3F31C302EB}" destId="{507DCF5B-980F-4E37-B5EB-2E84D9C6B52F}" srcOrd="1" destOrd="0" presId="urn:microsoft.com/office/officeart/2016/7/layout/AccentHomeChevronProcess"/>
    <dgm:cxn modelId="{93041484-7DAD-4FD9-B487-F83C4013B175}" type="presParOf" srcId="{1B1FFA15-18C7-4FA1-8E23-8A3F31C302EB}" destId="{EEA84B30-BE1D-4937-8B3F-F60859618187}" srcOrd="2" destOrd="0" presId="urn:microsoft.com/office/officeart/2016/7/layout/AccentHomeChevronProcess"/>
    <dgm:cxn modelId="{7003133C-AC1E-431B-BAC1-22BEE521CC89}" type="presParOf" srcId="{1B1FFA15-18C7-4FA1-8E23-8A3F31C302EB}" destId="{74B8F068-5875-4CEC-BBA5-2D4AFCF2A5D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49CA8-F730-4485-B25A-C15A62708F74}">
      <dsp:nvSpPr>
        <dsp:cNvPr id="0" name=""/>
        <dsp:cNvSpPr/>
      </dsp:nvSpPr>
      <dsp:spPr>
        <a:xfrm rot="5400000">
          <a:off x="-1075750" y="2091911"/>
          <a:ext cx="2277122" cy="117408"/>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6E000D-F109-45EB-B501-4B78AA5C433C}">
      <dsp:nvSpPr>
        <dsp:cNvPr id="0" name=""/>
        <dsp:cNvSpPr/>
      </dsp:nvSpPr>
      <dsp:spPr>
        <a:xfrm>
          <a:off x="4106" y="3289176"/>
          <a:ext cx="1467608" cy="759040"/>
        </a:xfrm>
        <a:prstGeom prst="homePlate">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215900" rIns="107950" bIns="215900" numCol="1" spcCol="1270" anchor="ctr" anchorCtr="0">
          <a:noAutofit/>
        </a:bodyPr>
        <a:lstStyle/>
        <a:p>
          <a:pPr marL="0" lvl="0" indent="0" algn="ctr" defTabSz="755650">
            <a:lnSpc>
              <a:spcPct val="90000"/>
            </a:lnSpc>
            <a:spcBef>
              <a:spcPct val="0"/>
            </a:spcBef>
            <a:spcAft>
              <a:spcPct val="35000"/>
            </a:spcAft>
            <a:buNone/>
          </a:pPr>
          <a:r>
            <a:rPr lang="en-US" sz="1700" kern="1200" dirty="0"/>
            <a:t>Late 1980’s</a:t>
          </a:r>
        </a:p>
      </dsp:txBody>
      <dsp:txXfrm>
        <a:off x="4106" y="3289176"/>
        <a:ext cx="1372728" cy="759040"/>
      </dsp:txXfrm>
    </dsp:sp>
    <dsp:sp modelId="{690A1E60-14A3-48E2-969A-2D37B614EB37}">
      <dsp:nvSpPr>
        <dsp:cNvPr id="0" name=""/>
        <dsp:cNvSpPr/>
      </dsp:nvSpPr>
      <dsp:spPr>
        <a:xfrm>
          <a:off x="121515" y="1082499"/>
          <a:ext cx="1191697" cy="21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Guido Van Rossum begins to work on Python at the National Research Institute for Mathematics and Computer Science in the Netherlands.</a:t>
          </a:r>
        </a:p>
      </dsp:txBody>
      <dsp:txXfrm>
        <a:off x="121515" y="1082499"/>
        <a:ext cx="1191697" cy="2136232"/>
      </dsp:txXfrm>
    </dsp:sp>
    <dsp:sp modelId="{CC632145-1148-4956-9088-B915D0D0FD99}">
      <dsp:nvSpPr>
        <dsp:cNvPr id="0" name=""/>
        <dsp:cNvSpPr/>
      </dsp:nvSpPr>
      <dsp:spPr>
        <a:xfrm rot="5400000">
          <a:off x="289125" y="2091911"/>
          <a:ext cx="2277122" cy="117408"/>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1F2D5D-B2F9-4DA3-A66A-9C6CCF024E35}">
      <dsp:nvSpPr>
        <dsp:cNvPr id="0" name=""/>
        <dsp:cNvSpPr/>
      </dsp:nvSpPr>
      <dsp:spPr>
        <a:xfrm>
          <a:off x="1368982" y="3289176"/>
          <a:ext cx="1467608" cy="759040"/>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215900" rIns="107950" bIns="215900" numCol="1" spcCol="1270" anchor="ctr" anchorCtr="0">
          <a:noAutofit/>
        </a:bodyPr>
        <a:lstStyle/>
        <a:p>
          <a:pPr marL="0" lvl="0" indent="0" algn="ctr" defTabSz="755650">
            <a:lnSpc>
              <a:spcPct val="90000"/>
            </a:lnSpc>
            <a:spcBef>
              <a:spcPct val="0"/>
            </a:spcBef>
            <a:spcAft>
              <a:spcPct val="35000"/>
            </a:spcAft>
            <a:buNone/>
          </a:pPr>
          <a:r>
            <a:rPr lang="en-US" sz="1700" kern="1200" dirty="0"/>
            <a:t>2001</a:t>
          </a:r>
        </a:p>
      </dsp:txBody>
      <dsp:txXfrm>
        <a:off x="1558742" y="3289176"/>
        <a:ext cx="1088088" cy="759040"/>
      </dsp:txXfrm>
    </dsp:sp>
    <dsp:sp modelId="{76F87B8F-7B70-4B8F-BD86-BC83CD9F0297}">
      <dsp:nvSpPr>
        <dsp:cNvPr id="0" name=""/>
        <dsp:cNvSpPr/>
      </dsp:nvSpPr>
      <dsp:spPr>
        <a:xfrm>
          <a:off x="1486390" y="1082499"/>
          <a:ext cx="1191697" cy="21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fr-FR" sz="1100" kern="1200" dirty="0"/>
            <a:t>Fernando Pérez starts developing IPython.</a:t>
          </a:r>
          <a:r>
            <a:rPr lang="en-US" sz="1100" kern="1200" dirty="0"/>
            <a:t>. </a:t>
          </a:r>
        </a:p>
      </dsp:txBody>
      <dsp:txXfrm>
        <a:off x="1486390" y="1082499"/>
        <a:ext cx="1191697" cy="2136232"/>
      </dsp:txXfrm>
    </dsp:sp>
    <dsp:sp modelId="{5C7AB7EB-E74C-4AF9-873D-5493F7962F03}">
      <dsp:nvSpPr>
        <dsp:cNvPr id="0" name=""/>
        <dsp:cNvSpPr/>
      </dsp:nvSpPr>
      <dsp:spPr>
        <a:xfrm rot="5400000">
          <a:off x="1654000" y="2091911"/>
          <a:ext cx="2277122" cy="117408"/>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BE03BB-10EF-463F-ADE9-2490921E2F01}">
      <dsp:nvSpPr>
        <dsp:cNvPr id="0" name=""/>
        <dsp:cNvSpPr/>
      </dsp:nvSpPr>
      <dsp:spPr>
        <a:xfrm>
          <a:off x="2733857" y="3289176"/>
          <a:ext cx="1467608" cy="759040"/>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215900" rIns="107950" bIns="215900" numCol="1" spcCol="1270" anchor="ctr" anchorCtr="0">
          <a:noAutofit/>
        </a:bodyPr>
        <a:lstStyle/>
        <a:p>
          <a:pPr marL="0" lvl="0" indent="0" algn="ctr" defTabSz="755650">
            <a:lnSpc>
              <a:spcPct val="90000"/>
            </a:lnSpc>
            <a:spcBef>
              <a:spcPct val="0"/>
            </a:spcBef>
            <a:spcAft>
              <a:spcPct val="35000"/>
            </a:spcAft>
            <a:buNone/>
          </a:pPr>
          <a:r>
            <a:rPr lang="en-US" sz="1700" kern="1200" dirty="0"/>
            <a:t>2005</a:t>
          </a:r>
        </a:p>
      </dsp:txBody>
      <dsp:txXfrm>
        <a:off x="2923617" y="3289176"/>
        <a:ext cx="1088088" cy="759040"/>
      </dsp:txXfrm>
    </dsp:sp>
    <dsp:sp modelId="{499DECC5-47AF-4CB1-BCD3-F288444FFD05}">
      <dsp:nvSpPr>
        <dsp:cNvPr id="0" name=""/>
        <dsp:cNvSpPr/>
      </dsp:nvSpPr>
      <dsp:spPr>
        <a:xfrm>
          <a:off x="2851266" y="1082499"/>
          <a:ext cx="1191697" cy="21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Robert Kern and Fernando Pérez attempted building a notebook system. Unfortunately, the prototype had never become fully usable. </a:t>
          </a:r>
        </a:p>
      </dsp:txBody>
      <dsp:txXfrm>
        <a:off x="2851266" y="1082499"/>
        <a:ext cx="1191697" cy="2136232"/>
      </dsp:txXfrm>
    </dsp:sp>
    <dsp:sp modelId="{D45698BB-B312-4969-9C62-8B658A7BE04B}">
      <dsp:nvSpPr>
        <dsp:cNvPr id="0" name=""/>
        <dsp:cNvSpPr/>
      </dsp:nvSpPr>
      <dsp:spPr>
        <a:xfrm rot="5400000">
          <a:off x="3018876" y="2091911"/>
          <a:ext cx="2277122" cy="117408"/>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E5514B-799A-4B97-A4CE-949CED117359}">
      <dsp:nvSpPr>
        <dsp:cNvPr id="0" name=""/>
        <dsp:cNvSpPr/>
      </dsp:nvSpPr>
      <dsp:spPr>
        <a:xfrm>
          <a:off x="4098733" y="3289176"/>
          <a:ext cx="1467608" cy="759040"/>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215900" rIns="107950" bIns="215900" numCol="1" spcCol="1270" anchor="ctr" anchorCtr="0">
          <a:noAutofit/>
        </a:bodyPr>
        <a:lstStyle/>
        <a:p>
          <a:pPr marL="0" lvl="0" indent="0" algn="ctr" defTabSz="755650">
            <a:lnSpc>
              <a:spcPct val="90000"/>
            </a:lnSpc>
            <a:spcBef>
              <a:spcPct val="0"/>
            </a:spcBef>
            <a:spcAft>
              <a:spcPct val="35000"/>
            </a:spcAft>
            <a:buNone/>
          </a:pPr>
          <a:r>
            <a:rPr lang="en-US" sz="1700" kern="1200" dirty="0"/>
            <a:t>2007</a:t>
          </a:r>
        </a:p>
      </dsp:txBody>
      <dsp:txXfrm>
        <a:off x="4288493" y="3289176"/>
        <a:ext cx="1088088" cy="759040"/>
      </dsp:txXfrm>
    </dsp:sp>
    <dsp:sp modelId="{26E75E88-EED9-45B9-B2E1-7CF90983F84F}">
      <dsp:nvSpPr>
        <dsp:cNvPr id="0" name=""/>
        <dsp:cNvSpPr/>
      </dsp:nvSpPr>
      <dsp:spPr>
        <a:xfrm>
          <a:off x="4216141" y="1082499"/>
          <a:ext cx="1191697" cy="21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The </a:t>
          </a:r>
          <a:r>
            <a:rPr lang="en-US" sz="1100" kern="1200" dirty="0" err="1"/>
            <a:t>IPython</a:t>
          </a:r>
          <a:r>
            <a:rPr lang="en-US" sz="1100" kern="1200" dirty="0"/>
            <a:t> team had kept on working, and in 2007, they formulated another attempt at implementing a notebook-type system. </a:t>
          </a:r>
        </a:p>
      </dsp:txBody>
      <dsp:txXfrm>
        <a:off x="4216141" y="1082499"/>
        <a:ext cx="1191697" cy="2136232"/>
      </dsp:txXfrm>
    </dsp:sp>
    <dsp:sp modelId="{E1FBD8F3-165A-49BF-B4D4-072662B754BC}">
      <dsp:nvSpPr>
        <dsp:cNvPr id="0" name=""/>
        <dsp:cNvSpPr/>
      </dsp:nvSpPr>
      <dsp:spPr>
        <a:xfrm rot="5400000">
          <a:off x="4383751" y="2091911"/>
          <a:ext cx="2277122" cy="117408"/>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A2AEBC-92E5-44C5-B5C0-905775AC1AFF}">
      <dsp:nvSpPr>
        <dsp:cNvPr id="0" name=""/>
        <dsp:cNvSpPr/>
      </dsp:nvSpPr>
      <dsp:spPr>
        <a:xfrm>
          <a:off x="5463608" y="3289176"/>
          <a:ext cx="1467608" cy="759040"/>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215900" rIns="107950" bIns="215900" numCol="1" spcCol="1270" anchor="ctr" anchorCtr="0">
          <a:noAutofit/>
        </a:bodyPr>
        <a:lstStyle/>
        <a:p>
          <a:pPr marL="0" lvl="0" indent="0" algn="ctr" defTabSz="755650">
            <a:lnSpc>
              <a:spcPct val="90000"/>
            </a:lnSpc>
            <a:spcBef>
              <a:spcPct val="0"/>
            </a:spcBef>
            <a:spcAft>
              <a:spcPct val="35000"/>
            </a:spcAft>
            <a:buNone/>
          </a:pPr>
          <a:r>
            <a:rPr lang="en-US" sz="1700" kern="1200" dirty="0"/>
            <a:t>2010</a:t>
          </a:r>
        </a:p>
      </dsp:txBody>
      <dsp:txXfrm>
        <a:off x="5653368" y="3289176"/>
        <a:ext cx="1088088" cy="759040"/>
      </dsp:txXfrm>
    </dsp:sp>
    <dsp:sp modelId="{64E00869-CCCB-4F74-AD7A-B7BAF5C41757}">
      <dsp:nvSpPr>
        <dsp:cNvPr id="0" name=""/>
        <dsp:cNvSpPr/>
      </dsp:nvSpPr>
      <dsp:spPr>
        <a:xfrm>
          <a:off x="5581017" y="1082499"/>
          <a:ext cx="1191697" cy="21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By October 2010, there was a prototype of a web notebook.</a:t>
          </a:r>
        </a:p>
      </dsp:txBody>
      <dsp:txXfrm>
        <a:off x="5581017" y="1082499"/>
        <a:ext cx="1191697" cy="2136232"/>
      </dsp:txXfrm>
    </dsp:sp>
    <dsp:sp modelId="{272FBE21-59AC-4370-B5EE-9E59657952B3}">
      <dsp:nvSpPr>
        <dsp:cNvPr id="0" name=""/>
        <dsp:cNvSpPr/>
      </dsp:nvSpPr>
      <dsp:spPr>
        <a:xfrm rot="5400000">
          <a:off x="5748627" y="2091911"/>
          <a:ext cx="2277122" cy="117408"/>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A082A2-32C0-4B3A-B20C-AA6B35530C80}">
      <dsp:nvSpPr>
        <dsp:cNvPr id="0" name=""/>
        <dsp:cNvSpPr/>
      </dsp:nvSpPr>
      <dsp:spPr>
        <a:xfrm>
          <a:off x="6828484" y="3289176"/>
          <a:ext cx="1467608" cy="759040"/>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215900" rIns="107950" bIns="215900" numCol="1" spcCol="1270" anchor="ctr" anchorCtr="0">
          <a:noAutofit/>
        </a:bodyPr>
        <a:lstStyle/>
        <a:p>
          <a:pPr marL="0" lvl="0" indent="0" algn="ctr" defTabSz="755650">
            <a:lnSpc>
              <a:spcPct val="90000"/>
            </a:lnSpc>
            <a:spcBef>
              <a:spcPct val="0"/>
            </a:spcBef>
            <a:spcAft>
              <a:spcPct val="35000"/>
            </a:spcAft>
            <a:buNone/>
          </a:pPr>
          <a:r>
            <a:rPr lang="en-US" sz="1700" kern="1200" dirty="0"/>
            <a:t>2011</a:t>
          </a:r>
        </a:p>
      </dsp:txBody>
      <dsp:txXfrm>
        <a:off x="7018244" y="3289176"/>
        <a:ext cx="1088088" cy="759040"/>
      </dsp:txXfrm>
    </dsp:sp>
    <dsp:sp modelId="{1D355014-212E-4E3B-B09B-B93C10E33482}">
      <dsp:nvSpPr>
        <dsp:cNvPr id="0" name=""/>
        <dsp:cNvSpPr/>
      </dsp:nvSpPr>
      <dsp:spPr>
        <a:xfrm>
          <a:off x="6945892" y="1082499"/>
          <a:ext cx="1191697" cy="21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In the summer of 2011, this prototype was incorporated, and it was released with 0.12 on December 21, 2011.</a:t>
          </a:r>
        </a:p>
      </dsp:txBody>
      <dsp:txXfrm>
        <a:off x="6945892" y="1082499"/>
        <a:ext cx="1191697" cy="2136232"/>
      </dsp:txXfrm>
    </dsp:sp>
    <dsp:sp modelId="{3C5E3ACC-7866-4101-971A-FC9133FBA52E}">
      <dsp:nvSpPr>
        <dsp:cNvPr id="0" name=""/>
        <dsp:cNvSpPr/>
      </dsp:nvSpPr>
      <dsp:spPr>
        <a:xfrm rot="5400000">
          <a:off x="7113502" y="2091911"/>
          <a:ext cx="2277122" cy="117408"/>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FFBA36-4AF0-4D44-B636-23303DB7411C}">
      <dsp:nvSpPr>
        <dsp:cNvPr id="0" name=""/>
        <dsp:cNvSpPr/>
      </dsp:nvSpPr>
      <dsp:spPr>
        <a:xfrm>
          <a:off x="8193359" y="3289176"/>
          <a:ext cx="1467608" cy="759040"/>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215900" rIns="107950" bIns="215900" numCol="1" spcCol="1270" anchor="ctr" anchorCtr="0">
          <a:noAutofit/>
        </a:bodyPr>
        <a:lstStyle/>
        <a:p>
          <a:pPr marL="0" lvl="0" indent="0" algn="ctr" defTabSz="755650">
            <a:lnSpc>
              <a:spcPct val="90000"/>
            </a:lnSpc>
            <a:spcBef>
              <a:spcPct val="0"/>
            </a:spcBef>
            <a:spcAft>
              <a:spcPct val="35000"/>
            </a:spcAft>
            <a:buNone/>
          </a:pPr>
          <a:r>
            <a:rPr lang="en-US" sz="1700" kern="1200" dirty="0"/>
            <a:t>2013</a:t>
          </a:r>
        </a:p>
      </dsp:txBody>
      <dsp:txXfrm>
        <a:off x="8383119" y="3289176"/>
        <a:ext cx="1088088" cy="759040"/>
      </dsp:txXfrm>
    </dsp:sp>
    <dsp:sp modelId="{3570C51C-FCA1-4863-B325-406D5B17C3EE}">
      <dsp:nvSpPr>
        <dsp:cNvPr id="0" name=""/>
        <dsp:cNvSpPr/>
      </dsp:nvSpPr>
      <dsp:spPr>
        <a:xfrm>
          <a:off x="8310768" y="1082499"/>
          <a:ext cx="1191697" cy="167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In subsequent years, the team got awards, such as the Advancement of Free Software for Fernando Pérez on 23 of March 2013 and the Jolt Productivity Award, and funding from the Alfred P. Sloan Foundations, among others. </a:t>
          </a:r>
        </a:p>
      </dsp:txBody>
      <dsp:txXfrm>
        <a:off x="8310768" y="1082499"/>
        <a:ext cx="1191697" cy="1677239"/>
      </dsp:txXfrm>
    </dsp:sp>
    <dsp:sp modelId="{736EA73E-CF05-45B4-A946-DC09155D617E}">
      <dsp:nvSpPr>
        <dsp:cNvPr id="0" name=""/>
        <dsp:cNvSpPr/>
      </dsp:nvSpPr>
      <dsp:spPr>
        <a:xfrm rot="5400000">
          <a:off x="8478378" y="2091911"/>
          <a:ext cx="2277122" cy="117408"/>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7DCF5B-980F-4E37-B5EB-2E84D9C6B52F}">
      <dsp:nvSpPr>
        <dsp:cNvPr id="0" name=""/>
        <dsp:cNvSpPr/>
      </dsp:nvSpPr>
      <dsp:spPr>
        <a:xfrm>
          <a:off x="9558235" y="3289176"/>
          <a:ext cx="1467608" cy="759040"/>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215900" rIns="107950" bIns="215900" numCol="1" spcCol="1270" anchor="ctr" anchorCtr="0">
          <a:noAutofit/>
        </a:bodyPr>
        <a:lstStyle/>
        <a:p>
          <a:pPr marL="0" lvl="0" indent="0" algn="ctr" defTabSz="755650">
            <a:lnSpc>
              <a:spcPct val="90000"/>
            </a:lnSpc>
            <a:spcBef>
              <a:spcPct val="0"/>
            </a:spcBef>
            <a:spcAft>
              <a:spcPct val="35000"/>
            </a:spcAft>
            <a:buNone/>
          </a:pPr>
          <a:r>
            <a:rPr lang="en-US" sz="1700" kern="1200" dirty="0"/>
            <a:t>2014</a:t>
          </a:r>
        </a:p>
      </dsp:txBody>
      <dsp:txXfrm>
        <a:off x="9747995" y="3289176"/>
        <a:ext cx="1088088" cy="759040"/>
      </dsp:txXfrm>
    </dsp:sp>
    <dsp:sp modelId="{EEA84B30-BE1D-4937-8B3F-F60859618187}">
      <dsp:nvSpPr>
        <dsp:cNvPr id="0" name=""/>
        <dsp:cNvSpPr/>
      </dsp:nvSpPr>
      <dsp:spPr>
        <a:xfrm>
          <a:off x="9675643" y="1082499"/>
          <a:ext cx="1191697" cy="167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In 2014, Project </a:t>
          </a:r>
          <a:r>
            <a:rPr lang="en-US" sz="1100" kern="1200" dirty="0" err="1"/>
            <a:t>Jupyter</a:t>
          </a:r>
          <a:r>
            <a:rPr lang="en-US" sz="1100" kern="1200" dirty="0"/>
            <a:t> started as a spin-off project from </a:t>
          </a:r>
          <a:r>
            <a:rPr lang="en-US" sz="1100" kern="1200" dirty="0" err="1"/>
            <a:t>IPython</a:t>
          </a:r>
          <a:r>
            <a:rPr lang="en-US" sz="1100" kern="1200" dirty="0"/>
            <a:t>. </a:t>
          </a:r>
          <a:r>
            <a:rPr lang="en-US" sz="1100" kern="1200" dirty="0" err="1"/>
            <a:t>IPython</a:t>
          </a:r>
          <a:r>
            <a:rPr lang="en-US" sz="1100" kern="1200" dirty="0"/>
            <a:t> is now the name of the Python backend, which is also known as the kernel. Recently, the next generation of </a:t>
          </a:r>
          <a:r>
            <a:rPr lang="en-US" sz="1100" kern="1200" dirty="0" err="1"/>
            <a:t>Jupyter</a:t>
          </a:r>
          <a:r>
            <a:rPr lang="en-US" sz="1100" kern="1200" dirty="0"/>
            <a:t> Notebooks has been introduced to the community. It's called </a:t>
          </a:r>
          <a:r>
            <a:rPr lang="en-US" sz="1100" kern="1200" dirty="0" err="1"/>
            <a:t>JupyterLab</a:t>
          </a:r>
          <a:r>
            <a:rPr lang="en-US" sz="1100" kern="1200" dirty="0"/>
            <a:t>.</a:t>
          </a:r>
        </a:p>
      </dsp:txBody>
      <dsp:txXfrm>
        <a:off x="9675643" y="1082499"/>
        <a:ext cx="1191697" cy="1677239"/>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10/7/2020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10/7/2020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10/7/2020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10/7/2020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jupyter.org/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jupytercon.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6" name="Picture 5" descr="pipette dripping into a petri dish">
            <a:extLst>
              <a:ext uri="{FF2B5EF4-FFF2-40B4-BE49-F238E27FC236}">
                <a16:creationId xmlns:a16="http://schemas.microsoft.com/office/drawing/2014/main" id="{AD5EFA86-59D3-41A9-819E-C704FF32C5A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3302" y="457200"/>
            <a:ext cx="7588885" cy="5899650"/>
          </a:xfrm>
          <a:prstGeom prst="rect">
            <a:avLst/>
          </a:prstGeom>
        </p:spPr>
      </p:pic>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28275" y="2258170"/>
            <a:ext cx="3202016" cy="1741336"/>
          </a:xfrm>
        </p:spPr>
        <p:txBody>
          <a:bodyPr anchor="ctr">
            <a:normAutofit fontScale="90000"/>
          </a:bodyPr>
          <a:lstStyle/>
          <a:p>
            <a:r>
              <a:rPr lang="en-US" sz="2800" dirty="0">
                <a:solidFill>
                  <a:srgbClr val="FFFFFF"/>
                </a:solidFill>
              </a:rPr>
              <a:t>Understanding and getting started with </a:t>
            </a:r>
            <a:r>
              <a:rPr lang="en-US" sz="2800" dirty="0" err="1">
                <a:solidFill>
                  <a:srgbClr val="FFFFFF"/>
                </a:solidFill>
              </a:rPr>
              <a:t>jupyterlab</a:t>
            </a:r>
            <a:endParaRPr lang="en-US" sz="2800" dirty="0">
              <a:solidFill>
                <a:srgbClr val="FFFFFF"/>
              </a:solidFill>
            </a:endParaRP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fontScale="92500" lnSpcReduction="20000"/>
          </a:bodyPr>
          <a:lstStyle/>
          <a:p>
            <a:r>
              <a:rPr lang="en-US" dirty="0">
                <a:solidFill>
                  <a:srgbClr val="FFFFFF">
                    <a:alpha val="75000"/>
                  </a:srgbClr>
                </a:solidFill>
              </a:rPr>
              <a:t>Presented by:</a:t>
            </a:r>
          </a:p>
          <a:p>
            <a:r>
              <a:rPr lang="en-US" dirty="0">
                <a:solidFill>
                  <a:srgbClr val="FFFFFF">
                    <a:alpha val="75000"/>
                  </a:srgbClr>
                </a:solidFill>
              </a:rPr>
              <a:t>dale Shelinbarger, </a:t>
            </a:r>
            <a:r>
              <a:rPr lang="en-US" dirty="0" err="1">
                <a:solidFill>
                  <a:srgbClr val="FFFFFF">
                    <a:alpha val="75000"/>
                  </a:srgbClr>
                </a:solidFill>
              </a:rPr>
              <a:t>cissp</a:t>
            </a:r>
            <a:endParaRPr lang="en-US" dirty="0">
              <a:solidFill>
                <a:srgbClr val="FFFFFF">
                  <a:alpha val="75000"/>
                </a:srgbClr>
              </a:solidFill>
            </a:endParaRPr>
          </a:p>
        </p:txBody>
      </p:sp>
      <p:pic>
        <p:nvPicPr>
          <p:cNvPr id="5" name="Graphic 4">
            <a:extLst>
              <a:ext uri="{FF2B5EF4-FFF2-40B4-BE49-F238E27FC236}">
                <a16:creationId xmlns:a16="http://schemas.microsoft.com/office/drawing/2014/main" id="{49482528-C070-4729-A9D0-54D9082732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41770" y="1025718"/>
            <a:ext cx="3175026" cy="856753"/>
          </a:xfrm>
          <a:prstGeom prst="rect">
            <a:avLst/>
          </a:prstGeom>
        </p:spPr>
      </p:pic>
    </p:spTree>
    <p:extLst>
      <p:ext uri="{BB962C8B-B14F-4D97-AF65-F5344CB8AC3E}">
        <p14:creationId xmlns:p14="http://schemas.microsoft.com/office/powerpoint/2010/main" val="242400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68B5B-DA41-441F-BC40-13E0C79E854A}"/>
              </a:ext>
            </a:extLst>
          </p:cNvPr>
          <p:cNvSpPr>
            <a:spLocks noGrp="1"/>
          </p:cNvSpPr>
          <p:nvPr>
            <p:ph type="title"/>
          </p:nvPr>
        </p:nvSpPr>
        <p:spPr>
          <a:xfrm>
            <a:off x="581192" y="710213"/>
            <a:ext cx="11029616" cy="550348"/>
          </a:xfrm>
        </p:spPr>
        <p:txBody>
          <a:bodyPr>
            <a:normAutofit fontScale="90000"/>
          </a:bodyPr>
          <a:lstStyle/>
          <a:p>
            <a:pPr algn="ctr"/>
            <a:r>
              <a:rPr lang="en-US" sz="3200" dirty="0">
                <a:solidFill>
                  <a:srgbClr val="00B050"/>
                </a:solidFill>
              </a:rPr>
              <a:t>Understanding and getting started with </a:t>
            </a:r>
            <a:r>
              <a:rPr lang="en-US" sz="3200" dirty="0" err="1">
                <a:solidFill>
                  <a:srgbClr val="00B050"/>
                </a:solidFill>
              </a:rPr>
              <a:t>jupyterlab</a:t>
            </a:r>
            <a:endParaRPr lang="en-US" sz="3200" dirty="0">
              <a:solidFill>
                <a:srgbClr val="00B050"/>
              </a:solidFill>
            </a:endParaRPr>
          </a:p>
        </p:txBody>
      </p:sp>
      <p:sp>
        <p:nvSpPr>
          <p:cNvPr id="3" name="Content Placeholder 2">
            <a:extLst>
              <a:ext uri="{FF2B5EF4-FFF2-40B4-BE49-F238E27FC236}">
                <a16:creationId xmlns:a16="http://schemas.microsoft.com/office/drawing/2014/main" id="{8DC3207A-03AC-434C-A442-EE4AD5EB4A64}"/>
              </a:ext>
            </a:extLst>
          </p:cNvPr>
          <p:cNvSpPr>
            <a:spLocks noGrp="1"/>
          </p:cNvSpPr>
          <p:nvPr>
            <p:ph idx="1"/>
          </p:nvPr>
        </p:nvSpPr>
        <p:spPr>
          <a:xfrm>
            <a:off x="581193" y="1260561"/>
            <a:ext cx="11029615" cy="5388814"/>
          </a:xfrm>
        </p:spPr>
        <p:txBody>
          <a:bodyPr anchor="t">
            <a:normAutofit fontScale="92500"/>
          </a:bodyPr>
          <a:lstStyle/>
          <a:p>
            <a:r>
              <a:rPr lang="en-US" sz="2400" dirty="0"/>
              <a:t>What is </a:t>
            </a:r>
            <a:r>
              <a:rPr lang="en-US" sz="2400" dirty="0" err="1"/>
              <a:t>JupyterLab</a:t>
            </a:r>
            <a:r>
              <a:rPr lang="en-US" sz="2400" dirty="0"/>
              <a:t>?</a:t>
            </a:r>
          </a:p>
          <a:p>
            <a:pPr lvl="1"/>
            <a:r>
              <a:rPr lang="en-US" sz="2100" dirty="0" err="1"/>
              <a:t>JupyterLab</a:t>
            </a:r>
            <a:r>
              <a:rPr lang="en-US" sz="2100" dirty="0"/>
              <a:t> enables you to work with documents and activities such as </a:t>
            </a:r>
            <a:r>
              <a:rPr lang="en-US" sz="2100" dirty="0" err="1"/>
              <a:t>Jupyter</a:t>
            </a:r>
            <a:r>
              <a:rPr lang="en-US" sz="2100" dirty="0"/>
              <a:t> notebooks, text editors, terminals, and custom components in a flexible, integrated, and extensible manner.</a:t>
            </a:r>
          </a:p>
          <a:p>
            <a:pPr lvl="1"/>
            <a:r>
              <a:rPr lang="en-US" sz="2100" dirty="0" err="1"/>
              <a:t>JupyterLab</a:t>
            </a:r>
            <a:r>
              <a:rPr lang="en-US" sz="2100" dirty="0"/>
              <a:t> is the next-generation web-based user interface for Project </a:t>
            </a:r>
            <a:r>
              <a:rPr lang="en-US" sz="2100" dirty="0" err="1"/>
              <a:t>Jupyter</a:t>
            </a:r>
            <a:r>
              <a:rPr lang="en-US" sz="2100" dirty="0"/>
              <a:t>.</a:t>
            </a:r>
          </a:p>
          <a:p>
            <a:r>
              <a:rPr lang="en-US" sz="2400" dirty="0"/>
              <a:t>What’s Project </a:t>
            </a:r>
            <a:r>
              <a:rPr lang="en-US" sz="2400" dirty="0" err="1"/>
              <a:t>Jupyter</a:t>
            </a:r>
            <a:r>
              <a:rPr lang="en-US" sz="2400" dirty="0"/>
              <a:t>?</a:t>
            </a:r>
          </a:p>
          <a:p>
            <a:pPr lvl="1"/>
            <a:r>
              <a:rPr lang="en-US" sz="2100" dirty="0"/>
              <a:t>Project </a:t>
            </a:r>
            <a:r>
              <a:rPr lang="en-US" sz="2100" dirty="0" err="1"/>
              <a:t>Jupyter</a:t>
            </a:r>
            <a:r>
              <a:rPr lang="en-US" sz="2100" dirty="0"/>
              <a:t> is a non-profit, open-source project to support interactive data science and scientific computing across all programming languages.</a:t>
            </a:r>
          </a:p>
          <a:p>
            <a:pPr lvl="1"/>
            <a:r>
              <a:rPr lang="en-US" sz="2100" dirty="0" err="1"/>
              <a:t>Jupyter</a:t>
            </a:r>
            <a:r>
              <a:rPr lang="en-US" sz="2100" dirty="0"/>
              <a:t> is a free, open-source, interactive web tool known as a computational notebook, which researchers can use to combine software code, computational output, explanatory text and multimedia resources in a single document.</a:t>
            </a:r>
          </a:p>
          <a:p>
            <a:pPr lvl="1"/>
            <a:r>
              <a:rPr lang="en-US" sz="2100" dirty="0"/>
              <a:t>Consists of an enthusiastic community of user–developers and a redesigned architecture that allows the notebook to speak dozens of programming languages — a fact reflected in its name, which was inspired, according to co-founder Fernando Pérez, by the programming languages </a:t>
            </a:r>
            <a:r>
              <a:rPr lang="en-US" sz="2100" dirty="0">
                <a:solidFill>
                  <a:srgbClr val="FF0000"/>
                </a:solidFill>
              </a:rPr>
              <a:t>Julia (Ju)</a:t>
            </a:r>
            <a:r>
              <a:rPr lang="en-US" sz="2100" dirty="0"/>
              <a:t>, </a:t>
            </a:r>
            <a:r>
              <a:rPr lang="en-US" sz="2100" dirty="0">
                <a:solidFill>
                  <a:srgbClr val="FF0000"/>
                </a:solidFill>
              </a:rPr>
              <a:t>Python (</a:t>
            </a:r>
            <a:r>
              <a:rPr lang="en-US" sz="2100" dirty="0" err="1">
                <a:solidFill>
                  <a:srgbClr val="FF0000"/>
                </a:solidFill>
              </a:rPr>
              <a:t>Py</a:t>
            </a:r>
            <a:r>
              <a:rPr lang="en-US" sz="2100" dirty="0">
                <a:solidFill>
                  <a:srgbClr val="FF0000"/>
                </a:solidFill>
              </a:rPr>
              <a:t>)</a:t>
            </a:r>
            <a:r>
              <a:rPr lang="en-US" sz="2100" dirty="0"/>
              <a:t> and </a:t>
            </a:r>
            <a:r>
              <a:rPr lang="en-US" sz="2100" dirty="0">
                <a:solidFill>
                  <a:srgbClr val="FF0000"/>
                </a:solidFill>
              </a:rPr>
              <a:t>R</a:t>
            </a:r>
            <a:r>
              <a:rPr lang="en-US" sz="2100" dirty="0"/>
              <a:t>.</a:t>
            </a:r>
          </a:p>
        </p:txBody>
      </p:sp>
    </p:spTree>
    <p:extLst>
      <p:ext uri="{BB962C8B-B14F-4D97-AF65-F5344CB8AC3E}">
        <p14:creationId xmlns:p14="http://schemas.microsoft.com/office/powerpoint/2010/main" val="160742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585106"/>
          </a:xfrm>
        </p:spPr>
        <p:txBody>
          <a:bodyPr>
            <a:normAutofit/>
          </a:bodyPr>
          <a:lstStyle/>
          <a:p>
            <a:pPr algn="ctr"/>
            <a:r>
              <a:rPr lang="en-US" dirty="0">
                <a:solidFill>
                  <a:srgbClr val="00B050"/>
                </a:solidFill>
              </a:rPr>
              <a:t>Project </a:t>
            </a:r>
            <a:r>
              <a:rPr lang="en-US" dirty="0" err="1">
                <a:solidFill>
                  <a:srgbClr val="00B050"/>
                </a:solidFill>
              </a:rPr>
              <a:t>jupyter</a:t>
            </a:r>
            <a:r>
              <a:rPr lang="en-US" dirty="0">
                <a:solidFill>
                  <a:srgbClr val="00B050"/>
                </a:solidFill>
              </a:rPr>
              <a:t> progression</a:t>
            </a:r>
          </a:p>
        </p:txBody>
      </p:sp>
      <p:graphicFrame>
        <p:nvGraphicFramePr>
          <p:cNvPr id="5" name="Content Placeholder 2" descr="SmartArt timeline">
            <a:extLst>
              <a:ext uri="{FF2B5EF4-FFF2-40B4-BE49-F238E27FC236}">
                <a16:creationId xmlns:a16="http://schemas.microsoft.com/office/drawing/2014/main" id="{3482D096-AEF7-42A2-9733-8437ACF545D2}"/>
              </a:ext>
            </a:extLst>
          </p:cNvPr>
          <p:cNvGraphicFramePr>
            <a:graphicFrameLocks noGrp="1"/>
          </p:cNvGraphicFramePr>
          <p:nvPr>
            <p:ph idx="1"/>
            <p:extLst>
              <p:ext uri="{D42A27DB-BD31-4B8C-83A1-F6EECF244321}">
                <p14:modId xmlns:p14="http://schemas.microsoft.com/office/powerpoint/2010/main" val="3199538339"/>
              </p:ext>
            </p:extLst>
          </p:nvPr>
        </p:nvGraphicFramePr>
        <p:xfrm>
          <a:off x="581025" y="1482571"/>
          <a:ext cx="11029950" cy="5060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6093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167F-002D-41A7-A5D4-4662345148E0}"/>
              </a:ext>
            </a:extLst>
          </p:cNvPr>
          <p:cNvSpPr>
            <a:spLocks noGrp="1"/>
          </p:cNvSpPr>
          <p:nvPr>
            <p:ph type="title"/>
          </p:nvPr>
        </p:nvSpPr>
        <p:spPr/>
        <p:txBody>
          <a:bodyPr/>
          <a:lstStyle/>
          <a:p>
            <a:pPr algn="ctr"/>
            <a:r>
              <a:rPr lang="en-US" dirty="0" err="1"/>
              <a:t>Jupyter</a:t>
            </a:r>
            <a:r>
              <a:rPr lang="en-US" dirty="0"/>
              <a:t> notebook 				</a:t>
            </a:r>
            <a:r>
              <a:rPr lang="en-US" dirty="0" err="1"/>
              <a:t>jupyterlab</a:t>
            </a:r>
            <a:endParaRPr lang="en-US" dirty="0"/>
          </a:p>
        </p:txBody>
      </p:sp>
      <p:sp>
        <p:nvSpPr>
          <p:cNvPr id="3" name="Content Placeholder 2">
            <a:extLst>
              <a:ext uri="{FF2B5EF4-FFF2-40B4-BE49-F238E27FC236}">
                <a16:creationId xmlns:a16="http://schemas.microsoft.com/office/drawing/2014/main" id="{5B87C3C0-E3CF-4D0C-A78B-D97656F07F01}"/>
              </a:ext>
            </a:extLst>
          </p:cNvPr>
          <p:cNvSpPr>
            <a:spLocks noGrp="1"/>
          </p:cNvSpPr>
          <p:nvPr>
            <p:ph idx="1"/>
          </p:nvPr>
        </p:nvSpPr>
        <p:spPr/>
        <p:txBody>
          <a:bodyPr anchor="t"/>
          <a:lstStyle/>
          <a:p>
            <a:r>
              <a:rPr lang="en-US" sz="1800" dirty="0" err="1"/>
              <a:t>Jupyter</a:t>
            </a:r>
            <a:r>
              <a:rPr lang="en-US" sz="1800" dirty="0"/>
              <a:t> Notebook</a:t>
            </a:r>
          </a:p>
          <a:p>
            <a:pPr lvl="1"/>
            <a:r>
              <a:rPr lang="en-US" sz="1600" dirty="0"/>
              <a:t>The </a:t>
            </a:r>
            <a:r>
              <a:rPr lang="en-US" sz="1600" dirty="0" err="1"/>
              <a:t>Jupyter</a:t>
            </a:r>
            <a:r>
              <a:rPr lang="en-US" sz="1600" dirty="0"/>
              <a:t> notebook has two components. Users input programming code or text in rectangular cells in a front-end web page. The browser then passes that code to a back-end ‘kernel’, which runs the code and returns the results.</a:t>
            </a:r>
          </a:p>
          <a:p>
            <a:pPr lvl="1"/>
            <a:endParaRPr lang="en-US" sz="1600" dirty="0"/>
          </a:p>
          <a:p>
            <a:r>
              <a:rPr lang="en-US" sz="1800" dirty="0" err="1"/>
              <a:t>JupyterLab</a:t>
            </a:r>
            <a:endParaRPr lang="en-US" sz="1800" dirty="0"/>
          </a:p>
          <a:p>
            <a:pPr lvl="1"/>
            <a:r>
              <a:rPr lang="en-US" sz="1600" dirty="0">
                <a:effectLst/>
                <a:ea typeface="Calibri" panose="020F0502020204030204" pitchFamily="34" charset="0"/>
                <a:cs typeface="Times New Roman" panose="02020603050405020304" pitchFamily="18" charset="0"/>
              </a:rPr>
              <a:t>Whereas the standard </a:t>
            </a:r>
            <a:r>
              <a:rPr lang="en-US" sz="1600" dirty="0" err="1">
                <a:effectLst/>
                <a:ea typeface="Calibri" panose="020F0502020204030204" pitchFamily="34" charset="0"/>
                <a:cs typeface="Times New Roman" panose="02020603050405020304" pitchFamily="18" charset="0"/>
              </a:rPr>
              <a:t>Jupyter</a:t>
            </a:r>
            <a:r>
              <a:rPr lang="en-US" sz="1600" dirty="0">
                <a:effectLst/>
                <a:ea typeface="Calibri" panose="020F0502020204030204" pitchFamily="34" charset="0"/>
                <a:cs typeface="Times New Roman" panose="02020603050405020304" pitchFamily="18" charset="0"/>
              </a:rPr>
              <a:t> notebook assigns each notebook its own kernel, </a:t>
            </a:r>
            <a:r>
              <a:rPr lang="en-US" sz="1600" dirty="0" err="1">
                <a:effectLst/>
                <a:ea typeface="Calibri" panose="020F0502020204030204" pitchFamily="34" charset="0"/>
                <a:cs typeface="Times New Roman" panose="02020603050405020304" pitchFamily="18" charset="0"/>
              </a:rPr>
              <a:t>JupyterLab</a:t>
            </a:r>
            <a:r>
              <a:rPr lang="en-US" sz="1600" dirty="0">
                <a:effectLst/>
                <a:ea typeface="Calibri" panose="020F0502020204030204" pitchFamily="34" charset="0"/>
                <a:cs typeface="Times New Roman" panose="02020603050405020304" pitchFamily="18" charset="0"/>
              </a:rPr>
              <a:t> creates a computing environment that allows these components to be shared. Thus, a user could view a notebook in one window, edit a required data file in another, and log all executed commands in a third — all within a single web-browser interface.</a:t>
            </a:r>
          </a:p>
          <a:p>
            <a:pPr lvl="1"/>
            <a:r>
              <a:rPr lang="en-US" sz="1600" dirty="0" err="1">
                <a:effectLst/>
                <a:ea typeface="Calibri" panose="020F0502020204030204" pitchFamily="34" charset="0"/>
                <a:cs typeface="Times New Roman" panose="02020603050405020304" pitchFamily="18" charset="0"/>
              </a:rPr>
              <a:t>JupyterLab</a:t>
            </a:r>
            <a:r>
              <a:rPr lang="en-US" sz="1600" dirty="0">
                <a:effectLst/>
                <a:ea typeface="Calibri" panose="020F0502020204030204" pitchFamily="34" charset="0"/>
                <a:cs typeface="Times New Roman" panose="02020603050405020304" pitchFamily="18" charset="0"/>
              </a:rPr>
              <a:t> provides flexible building blocks for interactive, exploratory computing. While </a:t>
            </a:r>
            <a:r>
              <a:rPr lang="en-US" sz="1600" dirty="0" err="1">
                <a:effectLst/>
                <a:ea typeface="Calibri" panose="020F0502020204030204" pitchFamily="34" charset="0"/>
                <a:cs typeface="Times New Roman" panose="02020603050405020304" pitchFamily="18" charset="0"/>
              </a:rPr>
              <a:t>JupyterLab</a:t>
            </a:r>
            <a:r>
              <a:rPr lang="en-US" sz="1600" dirty="0">
                <a:effectLst/>
                <a:ea typeface="Calibri" panose="020F0502020204030204" pitchFamily="34" charset="0"/>
                <a:cs typeface="Times New Roman" panose="02020603050405020304" pitchFamily="18" charset="0"/>
              </a:rPr>
              <a:t> has many features found in traditional integrated development environments (IDEs), it remains focused on interactive, exploratory computing</a:t>
            </a:r>
          </a:p>
          <a:p>
            <a:pPr lvl="1"/>
            <a:endParaRPr lang="en-US" dirty="0"/>
          </a:p>
        </p:txBody>
      </p:sp>
      <p:sp>
        <p:nvSpPr>
          <p:cNvPr id="4" name="Arrow: Right 3">
            <a:extLst>
              <a:ext uri="{FF2B5EF4-FFF2-40B4-BE49-F238E27FC236}">
                <a16:creationId xmlns:a16="http://schemas.microsoft.com/office/drawing/2014/main" id="{224A459C-38FD-4383-9F02-86824DE997FF}"/>
              </a:ext>
            </a:extLst>
          </p:cNvPr>
          <p:cNvSpPr/>
          <p:nvPr/>
        </p:nvSpPr>
        <p:spPr>
          <a:xfrm>
            <a:off x="6169980" y="1406244"/>
            <a:ext cx="978408"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24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4959-C9BD-48CB-8F2C-3826E9934221}"/>
              </a:ext>
            </a:extLst>
          </p:cNvPr>
          <p:cNvSpPr>
            <a:spLocks noGrp="1"/>
          </p:cNvSpPr>
          <p:nvPr>
            <p:ph type="title"/>
          </p:nvPr>
        </p:nvSpPr>
        <p:spPr>
          <a:xfrm>
            <a:off x="581192" y="702156"/>
            <a:ext cx="11029616" cy="531840"/>
          </a:xfrm>
        </p:spPr>
        <p:txBody>
          <a:bodyPr/>
          <a:lstStyle/>
          <a:p>
            <a:pPr algn="ctr"/>
            <a:r>
              <a:rPr lang="en-US" dirty="0" err="1">
                <a:solidFill>
                  <a:srgbClr val="00B050"/>
                </a:solidFill>
              </a:rPr>
              <a:t>Jupyterlab</a:t>
            </a:r>
            <a:r>
              <a:rPr lang="en-US" dirty="0">
                <a:solidFill>
                  <a:srgbClr val="00B050"/>
                </a:solidFill>
              </a:rPr>
              <a:t> – getting started</a:t>
            </a:r>
          </a:p>
        </p:txBody>
      </p:sp>
      <p:sp>
        <p:nvSpPr>
          <p:cNvPr id="3" name="Content Placeholder 2">
            <a:extLst>
              <a:ext uri="{FF2B5EF4-FFF2-40B4-BE49-F238E27FC236}">
                <a16:creationId xmlns:a16="http://schemas.microsoft.com/office/drawing/2014/main" id="{18FD8F5F-832A-4099-AA98-2F00FFFCD056}"/>
              </a:ext>
            </a:extLst>
          </p:cNvPr>
          <p:cNvSpPr>
            <a:spLocks noGrp="1"/>
          </p:cNvSpPr>
          <p:nvPr>
            <p:ph idx="1"/>
          </p:nvPr>
        </p:nvSpPr>
        <p:spPr>
          <a:xfrm>
            <a:off x="661091" y="1479729"/>
            <a:ext cx="11029615" cy="4947703"/>
          </a:xfrm>
        </p:spPr>
        <p:txBody>
          <a:bodyPr anchor="t">
            <a:normAutofit lnSpcReduction="10000"/>
          </a:bodyPr>
          <a:lstStyle/>
          <a:p>
            <a:r>
              <a:rPr lang="en-US" dirty="0"/>
              <a:t>Website: </a:t>
            </a:r>
            <a:r>
              <a:rPr lang="en-US" dirty="0">
                <a:hlinkClick r:id="rId2"/>
              </a:rPr>
              <a:t>https://jupyter.org/index.html</a:t>
            </a:r>
            <a:endParaRPr lang="en-US" dirty="0"/>
          </a:p>
          <a:p>
            <a:r>
              <a:rPr lang="en-US" dirty="0"/>
              <a:t>You can either install </a:t>
            </a:r>
            <a:r>
              <a:rPr lang="en-US" dirty="0" err="1"/>
              <a:t>JupyterLab</a:t>
            </a:r>
            <a:r>
              <a:rPr lang="en-US" dirty="0"/>
              <a:t> or you can use the Web version</a:t>
            </a:r>
          </a:p>
          <a:p>
            <a:pPr lvl="1"/>
            <a:r>
              <a:rPr lang="en-US" dirty="0"/>
              <a:t>To install </a:t>
            </a:r>
            <a:r>
              <a:rPr lang="en-US" dirty="0" err="1"/>
              <a:t>JupyterLab</a:t>
            </a:r>
            <a:r>
              <a:rPr lang="en-US" dirty="0"/>
              <a:t> you will need Python and </a:t>
            </a:r>
            <a:r>
              <a:rPr lang="en-US" dirty="0" err="1"/>
              <a:t>Anacoda</a:t>
            </a:r>
            <a:endParaRPr lang="en-US" dirty="0"/>
          </a:p>
          <a:p>
            <a:r>
              <a:rPr lang="en-US" dirty="0"/>
              <a:t>Three Basic Categories</a:t>
            </a:r>
          </a:p>
          <a:p>
            <a:pPr lvl="1"/>
            <a:r>
              <a:rPr lang="en-US" dirty="0"/>
              <a:t>Text, Code Consoles, &amp; Terminals</a:t>
            </a:r>
          </a:p>
          <a:p>
            <a:pPr lvl="2"/>
            <a:r>
              <a:rPr lang="en-US" dirty="0"/>
              <a:t>Text editor</a:t>
            </a:r>
          </a:p>
          <a:p>
            <a:pPr lvl="2"/>
            <a:r>
              <a:rPr lang="en-US" dirty="0"/>
              <a:t>.</a:t>
            </a:r>
            <a:r>
              <a:rPr lang="en-US" dirty="0" err="1"/>
              <a:t>png</a:t>
            </a:r>
            <a:r>
              <a:rPr lang="en-US" dirty="0"/>
              <a:t>, .bmp</a:t>
            </a:r>
          </a:p>
          <a:p>
            <a:pPr lvl="2"/>
            <a:endParaRPr lang="en-US" dirty="0"/>
          </a:p>
          <a:p>
            <a:pPr lvl="1"/>
            <a:r>
              <a:rPr lang="en-US" dirty="0"/>
              <a:t>Common Formats</a:t>
            </a:r>
          </a:p>
          <a:p>
            <a:pPr lvl="2"/>
            <a:r>
              <a:rPr lang="en-US" dirty="0"/>
              <a:t>.pdf</a:t>
            </a:r>
          </a:p>
          <a:p>
            <a:pPr lvl="2"/>
            <a:r>
              <a:rPr lang="en-US" dirty="0"/>
              <a:t>.json</a:t>
            </a:r>
          </a:p>
          <a:p>
            <a:pPr lvl="2"/>
            <a:r>
              <a:rPr lang="en-US" dirty="0"/>
              <a:t>.csv</a:t>
            </a:r>
          </a:p>
          <a:p>
            <a:pPr lvl="1"/>
            <a:r>
              <a:rPr lang="en-US" dirty="0" err="1"/>
              <a:t>Jupyter</a:t>
            </a:r>
            <a:r>
              <a:rPr lang="en-US" dirty="0"/>
              <a:t> Notebooks</a:t>
            </a:r>
          </a:p>
          <a:p>
            <a:pPr lvl="2"/>
            <a:r>
              <a:rPr lang="en-US" dirty="0"/>
              <a:t>Command mode</a:t>
            </a:r>
          </a:p>
          <a:p>
            <a:pPr lvl="2"/>
            <a:r>
              <a:rPr lang="en-US" dirty="0"/>
              <a:t>Edit mode</a:t>
            </a:r>
          </a:p>
          <a:p>
            <a:endParaRPr lang="en-US" dirty="0"/>
          </a:p>
        </p:txBody>
      </p:sp>
    </p:spTree>
    <p:extLst>
      <p:ext uri="{BB962C8B-B14F-4D97-AF65-F5344CB8AC3E}">
        <p14:creationId xmlns:p14="http://schemas.microsoft.com/office/powerpoint/2010/main" val="283914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BD82-771B-4D8D-8D22-AF7C0CABCEF6}"/>
              </a:ext>
            </a:extLst>
          </p:cNvPr>
          <p:cNvSpPr>
            <a:spLocks noGrp="1"/>
          </p:cNvSpPr>
          <p:nvPr>
            <p:ph type="title"/>
          </p:nvPr>
        </p:nvSpPr>
        <p:spPr>
          <a:xfrm>
            <a:off x="581192" y="702156"/>
            <a:ext cx="11029616" cy="567351"/>
          </a:xfrm>
        </p:spPr>
        <p:txBody>
          <a:bodyPr/>
          <a:lstStyle/>
          <a:p>
            <a:pPr algn="ctr"/>
            <a:r>
              <a:rPr lang="en-US" dirty="0" err="1">
                <a:solidFill>
                  <a:srgbClr val="00B050"/>
                </a:solidFill>
              </a:rPr>
              <a:t>Jupyter</a:t>
            </a:r>
            <a:r>
              <a:rPr lang="en-US" dirty="0">
                <a:solidFill>
                  <a:srgbClr val="00B050"/>
                </a:solidFill>
              </a:rPr>
              <a:t> real-world case use</a:t>
            </a:r>
          </a:p>
        </p:txBody>
      </p:sp>
      <p:sp>
        <p:nvSpPr>
          <p:cNvPr id="3" name="Content Placeholder 2">
            <a:extLst>
              <a:ext uri="{FF2B5EF4-FFF2-40B4-BE49-F238E27FC236}">
                <a16:creationId xmlns:a16="http://schemas.microsoft.com/office/drawing/2014/main" id="{250F08EC-D191-4CB1-8C38-A6AAFFD9DBD4}"/>
              </a:ext>
            </a:extLst>
          </p:cNvPr>
          <p:cNvSpPr>
            <a:spLocks noGrp="1"/>
          </p:cNvSpPr>
          <p:nvPr>
            <p:ph idx="1"/>
          </p:nvPr>
        </p:nvSpPr>
        <p:spPr>
          <a:xfrm>
            <a:off x="581193" y="1692794"/>
            <a:ext cx="11029615" cy="3634486"/>
          </a:xfrm>
        </p:spPr>
        <p:txBody>
          <a:bodyPr anchor="t">
            <a:normAutofit/>
          </a:bodyPr>
          <a:lstStyle/>
          <a:p>
            <a:r>
              <a:rPr lang="en-US" sz="2400" dirty="0"/>
              <a:t>Perched atop the Cerro </a:t>
            </a:r>
            <a:r>
              <a:rPr lang="en-US" sz="2400" dirty="0" err="1"/>
              <a:t>Pachón</a:t>
            </a:r>
            <a:r>
              <a:rPr lang="en-US" sz="2400" dirty="0"/>
              <a:t> ridge in the Chilean Andes is a building site that will eventually become the Large Synoptic Survey Telescope (LSST). When it comes online in 2022, the telescope will generate terabytes of data each night as it surveys the southern skies automatically. And to crunch those data, astronomers will use a familiar and increasingly popular tool: the </a:t>
            </a:r>
            <a:r>
              <a:rPr lang="en-US" sz="2400" dirty="0" err="1"/>
              <a:t>Jupyter</a:t>
            </a:r>
            <a:r>
              <a:rPr lang="en-US" sz="2400" dirty="0"/>
              <a:t> notebook</a:t>
            </a:r>
          </a:p>
        </p:txBody>
      </p:sp>
    </p:spTree>
    <p:extLst>
      <p:ext uri="{BB962C8B-B14F-4D97-AF65-F5344CB8AC3E}">
        <p14:creationId xmlns:p14="http://schemas.microsoft.com/office/powerpoint/2010/main" val="4223546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3B74-7C4B-43B7-B0DE-FB9272F80DFB}"/>
              </a:ext>
            </a:extLst>
          </p:cNvPr>
          <p:cNvSpPr>
            <a:spLocks noGrp="1"/>
          </p:cNvSpPr>
          <p:nvPr>
            <p:ph type="title"/>
          </p:nvPr>
        </p:nvSpPr>
        <p:spPr>
          <a:xfrm>
            <a:off x="581192" y="702156"/>
            <a:ext cx="11029616" cy="514085"/>
          </a:xfrm>
        </p:spPr>
        <p:txBody>
          <a:bodyPr>
            <a:normAutofit fontScale="90000"/>
          </a:bodyPr>
          <a:lstStyle/>
          <a:p>
            <a:pPr algn="ctr"/>
            <a:r>
              <a:rPr lang="en-US" dirty="0" err="1">
                <a:solidFill>
                  <a:srgbClr val="00B050"/>
                </a:solidFill>
              </a:rPr>
              <a:t>Jupytercon</a:t>
            </a:r>
            <a:r>
              <a:rPr lang="en-US" dirty="0">
                <a:solidFill>
                  <a:srgbClr val="00B050"/>
                </a:solidFill>
              </a:rPr>
              <a:t> 2020</a:t>
            </a:r>
          </a:p>
        </p:txBody>
      </p:sp>
      <p:sp>
        <p:nvSpPr>
          <p:cNvPr id="3" name="Content Placeholder 2">
            <a:extLst>
              <a:ext uri="{FF2B5EF4-FFF2-40B4-BE49-F238E27FC236}">
                <a16:creationId xmlns:a16="http://schemas.microsoft.com/office/drawing/2014/main" id="{DAEFCF09-F425-4BD9-97A4-B9D829856808}"/>
              </a:ext>
            </a:extLst>
          </p:cNvPr>
          <p:cNvSpPr>
            <a:spLocks noGrp="1"/>
          </p:cNvSpPr>
          <p:nvPr>
            <p:ph idx="1"/>
          </p:nvPr>
        </p:nvSpPr>
        <p:spPr>
          <a:xfrm>
            <a:off x="581193" y="1611757"/>
            <a:ext cx="11029615" cy="4544087"/>
          </a:xfrm>
        </p:spPr>
        <p:txBody>
          <a:bodyPr anchor="t">
            <a:normAutofit/>
          </a:bodyPr>
          <a:lstStyle/>
          <a:p>
            <a:r>
              <a:rPr lang="en-US" sz="2400" dirty="0">
                <a:hlinkClick r:id="rId2"/>
              </a:rPr>
              <a:t>https://jupytercon.com/</a:t>
            </a:r>
            <a:endParaRPr lang="en-US" sz="2400" dirty="0"/>
          </a:p>
          <a:p>
            <a:r>
              <a:rPr lang="en-US" sz="2400" dirty="0" err="1"/>
              <a:t>JupyterCon</a:t>
            </a:r>
            <a:r>
              <a:rPr lang="en-US" sz="2400" dirty="0"/>
              <a:t> brings together data scientists, business analysts, researchers, educators, developers, core Project contributors, and tool creators for in-depth training, insightful keynotes, networking, and practical talks exploring the Project </a:t>
            </a:r>
            <a:r>
              <a:rPr lang="en-US" sz="2400" dirty="0" err="1"/>
              <a:t>Jupyter</a:t>
            </a:r>
            <a:r>
              <a:rPr lang="en-US" sz="2400" dirty="0"/>
              <a:t> platform. </a:t>
            </a:r>
            <a:r>
              <a:rPr lang="en-US" sz="2400" dirty="0" err="1"/>
              <a:t>JupyterCon</a:t>
            </a:r>
            <a:r>
              <a:rPr lang="en-US" sz="2400" dirty="0"/>
              <a:t> focuses on real-world practices and how to successfully implement interactive computation in your workflow and projects. In just two weeks, you’ll discover the best practices for collaborative and reproducible data science, new use cases, and the expertise you need to transform your workflow with </a:t>
            </a:r>
            <a:r>
              <a:rPr lang="en-US" sz="2400" dirty="0" err="1"/>
              <a:t>Jupyter</a:t>
            </a:r>
            <a:r>
              <a:rPr lang="en-US" sz="2400" dirty="0"/>
              <a:t>.</a:t>
            </a:r>
          </a:p>
          <a:p>
            <a:r>
              <a:rPr lang="en-US" sz="2400" dirty="0"/>
              <a:t>Going on right now!  5 – 17 October</a:t>
            </a:r>
          </a:p>
        </p:txBody>
      </p:sp>
    </p:spTree>
    <p:extLst>
      <p:ext uri="{BB962C8B-B14F-4D97-AF65-F5344CB8AC3E}">
        <p14:creationId xmlns:p14="http://schemas.microsoft.com/office/powerpoint/2010/main" val="1569740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CE81C-83F5-4C8B-83AE-44434AA13B57}"/>
              </a:ext>
            </a:extLst>
          </p:cNvPr>
          <p:cNvSpPr>
            <a:spLocks noGrp="1"/>
          </p:cNvSpPr>
          <p:nvPr>
            <p:ph type="title"/>
          </p:nvPr>
        </p:nvSpPr>
        <p:spPr>
          <a:xfrm>
            <a:off x="581192" y="702156"/>
            <a:ext cx="11029616" cy="549595"/>
          </a:xfrm>
        </p:spPr>
        <p:txBody>
          <a:bodyPr/>
          <a:lstStyle/>
          <a:p>
            <a:pPr algn="ctr"/>
            <a:r>
              <a:rPr lang="en-US" dirty="0" err="1">
                <a:solidFill>
                  <a:srgbClr val="00B050"/>
                </a:solidFill>
              </a:rPr>
              <a:t>Jupyterlab</a:t>
            </a:r>
            <a:endParaRPr lang="en-US" dirty="0">
              <a:solidFill>
                <a:srgbClr val="00B050"/>
              </a:solidFill>
            </a:endParaRPr>
          </a:p>
        </p:txBody>
      </p:sp>
      <p:sp>
        <p:nvSpPr>
          <p:cNvPr id="3" name="Content Placeholder 2">
            <a:extLst>
              <a:ext uri="{FF2B5EF4-FFF2-40B4-BE49-F238E27FC236}">
                <a16:creationId xmlns:a16="http://schemas.microsoft.com/office/drawing/2014/main" id="{F8C28EA6-00B3-4FFA-A56F-D86759061B61}"/>
              </a:ext>
            </a:extLst>
          </p:cNvPr>
          <p:cNvSpPr>
            <a:spLocks noGrp="1"/>
          </p:cNvSpPr>
          <p:nvPr>
            <p:ph idx="1"/>
          </p:nvPr>
        </p:nvSpPr>
        <p:spPr>
          <a:xfrm>
            <a:off x="581192" y="1611757"/>
            <a:ext cx="11029615" cy="3634486"/>
          </a:xfrm>
        </p:spPr>
        <p:txBody>
          <a:bodyPr>
            <a:normAutofit/>
          </a:bodyPr>
          <a:lstStyle/>
          <a:p>
            <a:pPr marL="2571400" lvl="8" indent="0">
              <a:buNone/>
            </a:pPr>
            <a:r>
              <a:rPr lang="en-US" sz="5400" dirty="0"/>
              <a:t>			</a:t>
            </a:r>
            <a:r>
              <a:rPr lang="en-US" sz="5400" b="1" dirty="0"/>
              <a:t>Questions?</a:t>
            </a:r>
          </a:p>
        </p:txBody>
      </p:sp>
    </p:spTree>
    <p:extLst>
      <p:ext uri="{BB962C8B-B14F-4D97-AF65-F5344CB8AC3E}">
        <p14:creationId xmlns:p14="http://schemas.microsoft.com/office/powerpoint/2010/main" val="2846084336"/>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3.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{198E51FF-6915-4CE8-8CFF-35D3022E4259}tf67061901_win32</Template>
  <TotalTime>1565</TotalTime>
  <Words>799</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Franklin Gothic Book</vt:lpstr>
      <vt:lpstr>Franklin Gothic Demi</vt:lpstr>
      <vt:lpstr>Gill Sans MT</vt:lpstr>
      <vt:lpstr>Wingdings 2</vt:lpstr>
      <vt:lpstr>DividendVTI</vt:lpstr>
      <vt:lpstr>Understanding and getting started with jupyterlab</vt:lpstr>
      <vt:lpstr>Understanding and getting started with jupyterlab</vt:lpstr>
      <vt:lpstr>Project jupyter progression</vt:lpstr>
      <vt:lpstr>Jupyter notebook     jupyterlab</vt:lpstr>
      <vt:lpstr>Jupyterlab – getting started</vt:lpstr>
      <vt:lpstr>Jupyter real-world case use</vt:lpstr>
      <vt:lpstr>Jupytercon 2020</vt:lpstr>
      <vt:lpstr>Jupyterlab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Dale Shelinbarger</dc:creator>
  <cp:lastModifiedBy>Dale Shelinbarger</cp:lastModifiedBy>
  <cp:revision>9</cp:revision>
  <dcterms:created xsi:type="dcterms:W3CDTF">2020-10-05T13:29:06Z</dcterms:created>
  <dcterms:modified xsi:type="dcterms:W3CDTF">2020-10-07T13:57:41Z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