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1" r:id="rId7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94" d="100"/>
          <a:sy n="94" d="100"/>
        </p:scale>
        <p:origin x="-114" y="-384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1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87E82F04-2349-462A-9436-25A2FE5B96E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870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54063"/>
            <a:ext cx="6702425" cy="3771900"/>
          </a:xfrm>
          <a:prstGeom prst="rect">
            <a:avLst/>
          </a:prstGeom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77960" y="4778280"/>
            <a:ext cx="621612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What is a screen reader? (Definition)</a:t>
            </a:r>
          </a:p>
          <a:p>
            <a:pPr marL="889200" lvl="1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Screen readers are software applications that attempt to convey what people with normal eyesight see on a display to their users via non-visual means, like text-to-speech, sound icons, or a Braille device. They do this by applying a wide variety of techniques that include, for example, interacting with dedicated accessibility APIs, using various operating system features (like inter-process communication and querying user interface properties), and employing hooking techniques.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Names of some software:</a:t>
            </a:r>
          </a:p>
          <a:p>
            <a:pPr marL="889200" lvl="1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Open source screen reader NVDA by NV </a:t>
            </a:r>
            <a:r>
              <a:rPr lang="en-US" sz="1400" b="0" strike="noStrike" spc="-1" dirty="0" err="1">
                <a:latin typeface="Arial"/>
              </a:rPr>
              <a:t>Acces</a:t>
            </a:r>
            <a:r>
              <a:rPr lang="en-US" sz="1400" b="0" strike="noStrike" spc="-1" dirty="0">
                <a:latin typeface="Arial"/>
              </a:rPr>
              <a:t> and Freedom Scientific’s Commercially available JAWS screen reader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What is text-to-speech? (Definition)</a:t>
            </a:r>
          </a:p>
          <a:p>
            <a:pPr marL="889200" lvl="1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A text-to-speech (TTS) system converts normal language text into speech; other systems render symbolic linguistic representations like phonetic transcriptions into speech.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Names of some software:</a:t>
            </a:r>
          </a:p>
          <a:p>
            <a:pPr marL="889200" lvl="1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Balabolka by Ilya </a:t>
            </a:r>
            <a:r>
              <a:rPr lang="en-US" sz="1400" b="0" strike="noStrike" spc="-1" dirty="0" err="1">
                <a:latin typeface="Arial"/>
              </a:rPr>
              <a:t>Morozov</a:t>
            </a:r>
            <a:r>
              <a:rPr lang="en-US" sz="1400" b="0" strike="noStrike" spc="-1" dirty="0">
                <a:latin typeface="Arial"/>
              </a:rPr>
              <a:t> and </a:t>
            </a:r>
            <a:r>
              <a:rPr lang="en-US" sz="1400" b="0" strike="noStrike" spc="-1" dirty="0" err="1">
                <a:latin typeface="Arial"/>
              </a:rPr>
              <a:t>Dspeech</a:t>
            </a:r>
            <a:r>
              <a:rPr lang="en-US" sz="1400" b="0" strike="noStrike" spc="-1" dirty="0">
                <a:latin typeface="Arial"/>
              </a:rPr>
              <a:t> by </a:t>
            </a:r>
            <a:r>
              <a:rPr lang="en-US" sz="1400" b="0" strike="noStrike" spc="-1" dirty="0" err="1">
                <a:latin typeface="Arial"/>
              </a:rPr>
              <a:t>Dimio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4402080" y="9553680"/>
            <a:ext cx="336816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E60C7CF-8A08-4097-A645-4880FE95B26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28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68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3800"/>
            <a:ext cx="292068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3800"/>
            <a:ext cx="292068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28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28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68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3800"/>
            <a:ext cx="292068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3800"/>
            <a:ext cx="292068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280" cy="156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226080"/>
            <a:ext cx="9071280" cy="438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Adaptive Technology Related to IT Security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By Gilmer Smith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Issues with Adaptive Technology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326600"/>
            <a:ext cx="9071280" cy="328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8000" lnSpcReduction="1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do you (the company) provide adaptive technology and secure the technology for your people?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do you need to know about adaptive technology?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do system administrator and/or network administrator deal with adaptive technology?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Screen Reader vs. Text-to-Speech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94792" y="1188120"/>
            <a:ext cx="9071280" cy="425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What is a screen reader? (Definition)</a:t>
            </a:r>
            <a:endParaRPr lang="en-US" sz="2000" b="0" strike="noStrike" spc="-1" dirty="0">
              <a:latin typeface="Arial"/>
            </a:endParaRPr>
          </a:p>
          <a:p>
            <a:pPr marL="889200" lvl="1" indent="-32364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Screen readers are software applications that attempt to convey what people with normal eyesight see on a display to their users via non-visual means, like text-to-speech, sound icons, or a Braille device. </a:t>
            </a: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Names of some software:</a:t>
            </a:r>
            <a:endParaRPr lang="en-US" sz="2000" b="0" strike="noStrike" spc="-1" dirty="0">
              <a:latin typeface="Arial"/>
            </a:endParaRPr>
          </a:p>
          <a:p>
            <a:pPr marL="889200" lvl="1" indent="-32364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Open source screen reader NVDA by NV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Acces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Freedom Scientific’s Commercially available JAWS screen reader</a:t>
            </a: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What is text-to-speech? (Definition)</a:t>
            </a:r>
            <a:endParaRPr lang="en-US" sz="2000" b="0" strike="noStrike" spc="-1" dirty="0">
              <a:latin typeface="Arial"/>
            </a:endParaRPr>
          </a:p>
          <a:p>
            <a:pPr marL="889200" lvl="1" indent="-32364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text-to-speech (TTS) system converts normal language text into speech; other systems render symbolic linguistic representations like phonetic transcriptions into speech.</a:t>
            </a: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Names of some software:</a:t>
            </a:r>
            <a:endParaRPr lang="en-US" sz="2000" b="0" strike="noStrike" spc="-1" dirty="0">
              <a:latin typeface="Arial"/>
            </a:endParaRPr>
          </a:p>
          <a:p>
            <a:pPr marL="889200" lvl="1" indent="-32364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Balabolka by Ilya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Morozov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Dspeech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by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Dimio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2" dur="5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7" dur="5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22" dur="5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27" dur="500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32" dur="500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37" dur="500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42" dur="500"/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226080"/>
            <a:ext cx="9071280" cy="438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Demo using text-to-speech related to password managers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Questions to the Audience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326600"/>
            <a:ext cx="9071280" cy="328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5500" lnSpcReduction="1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Does your company have any policies and procedures to deal this adaptive technology?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Would you allow an outsider to come in and setup the software and/or equipment?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Do you have or in the future employ people that may need adaptive technology?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Are you aware any programs that can support you in this process?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2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7" dur="5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22" dur="5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391</Words>
  <Application>Microsoft Office PowerPoint</Application>
  <PresentationFormat>Custom</PresentationFormat>
  <Paragraphs>30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Gil Smith</cp:lastModifiedBy>
  <cp:revision>11</cp:revision>
  <dcterms:created xsi:type="dcterms:W3CDTF">2021-01-10T13:27:34Z</dcterms:created>
  <dcterms:modified xsi:type="dcterms:W3CDTF">2021-01-14T20:48:05Z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1</vt:i4>
  </property>
  <property fmtid="{D5CDD505-2E9C-101B-9397-08002B2CF9AE}" pid="4" name="PresentationFormat">
    <vt:lpwstr>Custom</vt:lpwstr>
  </property>
  <property fmtid="{D5CDD505-2E9C-101B-9397-08002B2CF9AE}" pid="5" name="Slides">
    <vt:i4>6</vt:i4>
  </property>
</Properties>
</file>