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8" r:id="rId4"/>
    <p:sldId id="257" r:id="rId5"/>
    <p:sldId id="269" r:id="rId6"/>
    <p:sldId id="258" r:id="rId7"/>
    <p:sldId id="260" r:id="rId8"/>
    <p:sldId id="261" r:id="rId9"/>
    <p:sldId id="259" r:id="rId10"/>
    <p:sldId id="262" r:id="rId11"/>
    <p:sldId id="263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7" autoAdjust="0"/>
    <p:restoredTop sz="78097" autoAdjust="0"/>
  </p:normalViewPr>
  <p:slideViewPr>
    <p:cSldViewPr snapToGrid="0">
      <p:cViewPr varScale="1">
        <p:scale>
          <a:sx n="79" d="100"/>
          <a:sy n="79" d="100"/>
        </p:scale>
        <p:origin x="66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8A0CB9-CCFD-4821-A815-7095CE23048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32BAC79-0191-4FDC-9130-7FC86CB9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3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0CB9-CCFD-4821-A815-7095CE23048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C79-0191-4FDC-9130-7FC86CB9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0CB9-CCFD-4821-A815-7095CE23048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C79-0191-4FDC-9130-7FC86CB9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08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0CB9-CCFD-4821-A815-7095CE23048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C79-0191-4FDC-9130-7FC86CB9249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8889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0CB9-CCFD-4821-A815-7095CE23048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C79-0191-4FDC-9130-7FC86CB9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20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0CB9-CCFD-4821-A815-7095CE23048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C79-0191-4FDC-9130-7FC86CB9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6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0CB9-CCFD-4821-A815-7095CE23048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C79-0191-4FDC-9130-7FC86CB9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15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0CB9-CCFD-4821-A815-7095CE23048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C79-0191-4FDC-9130-7FC86CB9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0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0CB9-CCFD-4821-A815-7095CE23048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C79-0191-4FDC-9130-7FC86CB9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0CB9-CCFD-4821-A815-7095CE23048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C79-0191-4FDC-9130-7FC86CB9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2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0CB9-CCFD-4821-A815-7095CE23048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C79-0191-4FDC-9130-7FC86CB9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0CB9-CCFD-4821-A815-7095CE23048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C79-0191-4FDC-9130-7FC86CB9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0CB9-CCFD-4821-A815-7095CE23048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C79-0191-4FDC-9130-7FC86CB9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0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0CB9-CCFD-4821-A815-7095CE23048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C79-0191-4FDC-9130-7FC86CB9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0CB9-CCFD-4821-A815-7095CE23048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C79-0191-4FDC-9130-7FC86CB9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0CB9-CCFD-4821-A815-7095CE23048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C79-0191-4FDC-9130-7FC86CB9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0CB9-CCFD-4821-A815-7095CE23048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C79-0191-4FDC-9130-7FC86CB9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1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0CB9-CCFD-4821-A815-7095CE23048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AC79-0191-4FDC-9130-7FC86CB9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54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li.org/news/kali-linux-metapackage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bian.org/" TargetMode="External"/><Relationship Id="rId2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ubuntu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aspberrypi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offensive-security.com/arm-images/kali-linux-2018.1a-rpi3-nexmon.img.xz" TargetMode="External"/><Relationship Id="rId2" Type="http://schemas.openxmlformats.org/officeDocument/2006/relationships/hyperlink" Target="https://www.offensive-security.com/kali-linux-arm-ima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ukaani.org/x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ourceforge.net/projects/win32diskimager/files/latest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raspberrypi.org/debian/pool/main/r/raspi-config/raspi-config_20171127_all.deb" TargetMode="External"/><Relationship Id="rId2" Type="http://schemas.openxmlformats.org/officeDocument/2006/relationships/hyperlink" Target="http://archive.raspberrypi.org/debian/pool/main/r/raspi-confi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http.us.debian.org/debian/pool/main/t/triggerhappy/triggerhappy_0.3.4-2_armhf.deb" TargetMode="External"/><Relationship Id="rId4" Type="http://schemas.openxmlformats.org/officeDocument/2006/relationships/hyperlink" Target="http://http.us.debian.org/debian/pool/main/l/lua5.1/lua5.1_5.1.5-7.1_armhf.d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Kali 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Carls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5910"/>
            <a:ext cx="9905998" cy="929930"/>
          </a:xfrm>
        </p:spPr>
        <p:txBody>
          <a:bodyPr/>
          <a:lstStyle/>
          <a:p>
            <a:r>
              <a:rPr lang="en-US" dirty="0" smtClean="0"/>
              <a:t>Updating Kali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05840"/>
            <a:ext cx="10661567" cy="5608320"/>
          </a:xfrm>
        </p:spPr>
        <p:txBody>
          <a:bodyPr>
            <a:normAutofit/>
          </a:bodyPr>
          <a:lstStyle/>
          <a:p>
            <a:r>
              <a:rPr lang="en-US" dirty="0" smtClean="0"/>
              <a:t>Ensure latest updates are installed</a:t>
            </a:r>
          </a:p>
          <a:p>
            <a:endParaRPr lang="en-US" dirty="0" smtClean="0"/>
          </a:p>
          <a:p>
            <a:r>
              <a:rPr lang="en-US" sz="1800" dirty="0"/>
              <a:t>apt-get update</a:t>
            </a:r>
          </a:p>
          <a:p>
            <a:r>
              <a:rPr lang="en-US" sz="1800" dirty="0"/>
              <a:t>apt-get upgrade</a:t>
            </a:r>
          </a:p>
          <a:p>
            <a:r>
              <a:rPr lang="en-US" sz="1800" dirty="0"/>
              <a:t>apt-get </a:t>
            </a:r>
            <a:r>
              <a:rPr lang="en-US" sz="1800" dirty="0" err="1"/>
              <a:t>dist</a:t>
            </a:r>
            <a:r>
              <a:rPr lang="en-US" sz="1800" dirty="0"/>
              <a:t>-upgrade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16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5910"/>
            <a:ext cx="9905998" cy="929930"/>
          </a:xfrm>
        </p:spPr>
        <p:txBody>
          <a:bodyPr/>
          <a:lstStyle/>
          <a:p>
            <a:r>
              <a:rPr lang="en-US" dirty="0" smtClean="0"/>
              <a:t>Installing Kali </a:t>
            </a:r>
            <a:r>
              <a:rPr lang="en-US" dirty="0" err="1" smtClean="0"/>
              <a:t>MetaPackageS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05840"/>
            <a:ext cx="10661567" cy="5608320"/>
          </a:xfrm>
        </p:spPr>
        <p:txBody>
          <a:bodyPr>
            <a:normAutofit/>
          </a:bodyPr>
          <a:lstStyle/>
          <a:p>
            <a:r>
              <a:rPr lang="en-US" dirty="0" smtClean="0"/>
              <a:t>Decide on Kali </a:t>
            </a:r>
            <a:r>
              <a:rPr lang="en-US" dirty="0" err="1" smtClean="0"/>
              <a:t>Metapackage</a:t>
            </a:r>
            <a:r>
              <a:rPr lang="en-US" dirty="0" smtClean="0"/>
              <a:t> to install</a:t>
            </a:r>
          </a:p>
          <a:p>
            <a:pPr lvl="1"/>
            <a:r>
              <a:rPr lang="en-US" dirty="0" smtClean="0"/>
              <a:t>Easily </a:t>
            </a:r>
            <a:r>
              <a:rPr lang="en-US" dirty="0"/>
              <a:t>install subsets of tools based on their particular needs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etapackages</a:t>
            </a:r>
            <a:r>
              <a:rPr lang="en-US" dirty="0" smtClean="0"/>
              <a:t> </a:t>
            </a:r>
            <a:r>
              <a:rPr lang="en-US" dirty="0"/>
              <a:t>allow for easy installation of certain tools in a specific </a:t>
            </a:r>
            <a:r>
              <a:rPr lang="en-US" dirty="0" smtClean="0"/>
              <a:t>field</a:t>
            </a:r>
          </a:p>
          <a:p>
            <a:pPr lvl="1"/>
            <a:r>
              <a:rPr lang="en-US" sz="1600" dirty="0">
                <a:hlinkClick r:id="rId2"/>
              </a:rPr>
              <a:t>https://www.kali.org/news/kali-linux-metapackages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/>
          </a:p>
          <a:p>
            <a:r>
              <a:rPr lang="en-US" dirty="0" smtClean="0"/>
              <a:t>Example </a:t>
            </a:r>
            <a:r>
              <a:rPr lang="en-US" dirty="0" err="1" smtClean="0"/>
              <a:t>Metapackages</a:t>
            </a:r>
            <a:r>
              <a:rPr lang="en-US" dirty="0" smtClean="0"/>
              <a:t> that are available:</a:t>
            </a:r>
          </a:p>
          <a:p>
            <a:pPr lvl="1"/>
            <a:endParaRPr lang="en-US" dirty="0" smtClean="0"/>
          </a:p>
          <a:p>
            <a:r>
              <a:rPr lang="en-US" sz="1800" dirty="0" smtClean="0"/>
              <a:t>apt-get </a:t>
            </a:r>
            <a:r>
              <a:rPr lang="en-US" sz="1800" dirty="0"/>
              <a:t>install kali-linux-top10</a:t>
            </a:r>
          </a:p>
          <a:p>
            <a:r>
              <a:rPr lang="en-US" sz="1800" dirty="0"/>
              <a:t>apt-get install kali-</a:t>
            </a:r>
            <a:r>
              <a:rPr lang="en-US" sz="1800" dirty="0" err="1"/>
              <a:t>linux</a:t>
            </a:r>
            <a:r>
              <a:rPr lang="en-US" sz="1800" dirty="0"/>
              <a:t>-wireless</a:t>
            </a:r>
          </a:p>
          <a:p>
            <a:r>
              <a:rPr lang="en-US" sz="1800" dirty="0"/>
              <a:t>apt-get install kali-</a:t>
            </a:r>
            <a:r>
              <a:rPr lang="en-US" sz="1800" dirty="0" err="1"/>
              <a:t>linux</a:t>
            </a:r>
            <a:r>
              <a:rPr lang="en-US" sz="1800" dirty="0"/>
              <a:t>-all</a:t>
            </a:r>
          </a:p>
          <a:p>
            <a:endParaRPr lang="en-US" sz="1800" dirty="0"/>
          </a:p>
          <a:p>
            <a:r>
              <a:rPr lang="en-US" sz="1800" dirty="0"/>
              <a:t>apt-get install </a:t>
            </a:r>
            <a:r>
              <a:rPr lang="en-US" sz="1800" dirty="0" err="1"/>
              <a:t>a</a:t>
            </a:r>
            <a:r>
              <a:rPr lang="en-US" sz="1800" dirty="0" err="1" smtClean="0"/>
              <a:t>rmitage</a:t>
            </a:r>
            <a:endParaRPr lang="en-US" sz="1800" dirty="0" smtClean="0"/>
          </a:p>
          <a:p>
            <a:pPr lvl="1"/>
            <a:r>
              <a:rPr lang="en-US" sz="1400" dirty="0" smtClean="0"/>
              <a:t>Includes </a:t>
            </a:r>
            <a:r>
              <a:rPr lang="en-US" sz="1400" dirty="0" err="1" smtClean="0"/>
              <a:t>Metasploit</a:t>
            </a:r>
            <a:endParaRPr lang="en-US" sz="1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2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5910"/>
            <a:ext cx="9905998" cy="929930"/>
          </a:xfrm>
        </p:spPr>
        <p:txBody>
          <a:bodyPr/>
          <a:lstStyle/>
          <a:p>
            <a:r>
              <a:rPr lang="en-US" dirty="0" smtClean="0"/>
              <a:t>Updating SSH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05840"/>
            <a:ext cx="10661567" cy="5608320"/>
          </a:xfrm>
        </p:spPr>
        <p:txBody>
          <a:bodyPr>
            <a:normAutofit/>
          </a:bodyPr>
          <a:lstStyle/>
          <a:p>
            <a:r>
              <a:rPr lang="en-US" dirty="0" smtClean="0"/>
              <a:t>Remove bad / old SSH keys</a:t>
            </a:r>
          </a:p>
          <a:p>
            <a:endParaRPr lang="en-US" dirty="0" smtClean="0"/>
          </a:p>
          <a:p>
            <a:pPr lvl="1"/>
            <a:r>
              <a:rPr lang="en-US" sz="1400" dirty="0" err="1" smtClean="0"/>
              <a:t>rm</a:t>
            </a:r>
            <a:r>
              <a:rPr lang="en-US" sz="1400" dirty="0" smtClean="0"/>
              <a:t> /</a:t>
            </a:r>
            <a:r>
              <a:rPr lang="en-US" sz="1400" dirty="0" err="1" smtClean="0"/>
              <a:t>etc</a:t>
            </a:r>
            <a:r>
              <a:rPr lang="en-US" sz="1400" dirty="0" smtClean="0"/>
              <a:t>/</a:t>
            </a:r>
            <a:r>
              <a:rPr lang="en-US" sz="1400" dirty="0" err="1" smtClean="0"/>
              <a:t>ssh</a:t>
            </a:r>
            <a:r>
              <a:rPr lang="en-US" sz="1400" dirty="0" smtClean="0"/>
              <a:t>/</a:t>
            </a:r>
            <a:r>
              <a:rPr lang="en-US" sz="1400" dirty="0" err="1" smtClean="0"/>
              <a:t>ssh_host</a:t>
            </a:r>
            <a:r>
              <a:rPr lang="en-US" sz="1400" dirty="0" smtClean="0"/>
              <a:t>_*</a:t>
            </a:r>
            <a:endParaRPr lang="en-US" sz="1400" dirty="0"/>
          </a:p>
          <a:p>
            <a:pPr lvl="1"/>
            <a:r>
              <a:rPr lang="en-US" sz="1400" dirty="0" err="1" smtClean="0"/>
              <a:t>dpkg</a:t>
            </a:r>
            <a:r>
              <a:rPr lang="en-US" sz="1400" dirty="0" smtClean="0"/>
              <a:t>-reconfigure </a:t>
            </a:r>
            <a:r>
              <a:rPr lang="en-US" sz="1400" dirty="0" err="1" smtClean="0"/>
              <a:t>openssh</a:t>
            </a:r>
            <a:r>
              <a:rPr lang="en-US" sz="1400" dirty="0" smtClean="0"/>
              <a:t>-server</a:t>
            </a:r>
            <a:endParaRPr lang="en-US" sz="1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56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5910"/>
            <a:ext cx="9905998" cy="929930"/>
          </a:xfrm>
        </p:spPr>
        <p:txBody>
          <a:bodyPr/>
          <a:lstStyle/>
          <a:p>
            <a:r>
              <a:rPr lang="en-US" dirty="0" smtClean="0"/>
              <a:t>Updating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05840"/>
            <a:ext cx="10661567" cy="5608320"/>
          </a:xfrm>
        </p:spPr>
        <p:txBody>
          <a:bodyPr>
            <a:normAutofit/>
          </a:bodyPr>
          <a:lstStyle/>
          <a:p>
            <a:r>
              <a:rPr lang="en-US" dirty="0" smtClean="0"/>
              <a:t>Add a New User and Set Password</a:t>
            </a:r>
          </a:p>
          <a:p>
            <a:endParaRPr lang="en-US" dirty="0" smtClean="0"/>
          </a:p>
          <a:p>
            <a:pPr lvl="1"/>
            <a:r>
              <a:rPr lang="en-US" sz="1400" dirty="0" err="1" smtClean="0"/>
              <a:t>useradd</a:t>
            </a:r>
            <a:r>
              <a:rPr lang="en-US" sz="1400" dirty="0" smtClean="0"/>
              <a:t> </a:t>
            </a:r>
            <a:r>
              <a:rPr lang="en-US" sz="1400" dirty="0"/>
              <a:t>-m </a:t>
            </a:r>
            <a:r>
              <a:rPr lang="en-US" sz="1400" dirty="0" err="1"/>
              <a:t>muts</a:t>
            </a:r>
            <a:r>
              <a:rPr lang="en-US" sz="1400" dirty="0"/>
              <a:t> -G </a:t>
            </a:r>
            <a:r>
              <a:rPr lang="en-US" sz="1400" dirty="0" err="1"/>
              <a:t>sudo</a:t>
            </a:r>
            <a:r>
              <a:rPr lang="en-US" sz="1400" dirty="0"/>
              <a:t> -s /bin/bash</a:t>
            </a:r>
          </a:p>
          <a:p>
            <a:pPr lvl="1"/>
            <a:r>
              <a:rPr lang="en-US" sz="1400" dirty="0" err="1" smtClean="0"/>
              <a:t>passwd</a:t>
            </a:r>
            <a:r>
              <a:rPr lang="en-US" sz="1400" dirty="0" smtClean="0"/>
              <a:t> </a:t>
            </a:r>
            <a:r>
              <a:rPr lang="en-US" sz="1400" dirty="0" err="1"/>
              <a:t>muts</a:t>
            </a:r>
            <a:endParaRPr lang="en-US" sz="1400" dirty="0"/>
          </a:p>
          <a:p>
            <a:pPr lvl="1"/>
            <a:r>
              <a:rPr lang="en-US" sz="1400" dirty="0"/>
              <a:t> 	Enter new UNIX password:</a:t>
            </a:r>
          </a:p>
          <a:p>
            <a:pPr lvl="1"/>
            <a:r>
              <a:rPr lang="en-US" sz="1400" dirty="0"/>
              <a:t> 	Retype new UNIX password:</a:t>
            </a:r>
          </a:p>
          <a:p>
            <a:pPr lvl="1"/>
            <a:r>
              <a:rPr lang="en-US" sz="1400" dirty="0"/>
              <a:t> 	</a:t>
            </a:r>
            <a:r>
              <a:rPr lang="en-US" sz="1400" dirty="0" err="1"/>
              <a:t>passwd</a:t>
            </a:r>
            <a:r>
              <a:rPr lang="en-US" sz="1400" dirty="0"/>
              <a:t>: password updated </a:t>
            </a:r>
            <a:r>
              <a:rPr lang="en-US" sz="1400" dirty="0" smtClean="0"/>
              <a:t>successfully</a:t>
            </a:r>
          </a:p>
          <a:p>
            <a:endParaRPr lang="en-US" sz="1800" dirty="0"/>
          </a:p>
          <a:p>
            <a:r>
              <a:rPr lang="en-US" dirty="0" smtClean="0"/>
              <a:t>Prevents from having only one account – ROOT</a:t>
            </a:r>
          </a:p>
          <a:p>
            <a:r>
              <a:rPr lang="en-US" dirty="0" smtClean="0"/>
              <a:t>Should perform functions as STD USER and only SU / SUDO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31935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5910"/>
            <a:ext cx="9905998" cy="929930"/>
          </a:xfrm>
        </p:spPr>
        <p:txBody>
          <a:bodyPr/>
          <a:lstStyle/>
          <a:p>
            <a:r>
              <a:rPr lang="en-US" dirty="0" smtClean="0"/>
              <a:t>Lab Equipment and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05840"/>
            <a:ext cx="9905999" cy="5608320"/>
          </a:xfrm>
        </p:spPr>
        <p:txBody>
          <a:bodyPr>
            <a:normAutofit/>
          </a:bodyPr>
          <a:lstStyle/>
          <a:p>
            <a:r>
              <a:rPr lang="en-US" dirty="0" smtClean="0"/>
              <a:t>Desktop / Laptop Computer</a:t>
            </a:r>
          </a:p>
          <a:p>
            <a:pPr lvl="1"/>
            <a:r>
              <a:rPr lang="en-US" dirty="0" smtClean="0"/>
              <a:t>Windows 7</a:t>
            </a:r>
          </a:p>
          <a:p>
            <a:pPr lvl="1"/>
            <a:r>
              <a:rPr lang="en-US" dirty="0" err="1" smtClean="0"/>
              <a:t>SysAdmin</a:t>
            </a:r>
            <a:r>
              <a:rPr lang="en-US" dirty="0" smtClean="0"/>
              <a:t> privilege</a:t>
            </a:r>
          </a:p>
          <a:p>
            <a:pPr lvl="1"/>
            <a:r>
              <a:rPr lang="en-US" dirty="0" smtClean="0"/>
              <a:t>Internet connectivity to download tools / images</a:t>
            </a:r>
          </a:p>
          <a:p>
            <a:pPr lvl="1"/>
            <a:r>
              <a:rPr lang="en-US" dirty="0" smtClean="0"/>
              <a:t>Ability to Install Programs</a:t>
            </a:r>
          </a:p>
          <a:p>
            <a:pPr lvl="1"/>
            <a:r>
              <a:rPr lang="en-US" dirty="0" smtClean="0"/>
              <a:t>Knowledge of Windows command line</a:t>
            </a:r>
          </a:p>
          <a:p>
            <a:pPr lvl="1"/>
            <a:r>
              <a:rPr lang="en-US" dirty="0" smtClean="0"/>
              <a:t>Knowledge of Linux command line</a:t>
            </a:r>
          </a:p>
        </p:txBody>
      </p:sp>
    </p:spTree>
    <p:extLst>
      <p:ext uri="{BB962C8B-B14F-4D97-AF65-F5344CB8AC3E}">
        <p14:creationId xmlns:p14="http://schemas.microsoft.com/office/powerpoint/2010/main" val="12989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5910"/>
            <a:ext cx="9905998" cy="929930"/>
          </a:xfrm>
        </p:spPr>
        <p:txBody>
          <a:bodyPr/>
          <a:lstStyle/>
          <a:p>
            <a:r>
              <a:rPr lang="en-US" dirty="0" smtClean="0"/>
              <a:t>Kali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05840"/>
            <a:ext cx="9905999" cy="5608320"/>
          </a:xfrm>
        </p:spPr>
        <p:txBody>
          <a:bodyPr>
            <a:normAutofit/>
          </a:bodyPr>
          <a:lstStyle/>
          <a:p>
            <a:r>
              <a:rPr lang="en-US" dirty="0" smtClean="0"/>
              <a:t>Kali </a:t>
            </a:r>
            <a:r>
              <a:rPr lang="en-US" dirty="0"/>
              <a:t>Linux 2018.1 </a:t>
            </a:r>
            <a:r>
              <a:rPr lang="en-US" sz="2000" dirty="0"/>
              <a:t>(Current Release) (DEC ‘12 - First Release)</a:t>
            </a:r>
            <a:r>
              <a:rPr lang="en-US" sz="1800" dirty="0"/>
              <a:t> (</a:t>
            </a:r>
            <a:r>
              <a:rPr lang="en-US" sz="1800" dirty="0">
                <a:hlinkClick r:id="rId2"/>
              </a:rPr>
              <a:t>https://www.kali.org</a:t>
            </a:r>
            <a:r>
              <a:rPr lang="en-US" sz="1800" dirty="0"/>
              <a:t>) </a:t>
            </a:r>
          </a:p>
          <a:p>
            <a:pPr lvl="1"/>
            <a:r>
              <a:rPr lang="en-US" dirty="0" err="1"/>
              <a:t>Debian</a:t>
            </a:r>
            <a:r>
              <a:rPr lang="en-US" dirty="0"/>
              <a:t> Linux </a:t>
            </a:r>
            <a:r>
              <a:rPr lang="en-US" sz="1800" dirty="0"/>
              <a:t> (</a:t>
            </a:r>
            <a:r>
              <a:rPr lang="en-US" sz="1800" dirty="0">
                <a:hlinkClick r:id="rId3"/>
              </a:rPr>
              <a:t>http://www.debian.org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Digital Forensics</a:t>
            </a:r>
          </a:p>
          <a:p>
            <a:pPr lvl="1"/>
            <a:r>
              <a:rPr lang="en-US" dirty="0"/>
              <a:t>Penetration Testing</a:t>
            </a:r>
          </a:p>
          <a:p>
            <a:pPr lvl="2"/>
            <a:r>
              <a:rPr lang="en-US" dirty="0"/>
              <a:t>Includes many well-know Security Tools (12 Categories)</a:t>
            </a:r>
          </a:p>
          <a:p>
            <a:pPr lvl="2"/>
            <a:r>
              <a:rPr lang="en-US" dirty="0"/>
              <a:t>12 </a:t>
            </a:r>
            <a:r>
              <a:rPr lang="en-US" dirty="0" err="1"/>
              <a:t>MetaPackages</a:t>
            </a:r>
            <a:endParaRPr lang="en-US" dirty="0"/>
          </a:p>
          <a:p>
            <a:pPr lvl="3"/>
            <a:r>
              <a:rPr lang="en-US" sz="1200" dirty="0"/>
              <a:t>subsets of tools based on your particular needs</a:t>
            </a:r>
          </a:p>
          <a:p>
            <a:pPr lvl="1"/>
            <a:r>
              <a:rPr lang="en-US" dirty="0"/>
              <a:t>Replaced </a:t>
            </a:r>
            <a:r>
              <a:rPr lang="en-US" dirty="0" err="1"/>
              <a:t>BackTrack</a:t>
            </a:r>
            <a:r>
              <a:rPr lang="en-US" dirty="0"/>
              <a:t> 5 R3 (Final Release) (FEB 06 was First Release)</a:t>
            </a:r>
          </a:p>
          <a:p>
            <a:pPr lvl="2"/>
            <a:r>
              <a:rPr lang="en-US" dirty="0"/>
              <a:t>Ubuntu Linux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www.ubuntu.com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sz="1800" dirty="0"/>
              <a:t>Developed by Offensive </a:t>
            </a:r>
            <a:r>
              <a:rPr lang="en-US" sz="1800" dirty="0" smtClean="0"/>
              <a:t>Security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840" y="1523198"/>
            <a:ext cx="3944796" cy="140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0535" y="5483419"/>
            <a:ext cx="2098282" cy="113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0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7571"/>
            <a:ext cx="9905998" cy="981682"/>
          </a:xfrm>
        </p:spPr>
        <p:txBody>
          <a:bodyPr>
            <a:normAutofit/>
          </a:bodyPr>
          <a:lstStyle/>
          <a:p>
            <a:r>
              <a:rPr lang="en-US" dirty="0" smtClean="0"/>
              <a:t>Raspberry Pi</a:t>
            </a:r>
            <a:br>
              <a:rPr lang="en-US" dirty="0" smtClean="0"/>
            </a:br>
            <a:r>
              <a:rPr lang="en-US" sz="2200" dirty="0" smtClean="0"/>
              <a:t>- Raspberry </a:t>
            </a:r>
            <a:r>
              <a:rPr lang="en-US" sz="2200" dirty="0"/>
              <a:t>Pi </a:t>
            </a:r>
            <a:r>
              <a:rPr lang="en-US" sz="2200" dirty="0" smtClean="0"/>
              <a:t>Foundation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://www.raspberrypi.org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333504"/>
            <a:ext cx="4878389" cy="519964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Raspberry Pi 3 Model B+</a:t>
            </a:r>
          </a:p>
          <a:p>
            <a:pPr lvl="1"/>
            <a:r>
              <a:rPr lang="en-US" dirty="0"/>
              <a:t>Broadcom </a:t>
            </a:r>
            <a:r>
              <a:rPr lang="en-US" dirty="0" smtClean="0">
                <a:solidFill>
                  <a:srgbClr val="FF0000"/>
                </a:solidFill>
              </a:rPr>
              <a:t>BCM2837B0</a:t>
            </a:r>
            <a:r>
              <a:rPr lang="en-US" dirty="0" smtClean="0"/>
              <a:t> </a:t>
            </a:r>
            <a:r>
              <a:rPr lang="en-US" dirty="0"/>
              <a:t>64-bit </a:t>
            </a:r>
            <a:r>
              <a:rPr lang="en-US" dirty="0" err="1"/>
              <a:t>SoC</a:t>
            </a:r>
            <a:endParaRPr lang="en-US" dirty="0"/>
          </a:p>
          <a:p>
            <a:pPr lvl="2"/>
            <a:r>
              <a:rPr lang="en-US" dirty="0"/>
              <a:t>Quad-core ARM </a:t>
            </a:r>
            <a:r>
              <a:rPr lang="en-US" dirty="0" smtClean="0"/>
              <a:t>Cortex-A53 </a:t>
            </a:r>
            <a:r>
              <a:rPr lang="en-US" dirty="0" smtClean="0">
                <a:solidFill>
                  <a:srgbClr val="FF0000"/>
                </a:solidFill>
              </a:rPr>
              <a:t>1.4</a:t>
            </a:r>
            <a:r>
              <a:rPr lang="en-US" dirty="0" smtClean="0"/>
              <a:t> </a:t>
            </a:r>
            <a:r>
              <a:rPr lang="en-US" dirty="0"/>
              <a:t>GHz processor</a:t>
            </a:r>
          </a:p>
          <a:p>
            <a:pPr lvl="2"/>
            <a:r>
              <a:rPr lang="en-US" dirty="0"/>
              <a:t>Dual Core </a:t>
            </a:r>
            <a:r>
              <a:rPr lang="en-US" dirty="0" err="1"/>
              <a:t>VideoCore</a:t>
            </a:r>
            <a:r>
              <a:rPr lang="en-US" dirty="0"/>
              <a:t> IV GPU (1 </a:t>
            </a:r>
            <a:r>
              <a:rPr lang="en-US" dirty="0" err="1"/>
              <a:t>Gpixels</a:t>
            </a:r>
            <a:r>
              <a:rPr lang="en-US" dirty="0"/>
              <a:t>/s  ~ 2001 Xbox)</a:t>
            </a:r>
          </a:p>
          <a:p>
            <a:pPr lvl="1"/>
            <a:r>
              <a:rPr lang="en-US" dirty="0"/>
              <a:t>1 GB LPDDR2 + </a:t>
            </a:r>
            <a:r>
              <a:rPr lang="en-US" dirty="0" err="1"/>
              <a:t>microSD</a:t>
            </a:r>
            <a:endParaRPr lang="en-US" dirty="0"/>
          </a:p>
          <a:p>
            <a:pPr lvl="1"/>
            <a:r>
              <a:rPr lang="en-US" dirty="0" smtClean="0"/>
              <a:t>10/100/</a:t>
            </a:r>
            <a:r>
              <a:rPr lang="en-US" dirty="0" smtClean="0">
                <a:solidFill>
                  <a:srgbClr val="FF0000"/>
                </a:solidFill>
              </a:rPr>
              <a:t>1000</a:t>
            </a:r>
            <a:r>
              <a:rPr lang="en-US" dirty="0" smtClean="0"/>
              <a:t> Mbps </a:t>
            </a:r>
            <a:r>
              <a:rPr lang="en-US" dirty="0"/>
              <a:t>Ethernet</a:t>
            </a:r>
          </a:p>
          <a:p>
            <a:pPr lvl="1"/>
            <a:r>
              <a:rPr lang="en-US" dirty="0"/>
              <a:t>4 USB Ports</a:t>
            </a:r>
          </a:p>
          <a:p>
            <a:pPr lvl="1"/>
            <a:r>
              <a:rPr lang="en-US" dirty="0"/>
              <a:t>Wireless </a:t>
            </a:r>
            <a:r>
              <a:rPr lang="en-US" dirty="0" smtClean="0">
                <a:solidFill>
                  <a:srgbClr val="FF0000"/>
                </a:solidFill>
              </a:rPr>
              <a:t>ac/n</a:t>
            </a:r>
            <a:r>
              <a:rPr lang="en-US" dirty="0" smtClean="0"/>
              <a:t> </a:t>
            </a:r>
            <a:r>
              <a:rPr lang="en-US" dirty="0"/>
              <a:t>+ Bluetooth LE</a:t>
            </a:r>
          </a:p>
          <a:p>
            <a:pPr lvl="1"/>
            <a:r>
              <a:rPr lang="en-US" dirty="0"/>
              <a:t>HDMI</a:t>
            </a:r>
            <a:endParaRPr lang="en-US" dirty="0" smtClean="0"/>
          </a:p>
          <a:p>
            <a:r>
              <a:rPr lang="en-US" dirty="0" smtClean="0"/>
              <a:t>Raspberry Pi 3 Model B</a:t>
            </a:r>
            <a:endParaRPr lang="en-US" dirty="0"/>
          </a:p>
          <a:p>
            <a:pPr lvl="1"/>
            <a:r>
              <a:rPr lang="en-US" dirty="0"/>
              <a:t>Broadcom BCM2837 64-bit </a:t>
            </a:r>
            <a:r>
              <a:rPr lang="en-US" dirty="0" err="1"/>
              <a:t>SoC</a:t>
            </a:r>
            <a:endParaRPr lang="en-US" dirty="0"/>
          </a:p>
          <a:p>
            <a:pPr lvl="2"/>
            <a:r>
              <a:rPr lang="en-US" dirty="0"/>
              <a:t>Quad-core ARM </a:t>
            </a:r>
            <a:r>
              <a:rPr lang="en-US" dirty="0" smtClean="0"/>
              <a:t>Cortex-A53 </a:t>
            </a:r>
            <a:r>
              <a:rPr lang="en-US" dirty="0"/>
              <a:t>1.2 GHz </a:t>
            </a:r>
            <a:r>
              <a:rPr lang="en-US" dirty="0" smtClean="0"/>
              <a:t>processor</a:t>
            </a:r>
            <a:endParaRPr lang="en-US" dirty="0"/>
          </a:p>
          <a:p>
            <a:pPr lvl="1"/>
            <a:r>
              <a:rPr lang="en-US" dirty="0"/>
              <a:t>1 GB LPDDR2 + </a:t>
            </a:r>
            <a:r>
              <a:rPr lang="en-US" dirty="0" err="1"/>
              <a:t>microSD</a:t>
            </a:r>
            <a:endParaRPr lang="en-US" dirty="0"/>
          </a:p>
          <a:p>
            <a:pPr lvl="1"/>
            <a:r>
              <a:rPr lang="en-US" dirty="0"/>
              <a:t>10/100 Mbps Ethernet</a:t>
            </a:r>
          </a:p>
          <a:p>
            <a:pPr lvl="1"/>
            <a:r>
              <a:rPr lang="en-US" dirty="0"/>
              <a:t>4 USB Ports</a:t>
            </a:r>
          </a:p>
          <a:p>
            <a:pPr lvl="1"/>
            <a:r>
              <a:rPr lang="en-US" dirty="0"/>
              <a:t>Wireless n + Bluetooth LE</a:t>
            </a:r>
          </a:p>
          <a:p>
            <a:pPr lvl="1"/>
            <a:r>
              <a:rPr lang="en-US" dirty="0"/>
              <a:t>HDMI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333504"/>
            <a:ext cx="4875211" cy="519964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Raspberry Pi </a:t>
            </a:r>
            <a:r>
              <a:rPr lang="en-US" dirty="0" smtClean="0"/>
              <a:t>2 </a:t>
            </a:r>
            <a:r>
              <a:rPr lang="en-US" dirty="0"/>
              <a:t>Model </a:t>
            </a:r>
            <a:r>
              <a:rPr lang="en-US" dirty="0" smtClean="0"/>
              <a:t>B</a:t>
            </a:r>
            <a:endParaRPr lang="en-US" dirty="0"/>
          </a:p>
          <a:p>
            <a:pPr lvl="1"/>
            <a:r>
              <a:rPr lang="en-US" dirty="0"/>
              <a:t>Broadcom </a:t>
            </a:r>
            <a:r>
              <a:rPr lang="en-US" dirty="0" smtClean="0"/>
              <a:t>BCM2836 32-bit </a:t>
            </a:r>
            <a:r>
              <a:rPr lang="en-US" dirty="0" err="1"/>
              <a:t>SoC</a:t>
            </a:r>
            <a:endParaRPr lang="en-US" dirty="0"/>
          </a:p>
          <a:p>
            <a:pPr lvl="2"/>
            <a:r>
              <a:rPr lang="en-US" dirty="0"/>
              <a:t>Quad-core ARM </a:t>
            </a:r>
            <a:r>
              <a:rPr lang="en-US" dirty="0" smtClean="0"/>
              <a:t>Cortex-A7 900 MHz </a:t>
            </a:r>
            <a:r>
              <a:rPr lang="en-US" dirty="0"/>
              <a:t>processor</a:t>
            </a:r>
          </a:p>
          <a:p>
            <a:pPr lvl="1"/>
            <a:r>
              <a:rPr lang="en-US" dirty="0" smtClean="0"/>
              <a:t>1 GB </a:t>
            </a:r>
            <a:r>
              <a:rPr lang="en-US" dirty="0"/>
              <a:t>+ </a:t>
            </a:r>
            <a:r>
              <a:rPr lang="en-US" dirty="0" err="1"/>
              <a:t>microSD</a:t>
            </a:r>
            <a:endParaRPr lang="en-US" dirty="0"/>
          </a:p>
          <a:p>
            <a:pPr lvl="1"/>
            <a:r>
              <a:rPr lang="en-US" dirty="0" smtClean="0"/>
              <a:t>10/100 </a:t>
            </a:r>
            <a:r>
              <a:rPr lang="en-US" dirty="0"/>
              <a:t>Mbps Ethernet</a:t>
            </a:r>
          </a:p>
          <a:p>
            <a:pPr lvl="1"/>
            <a:r>
              <a:rPr lang="en-US" dirty="0"/>
              <a:t>4 USB Ports</a:t>
            </a:r>
          </a:p>
          <a:p>
            <a:pPr lvl="1"/>
            <a:r>
              <a:rPr lang="en-US" dirty="0" smtClean="0"/>
              <a:t>Wireless</a:t>
            </a:r>
            <a:endParaRPr lang="en-US" dirty="0"/>
          </a:p>
          <a:p>
            <a:pPr lvl="1"/>
            <a:r>
              <a:rPr lang="en-US" dirty="0"/>
              <a:t>HDMI</a:t>
            </a:r>
          </a:p>
          <a:p>
            <a:endParaRPr lang="en-US" dirty="0" smtClean="0"/>
          </a:p>
          <a:p>
            <a:r>
              <a:rPr lang="en-US" dirty="0" smtClean="0"/>
              <a:t>Raspberry </a:t>
            </a:r>
            <a:r>
              <a:rPr lang="en-US" dirty="0"/>
              <a:t>Pi </a:t>
            </a:r>
            <a:r>
              <a:rPr lang="en-US" dirty="0" smtClean="0"/>
              <a:t>1 </a:t>
            </a:r>
            <a:r>
              <a:rPr lang="en-US" dirty="0"/>
              <a:t>Model </a:t>
            </a:r>
            <a:r>
              <a:rPr lang="en-US" dirty="0" smtClean="0"/>
              <a:t>B+</a:t>
            </a:r>
          </a:p>
          <a:p>
            <a:r>
              <a:rPr lang="en-US" dirty="0" smtClean="0"/>
              <a:t>Raspberry Pi 1 Model A+</a:t>
            </a:r>
          </a:p>
          <a:p>
            <a:endParaRPr lang="en-US" dirty="0" smtClean="0"/>
          </a:p>
          <a:p>
            <a:r>
              <a:rPr lang="en-US" dirty="0" smtClean="0"/>
              <a:t>Raspberry Pi Zero W</a:t>
            </a:r>
          </a:p>
          <a:p>
            <a:pPr lvl="1"/>
            <a:r>
              <a:rPr lang="en-US" dirty="0" smtClean="0"/>
              <a:t>Wireless &amp; Bluetooth</a:t>
            </a:r>
          </a:p>
          <a:p>
            <a:r>
              <a:rPr lang="en-US" dirty="0" smtClean="0"/>
              <a:t>Raspberry Pi Zero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085" y="163320"/>
            <a:ext cx="1038574" cy="1075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884" y="5123447"/>
            <a:ext cx="2009775" cy="1409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9883" y="3482140"/>
            <a:ext cx="2009775" cy="1409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255" y="2572758"/>
            <a:ext cx="2045368" cy="14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5910"/>
            <a:ext cx="9905998" cy="929930"/>
          </a:xfrm>
        </p:spPr>
        <p:txBody>
          <a:bodyPr/>
          <a:lstStyle/>
          <a:p>
            <a:r>
              <a:rPr lang="en-US" dirty="0" smtClean="0"/>
              <a:t>What is Kali 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05840"/>
            <a:ext cx="9905999" cy="5608320"/>
          </a:xfrm>
        </p:spPr>
        <p:txBody>
          <a:bodyPr>
            <a:normAutofit/>
          </a:bodyPr>
          <a:lstStyle/>
          <a:p>
            <a:r>
              <a:rPr lang="en-US" dirty="0" smtClean="0"/>
              <a:t>Combining Kali and Raspberry Pi</a:t>
            </a:r>
          </a:p>
          <a:p>
            <a:pPr lvl="1"/>
            <a:r>
              <a:rPr lang="en-US" dirty="0" smtClean="0"/>
              <a:t>Kali Pi</a:t>
            </a:r>
          </a:p>
          <a:p>
            <a:endParaRPr lang="en-US" dirty="0"/>
          </a:p>
          <a:p>
            <a:r>
              <a:rPr lang="en-US" dirty="0" smtClean="0"/>
              <a:t>Kali </a:t>
            </a:r>
            <a:r>
              <a:rPr lang="en-US" dirty="0"/>
              <a:t>Linux </a:t>
            </a:r>
            <a:r>
              <a:rPr lang="en-US" dirty="0" smtClean="0"/>
              <a:t>2018.1</a:t>
            </a:r>
            <a:endParaRPr lang="en-US" sz="1800" dirty="0"/>
          </a:p>
          <a:p>
            <a:pPr lvl="1"/>
            <a:r>
              <a:rPr lang="en-US" dirty="0" smtClean="0"/>
              <a:t>Penetration </a:t>
            </a:r>
            <a:r>
              <a:rPr lang="en-US" dirty="0"/>
              <a:t>Testing</a:t>
            </a:r>
          </a:p>
          <a:p>
            <a:pPr lvl="2"/>
            <a:r>
              <a:rPr lang="en-US" dirty="0" err="1" smtClean="0"/>
              <a:t>MetaPackages</a:t>
            </a:r>
            <a:endParaRPr lang="en-US" dirty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en-US" dirty="0" smtClean="0"/>
              <a:t>Linux OS – </a:t>
            </a:r>
            <a:r>
              <a:rPr lang="en-US" dirty="0" err="1" smtClean="0"/>
              <a:t>Raspbian</a:t>
            </a:r>
            <a:r>
              <a:rPr lang="en-US" dirty="0" smtClean="0"/>
              <a:t> Linux (variant of </a:t>
            </a:r>
            <a:r>
              <a:rPr lang="en-US" dirty="0" err="1" smtClean="0"/>
              <a:t>Debian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127" y="2499277"/>
            <a:ext cx="1079248" cy="13598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76" y="4062652"/>
            <a:ext cx="1428750" cy="1428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76" y="1078627"/>
            <a:ext cx="3342786" cy="100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5910"/>
            <a:ext cx="9905998" cy="929930"/>
          </a:xfrm>
        </p:spPr>
        <p:txBody>
          <a:bodyPr/>
          <a:lstStyle/>
          <a:p>
            <a:r>
              <a:rPr lang="en-US" dirty="0" smtClean="0"/>
              <a:t>Download Kali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05840"/>
            <a:ext cx="9905999" cy="5608320"/>
          </a:xfrm>
        </p:spPr>
        <p:txBody>
          <a:bodyPr>
            <a:normAutofit/>
          </a:bodyPr>
          <a:lstStyle/>
          <a:p>
            <a:r>
              <a:rPr lang="en-US" dirty="0" smtClean="0"/>
              <a:t>Download ARM Image</a:t>
            </a:r>
          </a:p>
          <a:p>
            <a:pPr lvl="1"/>
            <a:r>
              <a:rPr lang="en-US" dirty="0" smtClean="0"/>
              <a:t>Kali </a:t>
            </a:r>
            <a:r>
              <a:rPr lang="en-US" dirty="0"/>
              <a:t>Linux </a:t>
            </a:r>
            <a:r>
              <a:rPr lang="en-US" dirty="0" smtClean="0"/>
              <a:t>2018.1a </a:t>
            </a:r>
            <a:r>
              <a:rPr lang="en-US" sz="1600" dirty="0"/>
              <a:t>(Current Release</a:t>
            </a:r>
            <a:r>
              <a:rPr lang="en-US" sz="1600" dirty="0" smtClean="0"/>
              <a:t>)</a:t>
            </a:r>
            <a:endParaRPr lang="en-US" sz="1400" dirty="0"/>
          </a:p>
          <a:p>
            <a:pPr lvl="2"/>
            <a:r>
              <a:rPr lang="en-US" sz="1400" dirty="0">
                <a:hlinkClick r:id="rId2"/>
              </a:rPr>
              <a:t>https://www.offensive-security.com/kali-linux-arm-images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/>
          </a:p>
          <a:p>
            <a:r>
              <a:rPr lang="en-US" dirty="0" smtClean="0"/>
              <a:t>Kali Linux </a:t>
            </a:r>
            <a:r>
              <a:rPr lang="en-US" dirty="0" err="1" smtClean="0"/>
              <a:t>RaspberryPi</a:t>
            </a:r>
            <a:r>
              <a:rPr lang="en-US" dirty="0" smtClean="0"/>
              <a:t> 2 and 3</a:t>
            </a:r>
          </a:p>
          <a:p>
            <a:pPr lvl="1"/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images.offensive-security.com/arm-images/kali-linux-2018.1a-rpi3-nexmon.img.xz</a:t>
            </a:r>
            <a:endParaRPr lang="en-US" sz="1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874" y="3366294"/>
            <a:ext cx="3960812" cy="32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5910"/>
            <a:ext cx="9905998" cy="929930"/>
          </a:xfrm>
        </p:spPr>
        <p:txBody>
          <a:bodyPr/>
          <a:lstStyle/>
          <a:p>
            <a:r>
              <a:rPr lang="en-US" dirty="0" smtClean="0"/>
              <a:t>extract Kali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05840"/>
            <a:ext cx="9905999" cy="5608320"/>
          </a:xfrm>
        </p:spPr>
        <p:txBody>
          <a:bodyPr>
            <a:normAutofit/>
          </a:bodyPr>
          <a:lstStyle/>
          <a:p>
            <a:r>
              <a:rPr lang="en-US" dirty="0" smtClean="0"/>
              <a:t>Use XZ </a:t>
            </a:r>
            <a:r>
              <a:rPr lang="en-US" dirty="0" err="1" smtClean="0"/>
              <a:t>Utils</a:t>
            </a:r>
            <a:r>
              <a:rPr lang="en-US" dirty="0" smtClean="0"/>
              <a:t> to extract Kali Image</a:t>
            </a:r>
            <a:endParaRPr lang="en-US" dirty="0"/>
          </a:p>
          <a:p>
            <a:pPr lvl="2"/>
            <a:r>
              <a:rPr lang="en-US" sz="1200" dirty="0">
                <a:hlinkClick r:id="rId2"/>
              </a:rPr>
              <a:t>https://tukaani.org/xz</a:t>
            </a:r>
            <a:r>
              <a:rPr lang="en-US" sz="1200" dirty="0" smtClean="0">
                <a:hlinkClick r:id="rId2"/>
              </a:rPr>
              <a:t>/</a:t>
            </a:r>
            <a:endParaRPr lang="en-US" sz="1200" dirty="0"/>
          </a:p>
          <a:p>
            <a:pPr lvl="1"/>
            <a:r>
              <a:rPr lang="en-US" dirty="0" err="1" smtClean="0"/>
              <a:t>xz</a:t>
            </a:r>
            <a:r>
              <a:rPr lang="en-US" dirty="0" smtClean="0"/>
              <a:t> –d kali-linux-2018.1a-rpi3-nexmon.img.xz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646" y="2191641"/>
            <a:ext cx="6073005" cy="4666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70" y="1005839"/>
            <a:ext cx="1501542" cy="7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5910"/>
            <a:ext cx="9905998" cy="929930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05840"/>
            <a:ext cx="9905999" cy="5608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Win32 Disk Imager to write image to </a:t>
            </a:r>
            <a:r>
              <a:rPr lang="en-US" dirty="0" err="1" smtClean="0"/>
              <a:t>microSD</a:t>
            </a:r>
            <a:r>
              <a:rPr lang="en-US" dirty="0" smtClean="0"/>
              <a:t> card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sourceforge.net/projects/win32diskimager/files/latest/download/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Power on Raspberry Pi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35" y="1996798"/>
            <a:ext cx="5366705" cy="37299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198" y="4489175"/>
            <a:ext cx="1694835" cy="1237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8083" y="1005840"/>
            <a:ext cx="957057" cy="9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5910"/>
            <a:ext cx="9905998" cy="929930"/>
          </a:xfrm>
        </p:spPr>
        <p:txBody>
          <a:bodyPr/>
          <a:lstStyle/>
          <a:p>
            <a:r>
              <a:rPr lang="en-US" dirty="0" smtClean="0"/>
              <a:t>Configuring Kali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05840"/>
            <a:ext cx="10661567" cy="5608320"/>
          </a:xfrm>
        </p:spPr>
        <p:txBody>
          <a:bodyPr>
            <a:normAutofit/>
          </a:bodyPr>
          <a:lstStyle/>
          <a:p>
            <a:r>
              <a:rPr lang="en-US" dirty="0" smtClean="0"/>
              <a:t>Kali Pi image is smaller than </a:t>
            </a:r>
            <a:r>
              <a:rPr lang="en-US" dirty="0" err="1" smtClean="0"/>
              <a:t>microSD</a:t>
            </a:r>
            <a:r>
              <a:rPr lang="en-US" dirty="0" smtClean="0"/>
              <a:t> card capacity</a:t>
            </a:r>
          </a:p>
          <a:p>
            <a:pPr lvl="1"/>
            <a:r>
              <a:rPr lang="en-US" dirty="0" smtClean="0"/>
              <a:t>Latest image expands to ~7 GB</a:t>
            </a:r>
            <a:endParaRPr lang="en-US" sz="1800" dirty="0"/>
          </a:p>
          <a:p>
            <a:r>
              <a:rPr lang="en-US" dirty="0"/>
              <a:t>Raspberry Pi </a:t>
            </a:r>
            <a:r>
              <a:rPr lang="en-US" dirty="0" smtClean="0"/>
              <a:t>Configuration</a:t>
            </a:r>
            <a:endParaRPr lang="en-US" sz="1800" dirty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archive.raspberrypi.org/debian/pool/main/r/raspi-config/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archive.raspberrypi.org/debian/pool/main/r/raspi-config/raspi-config_20171127_all.deb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http.us.debian.org/debian/pool/main/l/lua5.1/lua5.1_5.1.5-8.1+b2_armhf.deb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http://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http.us.debian.org/debian/pool/main/t/triggerhappy/triggerhappy_0.3.4-2_armhf.deb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dpkg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triggerhappy_0.3.4-2_armhf.deb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dpkg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lua5.1_5.1.5-8.1+b2_armhf.deb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dpkg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raspi-config_20171127_all.deb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raspi-config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8862" y="4836700"/>
            <a:ext cx="6351857" cy="192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4665</TotalTime>
  <Words>497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Trebuchet MS</vt:lpstr>
      <vt:lpstr>Tw Cen MT</vt:lpstr>
      <vt:lpstr>Circuit</vt:lpstr>
      <vt:lpstr>Making Kali PI</vt:lpstr>
      <vt:lpstr>Lab Equipment and Environment</vt:lpstr>
      <vt:lpstr>Kali Linux</vt:lpstr>
      <vt:lpstr>Raspberry Pi - Raspberry Pi Foundation (https://www.raspberrypi.org/)</vt:lpstr>
      <vt:lpstr>What is Kali Pi?</vt:lpstr>
      <vt:lpstr>Download Kali</vt:lpstr>
      <vt:lpstr>extract Kali</vt:lpstr>
      <vt:lpstr>Write ImG </vt:lpstr>
      <vt:lpstr>Configuring Kali Pi</vt:lpstr>
      <vt:lpstr>Updating Kali OS</vt:lpstr>
      <vt:lpstr>Installing Kali MetaPackageS</vt:lpstr>
      <vt:lpstr>Updating SSH KEYs</vt:lpstr>
      <vt:lpstr>Updating User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Kali PI</dc:title>
  <dc:creator>John Carls</dc:creator>
  <cp:lastModifiedBy>John Carls</cp:lastModifiedBy>
  <cp:revision>27</cp:revision>
  <dcterms:created xsi:type="dcterms:W3CDTF">2018-04-07T20:29:27Z</dcterms:created>
  <dcterms:modified xsi:type="dcterms:W3CDTF">2018-04-11T02:14:30Z</dcterms:modified>
</cp:coreProperties>
</file>