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chenginejournal.com/7-wordpress-vulnerabilities/283107/" TargetMode="External"/><Relationship Id="rId2" Type="http://schemas.openxmlformats.org/officeDocument/2006/relationships/hyperlink" Target="https://kalilinuxtutorials.com/wpscan-checks-vulnerabiliti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3techs.com/technologies/details/cm-wordpress/all/all" TargetMode="External"/><Relationship Id="rId4" Type="http://schemas.openxmlformats.org/officeDocument/2006/relationships/hyperlink" Target="https://www.wp101.com/tutorial/what-is-wordpre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wpscanteam/wpscan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ourtarge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545F-8DD8-4E7B-A45C-6A45F5AE3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309" y="589547"/>
            <a:ext cx="8791575" cy="2021305"/>
          </a:xfrm>
        </p:spPr>
        <p:txBody>
          <a:bodyPr>
            <a:normAutofit/>
          </a:bodyPr>
          <a:lstStyle/>
          <a:p>
            <a:r>
              <a:rPr lang="en-US" sz="9600" dirty="0">
                <a:ln>
                  <a:solidFill>
                    <a:schemeClr val="accent2"/>
                  </a:solidFill>
                </a:ln>
                <a:solidFill>
                  <a:schemeClr val="bg1"/>
                </a:solidFill>
                <a:latin typeface="Stencil" panose="040409050D0802020404" pitchFamily="82" charset="0"/>
              </a:rPr>
              <a:t>WP 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C99A5-63F0-4E55-9A05-C609FFC5F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black box WordPress vulnerability scanner that can be used to scan remote WordPress installations to find security issues.</a:t>
            </a:r>
          </a:p>
        </p:txBody>
      </p:sp>
    </p:spTree>
    <p:extLst>
      <p:ext uri="{BB962C8B-B14F-4D97-AF65-F5344CB8AC3E}">
        <p14:creationId xmlns:p14="http://schemas.microsoft.com/office/powerpoint/2010/main" val="260386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4D46-ED61-4E23-BAF0-A5DCD08A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Continued…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893DA-83F1-4547-97C2-2C86F7D9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5097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Vulnerable themes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0C75C-E875-4C89-9F38-E910CACC95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3073397"/>
            <a:ext cx="6019800" cy="37846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7AFED-1BED-469C-9700-C1A7290E0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249485"/>
            <a:ext cx="6096000" cy="823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see the list of vulnerabilities identified specifically with respect to your website: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AF5126-BBA8-41EF-AE46-603BC628FF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5998" y="3073400"/>
            <a:ext cx="6096001" cy="3784600"/>
          </a:xfrm>
        </p:spPr>
      </p:pic>
    </p:spTree>
    <p:extLst>
      <p:ext uri="{BB962C8B-B14F-4D97-AF65-F5344CB8AC3E}">
        <p14:creationId xmlns:p14="http://schemas.microsoft.com/office/powerpoint/2010/main" val="410710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8C6-A1AB-442E-BBBA-F020083C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Now you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BD97-A7CB-4433-B360-A364062B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now scan your website thoroughly to check for vulnerabilities and isolate them. </a:t>
            </a:r>
          </a:p>
          <a:p>
            <a:r>
              <a:rPr lang="en-US" dirty="0"/>
              <a:t>Always keep your WordPress site and plugins up to date.</a:t>
            </a:r>
          </a:p>
          <a:p>
            <a:r>
              <a:rPr lang="en-US" dirty="0"/>
              <a:t>Always have a strong password with capital letters, numbers, symbols, and spaces.</a:t>
            </a:r>
          </a:p>
        </p:txBody>
      </p:sp>
    </p:spTree>
    <p:extLst>
      <p:ext uri="{BB962C8B-B14F-4D97-AF65-F5344CB8AC3E}">
        <p14:creationId xmlns:p14="http://schemas.microsoft.com/office/powerpoint/2010/main" val="185751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887-0692-4707-8558-1FA57DCE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48D7-2843-46B3-B122-55000298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https://kalilinuxtutorials.com/wpscan-checks-vulnerabilities/</a:t>
            </a:r>
            <a:endParaRPr lang="en-US" dirty="0"/>
          </a:p>
          <a:p>
            <a:r>
              <a:rPr lang="en-US" dirty="0">
                <a:hlinkClick r:id="rId3"/>
              </a:rPr>
              <a:t>https://www.searchenginejournal.com/7-wordpress-vulnerabilities/283107/</a:t>
            </a:r>
            <a:endParaRPr lang="en-US" dirty="0"/>
          </a:p>
          <a:p>
            <a:r>
              <a:rPr lang="en-US" dirty="0">
                <a:hlinkClick r:id="rId4"/>
              </a:rPr>
              <a:t>https://www.wp101.com/tutorial/what-is-wordpress/</a:t>
            </a:r>
            <a:endParaRPr lang="en-US" dirty="0"/>
          </a:p>
          <a:p>
            <a:r>
              <a:rPr lang="en-US" dirty="0">
                <a:hlinkClick r:id="rId5"/>
              </a:rPr>
              <a:t>https://w3techs.com/technologies/details/cm-wordpress/all/all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C720-0B05-4902-8DE0-F5B5A804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tencil" panose="040409050D0802020404" pitchFamily="82" charset="0"/>
              </a:rPr>
              <a:t>WPScan</a:t>
            </a:r>
            <a:r>
              <a:rPr lang="en-US" dirty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tencil" panose="040409050D0802020404" pitchFamily="82" charset="0"/>
              </a:rPr>
              <a:t>Wordpress</a:t>
            </a:r>
            <a:r>
              <a:rPr lang="en-US" dirty="0">
                <a:solidFill>
                  <a:schemeClr val="bg1"/>
                </a:solidFill>
                <a:latin typeface="Stencil" panose="040409050D0802020404" pitchFamily="82" charset="0"/>
              </a:rPr>
              <a:t> security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Stencil" panose="040409050D0802020404" pitchFamily="82" charset="0"/>
              </a:rPr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8ACC-D9EC-4443-9DB2-9776C7A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WPSCAN </a:t>
            </a:r>
            <a:r>
              <a:rPr lang="en-US" dirty="0"/>
              <a:t>is a security scanner that attempts to find known security weaknesses within WordPress installations. The application is provided for free on the wpscan.org site.</a:t>
            </a:r>
          </a:p>
          <a:p>
            <a:r>
              <a:rPr lang="en-US" dirty="0"/>
              <a:t>The main features of </a:t>
            </a:r>
            <a:r>
              <a:rPr lang="en-US" dirty="0" err="1"/>
              <a:t>WPScan</a:t>
            </a:r>
            <a:r>
              <a:rPr lang="en-US" dirty="0"/>
              <a:t> include:</a:t>
            </a:r>
          </a:p>
          <a:p>
            <a:pPr lvl="1"/>
            <a:r>
              <a:rPr lang="en-US" dirty="0"/>
              <a:t>Username enumeration (from the author)</a:t>
            </a:r>
          </a:p>
          <a:p>
            <a:pPr lvl="1"/>
            <a:r>
              <a:rPr lang="en-US" dirty="0"/>
              <a:t>Multi-threaded, weak password cracking</a:t>
            </a:r>
          </a:p>
          <a:p>
            <a:pPr lvl="1"/>
            <a:r>
              <a:rPr lang="en-US" dirty="0"/>
              <a:t>Version enumeration, vulnerability enumeration, plugin enumeration</a:t>
            </a:r>
          </a:p>
          <a:p>
            <a:r>
              <a:rPr lang="en-US" b="1" dirty="0"/>
              <a:t>WordPress </a:t>
            </a:r>
            <a:r>
              <a:rPr lang="en-US" dirty="0"/>
              <a:t>is the world’s most popular tool for creating websites. WordPress is capable of creating any style of website. 32.7% of all websites are built with WordPress.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3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12E3-72E3-4A4D-9BA8-2AA24CA2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tencil" panose="040409050D0802020404" pitchFamily="82" charset="0"/>
              </a:rPr>
              <a:t>What is WordPress?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1493-2DBB-4D20-9412-E5FA571C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Autofit/>
          </a:bodyPr>
          <a:lstStyle/>
          <a:p>
            <a:r>
              <a:rPr lang="en-US" dirty="0"/>
              <a:t>WordPress is software you can use to create your own website, blog, or even an application. Since it was first released in 2003, WordPress has matured into a highly flexible “content management system,” or CMS. And today, it powers more than 32.7% of the entire web—including some of the most popular websites you’ve probably heard of.</a:t>
            </a:r>
          </a:p>
          <a:p>
            <a:r>
              <a:rPr lang="en-US" dirty="0"/>
              <a:t>WordPress enables you to build and manage your own full-featured website using just your web browser—without having to learn how to code. In fact, if you’ve ever used a text editor like Microsoft Word, you’ll be right at home with the WordPress Editor.</a:t>
            </a:r>
          </a:p>
        </p:txBody>
      </p:sp>
    </p:spTree>
    <p:extLst>
      <p:ext uri="{BB962C8B-B14F-4D97-AF65-F5344CB8AC3E}">
        <p14:creationId xmlns:p14="http://schemas.microsoft.com/office/powerpoint/2010/main" val="257906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EF8E-247A-4560-B458-B3DE0EA7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WordPress Vulnerabilities</a:t>
            </a:r>
            <a:br>
              <a:rPr lang="en-US" dirty="0"/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 hackers to obtain access to a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A091-6F75-4D66-A98C-E06329351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4842"/>
            <a:ext cx="9905999" cy="5013158"/>
          </a:xfrm>
        </p:spPr>
        <p:txBody>
          <a:bodyPr>
            <a:noAutofit/>
          </a:bodyPr>
          <a:lstStyle/>
          <a:p>
            <a:r>
              <a:rPr lang="en-US" dirty="0"/>
              <a:t>1. Authenticated File Delete</a:t>
            </a:r>
          </a:p>
          <a:p>
            <a:r>
              <a:rPr lang="en-US" dirty="0"/>
              <a:t>2. Authenticated Post Type Bypass</a:t>
            </a:r>
          </a:p>
          <a:p>
            <a:r>
              <a:rPr lang="en-US" dirty="0"/>
              <a:t>3. PHP Object Injection via Meta Data</a:t>
            </a:r>
          </a:p>
          <a:p>
            <a:r>
              <a:rPr lang="en-US" dirty="0"/>
              <a:t>4. Authenticated Cross-Site Scripting (XSS)</a:t>
            </a:r>
          </a:p>
          <a:p>
            <a:r>
              <a:rPr lang="en-US" dirty="0"/>
              <a:t>5. Cross-Site Scripting (XSS) that could affect plugins</a:t>
            </a:r>
          </a:p>
          <a:p>
            <a:r>
              <a:rPr lang="en-US" dirty="0"/>
              <a:t>6. User Activation Screen Search Engine Indexing</a:t>
            </a:r>
          </a:p>
          <a:p>
            <a:pPr lvl="1"/>
            <a:r>
              <a:rPr lang="en-US" sz="2400" dirty="0"/>
              <a:t> Exposes emails and default generated passwords to search engines</a:t>
            </a:r>
          </a:p>
          <a:p>
            <a:r>
              <a:rPr lang="en-US" dirty="0"/>
              <a:t>7. File Upload to XSS on Apache Web Servers</a:t>
            </a:r>
          </a:p>
        </p:txBody>
      </p:sp>
    </p:spTree>
    <p:extLst>
      <p:ext uri="{BB962C8B-B14F-4D97-AF65-F5344CB8AC3E}">
        <p14:creationId xmlns:p14="http://schemas.microsoft.com/office/powerpoint/2010/main" val="126185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97D4-0786-4323-ABE0-72C7362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get </a:t>
            </a:r>
            <a:r>
              <a:rPr lang="en-US" dirty="0" err="1">
                <a:solidFill>
                  <a:schemeClr val="bg1"/>
                </a:solidFill>
              </a:rPr>
              <a:t>WPScan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497D-23A5-428F-85EE-699F1BFE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6084"/>
            <a:ext cx="9905999" cy="5301916"/>
          </a:xfrm>
        </p:spPr>
        <p:txBody>
          <a:bodyPr/>
          <a:lstStyle/>
          <a:p>
            <a:r>
              <a:rPr lang="en-US" dirty="0"/>
              <a:t>Install can be done through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https://github.com/wpscanteam/wpscanN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to the directory where you have downloaded </a:t>
            </a:r>
            <a:r>
              <a:rPr lang="en-US" dirty="0" err="1"/>
              <a:t>wpscan</a:t>
            </a:r>
            <a:r>
              <a:rPr lang="en-US" dirty="0"/>
              <a:t> and install the bundle file.</a:t>
            </a:r>
          </a:p>
          <a:p>
            <a:pPr lvl="1"/>
            <a:r>
              <a:rPr lang="en-US" dirty="0"/>
              <a:t>bundle install &amp;&amp; rake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7BFC1-FDF4-4E14-B2ED-E2C32060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31" y="2519446"/>
            <a:ext cx="8128000" cy="181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A2187-A677-4B4B-A72D-E6C24C869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5698729"/>
            <a:ext cx="5803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8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04DB-86D4-42BD-8E1A-D291E50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5752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5C53-96E7-4F41-960D-2F38FB38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145" y="1575244"/>
            <a:ext cx="4844521" cy="489284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Now to use </a:t>
            </a:r>
            <a:r>
              <a:rPr lang="en-US" sz="2000" dirty="0" err="1"/>
              <a:t>WPScan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dirty="0"/>
              <a:t>Use the command line 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wpscan</a:t>
            </a:r>
            <a:r>
              <a:rPr lang="en-US" sz="2000" dirty="0"/>
              <a:t> --</a:t>
            </a:r>
            <a:r>
              <a:rPr lang="en-US" sz="2000" dirty="0" err="1"/>
              <a:t>url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http://yourTarget.com</a:t>
            </a:r>
            <a:r>
              <a:rPr lang="en-US" sz="2000" dirty="0"/>
              <a:t> --enumerate u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u= User information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p= Plugins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t= Themes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This basic command will scan your website and identify the active themes and other exposed vulnerable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536EE-995A-4B96-A646-2F800EDC58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6" t="-2" r="-6743"/>
          <a:stretch/>
        </p:blipFill>
        <p:spPr>
          <a:xfrm>
            <a:off x="5518484" y="1575243"/>
            <a:ext cx="7122695" cy="4892843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0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D65D-B55E-49A3-9890-0C72E1A6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Continued…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9ECD4-E824-48FD-9399-11777F7E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/>
          <a:lstStyle/>
          <a:p>
            <a:r>
              <a:rPr lang="en-US" dirty="0"/>
              <a:t>Exposed webserver type of the website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88A699-0F5D-4DDD-96D7-6F7BB5DB64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6506" y="3073397"/>
            <a:ext cx="4648200" cy="271780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2A489-3677-4B88-96EA-FB4F5DE7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249485"/>
            <a:ext cx="4951410" cy="823912"/>
          </a:xfrm>
        </p:spPr>
        <p:txBody>
          <a:bodyPr/>
          <a:lstStyle/>
          <a:p>
            <a:r>
              <a:rPr lang="en-US" dirty="0"/>
              <a:t>The Administrative Login page of the </a:t>
            </a:r>
            <a:r>
              <a:rPr lang="en-US" dirty="0" err="1"/>
              <a:t>Wordpress</a:t>
            </a:r>
            <a:r>
              <a:rPr lang="en-US" dirty="0"/>
              <a:t> Site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102904-F989-44DC-994D-DAA7C0124C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073397"/>
            <a:ext cx="4875213" cy="2717801"/>
          </a:xfrm>
        </p:spPr>
      </p:pic>
    </p:spTree>
    <p:extLst>
      <p:ext uri="{BB962C8B-B14F-4D97-AF65-F5344CB8AC3E}">
        <p14:creationId xmlns:p14="http://schemas.microsoft.com/office/powerpoint/2010/main" val="299059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DE9C-9572-4F30-9A5A-D695A2D1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Continued…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61D4A-0FD7-48CE-8586-FB7835A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/>
          <a:lstStyle/>
          <a:p>
            <a:r>
              <a:rPr lang="en-US" dirty="0"/>
              <a:t>The exposed </a:t>
            </a:r>
            <a:r>
              <a:rPr lang="en-US" dirty="0" err="1"/>
              <a:t>Wordpress</a:t>
            </a:r>
            <a:r>
              <a:rPr lang="en-US" dirty="0"/>
              <a:t> version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6F851B-66F4-4120-B43F-C2B6E07586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3" y="3429000"/>
            <a:ext cx="4878387" cy="137299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AC947-1A2F-4A32-A957-930A46F78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Vulnerable Plugins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014282-0D2A-45BA-B2A4-66A76B7EA3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0616" y="3073400"/>
            <a:ext cx="5901383" cy="3784600"/>
          </a:xfrm>
        </p:spPr>
      </p:pic>
    </p:spTree>
    <p:extLst>
      <p:ext uri="{BB962C8B-B14F-4D97-AF65-F5344CB8AC3E}">
        <p14:creationId xmlns:p14="http://schemas.microsoft.com/office/powerpoint/2010/main" val="344263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4F9D-05E1-4F98-84EF-08DC33D6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Side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7B07-016F-4774-92AA-905C1BEF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Vulnerable Plugins </a:t>
            </a:r>
            <a:r>
              <a:rPr lang="en-US" sz="3200" dirty="0"/>
              <a:t>in the website will be fetched, depicting its various categories right from the most vulnerable ones [</a:t>
            </a:r>
            <a:r>
              <a:rPr lang="en-US" sz="3200" dirty="0">
                <a:solidFill>
                  <a:schemeClr val="accent3"/>
                </a:solidFill>
              </a:rPr>
              <a:t>with a red exclamation mark</a:t>
            </a:r>
            <a:r>
              <a:rPr lang="en-US" sz="3200" dirty="0"/>
              <a:t>] up to the plugins which aren’t updated. Meaning, each and every vulnerable information will be represented.</a:t>
            </a:r>
          </a:p>
        </p:txBody>
      </p:sp>
    </p:spTree>
    <p:extLst>
      <p:ext uri="{BB962C8B-B14F-4D97-AF65-F5344CB8AC3E}">
        <p14:creationId xmlns:p14="http://schemas.microsoft.com/office/powerpoint/2010/main" val="180001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575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Stencil</vt:lpstr>
      <vt:lpstr>Times New Roman</vt:lpstr>
      <vt:lpstr>Tw Cen MT</vt:lpstr>
      <vt:lpstr>Circuit</vt:lpstr>
      <vt:lpstr>WP Scan</vt:lpstr>
      <vt:lpstr>WPScan Wordpress security scanner</vt:lpstr>
      <vt:lpstr>What is WordPress?</vt:lpstr>
      <vt:lpstr>WordPress Vulnerabilities That allow hackers to obtain access to a site</vt:lpstr>
      <vt:lpstr>How to get WPScan…</vt:lpstr>
      <vt:lpstr>Continued…</vt:lpstr>
      <vt:lpstr>Continued…</vt:lpstr>
      <vt:lpstr>Continued… </vt:lpstr>
      <vt:lpstr>Side Note</vt:lpstr>
      <vt:lpstr>Continued…</vt:lpstr>
      <vt:lpstr>Now you Know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Scan</dc:title>
  <dc:creator>Zechary Carls</dc:creator>
  <cp:lastModifiedBy>Zechary Carls</cp:lastModifiedBy>
  <cp:revision>4</cp:revision>
  <dcterms:created xsi:type="dcterms:W3CDTF">2019-01-08T14:20:49Z</dcterms:created>
  <dcterms:modified xsi:type="dcterms:W3CDTF">2019-01-08T14:44:26Z</dcterms:modified>
</cp:coreProperties>
</file>