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2" r:id="rId8"/>
    <p:sldId id="263" r:id="rId9"/>
    <p:sldId id="268" r:id="rId10"/>
    <p:sldId id="261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kQw-_Wlpa0" TargetMode="External"/><Relationship Id="rId2" Type="http://schemas.openxmlformats.org/officeDocument/2006/relationships/hyperlink" Target="https://youtu.be/rDB0njXQgj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uitywifi.com/index_e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Fruity </a:t>
            </a:r>
            <a:r>
              <a:rPr lang="en-US" dirty="0" err="1" smtClean="0"/>
              <a:t>WiFi</a:t>
            </a:r>
            <a:r>
              <a:rPr lang="en-US" dirty="0" smtClean="0"/>
              <a:t>: Wireless Network Auditing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John W. Carls, CISSP, C|EH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41" y="4240924"/>
            <a:ext cx="6089228" cy="24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616"/>
            <a:ext cx="9905999" cy="500036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FruityWifi</a:t>
            </a:r>
            <a:r>
              <a:rPr lang="en-US" dirty="0" smtClean="0"/>
              <a:t> </a:t>
            </a:r>
            <a:r>
              <a:rPr lang="en-US" dirty="0"/>
              <a:t>is based on modules making it more flexible. These modules can be installed from the control panel to provide </a:t>
            </a:r>
            <a:r>
              <a:rPr lang="en-US" dirty="0" err="1"/>
              <a:t>FruityWifi</a:t>
            </a:r>
            <a:r>
              <a:rPr lang="en-US" dirty="0"/>
              <a:t> with new functionalities.</a:t>
            </a:r>
          </a:p>
          <a:p>
            <a:r>
              <a:rPr lang="en-US" dirty="0" smtClean="0"/>
              <a:t>Within </a:t>
            </a:r>
            <a:r>
              <a:rPr lang="en-US" dirty="0"/>
              <a:t>the available modules you can </a:t>
            </a:r>
            <a:r>
              <a:rPr lang="en-US" dirty="0" smtClean="0"/>
              <a:t>find:</a:t>
            </a:r>
          </a:p>
          <a:p>
            <a:pPr lvl="1"/>
            <a:r>
              <a:rPr lang="en-US" dirty="0" err="1" smtClean="0"/>
              <a:t>URLsnarf</a:t>
            </a:r>
            <a:endParaRPr lang="en-US" dirty="0" smtClean="0"/>
          </a:p>
          <a:p>
            <a:pPr lvl="1"/>
            <a:r>
              <a:rPr lang="en-US" dirty="0" err="1" smtClean="0"/>
              <a:t>DNSspoof</a:t>
            </a:r>
            <a:endParaRPr lang="en-US" dirty="0" smtClean="0"/>
          </a:p>
          <a:p>
            <a:pPr lvl="1"/>
            <a:r>
              <a:rPr lang="en-US" dirty="0" smtClean="0"/>
              <a:t>Kismet</a:t>
            </a:r>
          </a:p>
          <a:p>
            <a:pPr lvl="1"/>
            <a:r>
              <a:rPr lang="en-US" dirty="0" smtClean="0"/>
              <a:t>Mdk3</a:t>
            </a:r>
          </a:p>
          <a:p>
            <a:pPr lvl="1"/>
            <a:r>
              <a:rPr lang="en-US" dirty="0" err="1" smtClean="0"/>
              <a:t>Ngrep</a:t>
            </a:r>
            <a:endParaRPr lang="en-US" dirty="0" smtClean="0"/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smtClean="0"/>
              <a:t>Squid3</a:t>
            </a:r>
          </a:p>
          <a:p>
            <a:pPr lvl="1"/>
            <a:r>
              <a:rPr lang="en-US" dirty="0" err="1" smtClean="0"/>
              <a:t>SSLstrip</a:t>
            </a:r>
            <a:r>
              <a:rPr lang="en-US" dirty="0" smtClean="0"/>
              <a:t> </a:t>
            </a:r>
            <a:r>
              <a:rPr lang="en-US" dirty="0"/>
              <a:t>(code injection functionality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Captive Portal</a:t>
            </a:r>
          </a:p>
          <a:p>
            <a:pPr lvl="1"/>
            <a:r>
              <a:rPr lang="en-US" dirty="0" err="1" smtClean="0"/>
              <a:t>AutoSSH</a:t>
            </a:r>
            <a:endParaRPr lang="en-US" dirty="0" smtClean="0"/>
          </a:p>
          <a:p>
            <a:pPr lvl="1"/>
            <a:r>
              <a:rPr lang="en-US" dirty="0" err="1" smtClean="0"/>
              <a:t>Meterpreter</a:t>
            </a:r>
            <a:endParaRPr lang="en-US" dirty="0" smtClean="0"/>
          </a:p>
          <a:p>
            <a:pPr lvl="1"/>
            <a:r>
              <a:rPr lang="en-US" dirty="0" err="1" smtClean="0"/>
              <a:t>Tcpdump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more.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81" y="1942843"/>
            <a:ext cx="2870500" cy="2307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010" y="1934604"/>
            <a:ext cx="3631373" cy="172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301" y="3518710"/>
            <a:ext cx="3637319" cy="1885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300" y="4919671"/>
            <a:ext cx="3634373" cy="1898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645" y="4250725"/>
            <a:ext cx="2875474" cy="18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Wireless</a:t>
            </a:r>
            <a:r>
              <a:rPr lang="en-US" dirty="0"/>
              <a:t>: </a:t>
            </a:r>
            <a:r>
              <a:rPr lang="en-US" dirty="0" err="1"/>
              <a:t>Start|Stop</a:t>
            </a:r>
            <a:r>
              <a:rPr lang="en-US" dirty="0"/>
              <a:t> wireless access point. (</a:t>
            </a:r>
            <a:r>
              <a:rPr lang="en-US" dirty="0" err="1"/>
              <a:t>hostapd</a:t>
            </a:r>
            <a:r>
              <a:rPr lang="en-US" dirty="0"/>
              <a:t>)</a:t>
            </a:r>
          </a:p>
          <a:p>
            <a:r>
              <a:rPr lang="en-US" dirty="0" smtClean="0"/>
              <a:t>Supplicant</a:t>
            </a:r>
            <a:r>
              <a:rPr lang="en-US" dirty="0"/>
              <a:t>: Connects to the internet using a wireless interface</a:t>
            </a:r>
          </a:p>
          <a:p>
            <a:r>
              <a:rPr lang="en-US" dirty="0" smtClean="0"/>
              <a:t>Karma</a:t>
            </a:r>
            <a:r>
              <a:rPr lang="en-US" dirty="0"/>
              <a:t>: REF: http://www.digininja.org/karma/</a:t>
            </a:r>
          </a:p>
          <a:p>
            <a:r>
              <a:rPr lang="en-US" dirty="0" smtClean="0"/>
              <a:t>URL </a:t>
            </a:r>
            <a:r>
              <a:rPr lang="en-US" dirty="0" err="1"/>
              <a:t>Snarf</a:t>
            </a:r>
            <a:r>
              <a:rPr lang="en-US" dirty="0"/>
              <a:t>: </a:t>
            </a:r>
            <a:r>
              <a:rPr lang="en-US" dirty="0" err="1"/>
              <a:t>Start|Stop</a:t>
            </a:r>
            <a:r>
              <a:rPr lang="en-US" dirty="0"/>
              <a:t> </a:t>
            </a:r>
            <a:r>
              <a:rPr lang="en-US" dirty="0" err="1"/>
              <a:t>urlsnarf</a:t>
            </a:r>
            <a:endParaRPr lang="en-US" dirty="0"/>
          </a:p>
          <a:p>
            <a:r>
              <a:rPr lang="en-US" dirty="0" smtClean="0"/>
              <a:t>DNS </a:t>
            </a:r>
            <a:r>
              <a:rPr lang="en-US" dirty="0"/>
              <a:t>Spoof: </a:t>
            </a:r>
            <a:r>
              <a:rPr lang="en-US" dirty="0" err="1"/>
              <a:t>Start|Stop</a:t>
            </a:r>
            <a:r>
              <a:rPr lang="en-US" dirty="0"/>
              <a:t> </a:t>
            </a:r>
            <a:r>
              <a:rPr lang="en-US" dirty="0" err="1"/>
              <a:t>dnsspoof</a:t>
            </a:r>
            <a:endParaRPr lang="en-US" dirty="0"/>
          </a:p>
          <a:p>
            <a:r>
              <a:rPr lang="en-US" dirty="0" smtClean="0"/>
              <a:t>Kismet</a:t>
            </a:r>
            <a:r>
              <a:rPr lang="en-US" dirty="0"/>
              <a:t>: </a:t>
            </a:r>
            <a:r>
              <a:rPr lang="en-US" dirty="0" err="1"/>
              <a:t>Start|Stop</a:t>
            </a:r>
            <a:r>
              <a:rPr lang="en-US" dirty="0"/>
              <a:t> kismet</a:t>
            </a:r>
          </a:p>
          <a:p>
            <a:r>
              <a:rPr lang="en-US" dirty="0" smtClean="0"/>
              <a:t>Squid</a:t>
            </a:r>
            <a:r>
              <a:rPr lang="en-US" dirty="0"/>
              <a:t>: </a:t>
            </a:r>
            <a:r>
              <a:rPr lang="en-US" dirty="0" err="1"/>
              <a:t>Start|Stop</a:t>
            </a:r>
            <a:r>
              <a:rPr lang="en-US" dirty="0"/>
              <a:t> squid3</a:t>
            </a:r>
          </a:p>
          <a:p>
            <a:r>
              <a:rPr lang="en-US" dirty="0" err="1" smtClean="0"/>
              <a:t>sslstrip</a:t>
            </a:r>
            <a:r>
              <a:rPr lang="en-US" dirty="0"/>
              <a:t>: </a:t>
            </a:r>
            <a:r>
              <a:rPr lang="en-US" dirty="0" err="1"/>
              <a:t>Start|Stop</a:t>
            </a:r>
            <a:r>
              <a:rPr lang="en-US" dirty="0"/>
              <a:t> </a:t>
            </a:r>
            <a:r>
              <a:rPr lang="en-US" dirty="0" err="1"/>
              <a:t>sslstrip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files </a:t>
            </a:r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URLSNARF</a:t>
            </a:r>
          </a:p>
          <a:p>
            <a:pPr lvl="1"/>
            <a:r>
              <a:rPr lang="en-US" dirty="0" smtClean="0"/>
              <a:t>URLSPOOF</a:t>
            </a:r>
          </a:p>
          <a:p>
            <a:pPr lvl="1"/>
            <a:r>
              <a:rPr lang="en-US" dirty="0" smtClean="0"/>
              <a:t>DNSMASQ</a:t>
            </a:r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6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youtu.be/rDB0njXQgjI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https://youtu.be/FkQw-_</a:t>
            </a:r>
            <a:r>
              <a:rPr lang="en-US" dirty="0" smtClean="0">
                <a:hlinkClick r:id="rId3"/>
              </a:rPr>
              <a:t>Wlpa0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Install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1799"/>
          </a:xfrm>
        </p:spPr>
        <p:txBody>
          <a:bodyPr>
            <a:normAutofit/>
          </a:bodyPr>
          <a:lstStyle/>
          <a:p>
            <a:r>
              <a:rPr lang="en-US" dirty="0" err="1"/>
              <a:t>FruityWiFi</a:t>
            </a:r>
            <a:r>
              <a:rPr lang="en-US" dirty="0"/>
              <a:t> is a wireless network </a:t>
            </a:r>
            <a:r>
              <a:rPr lang="en-US" dirty="0">
                <a:solidFill>
                  <a:srgbClr val="FF0000"/>
                </a:solidFill>
              </a:rPr>
              <a:t>auditing</a:t>
            </a:r>
            <a:r>
              <a:rPr lang="en-US" dirty="0"/>
              <a:t> tool based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Pineapple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can be installed in any </a:t>
            </a:r>
            <a:r>
              <a:rPr lang="en-US" dirty="0" err="1" smtClean="0"/>
              <a:t>Debian</a:t>
            </a:r>
            <a:r>
              <a:rPr lang="en-US" dirty="0" smtClean="0"/>
              <a:t>-based </a:t>
            </a:r>
            <a:r>
              <a:rPr lang="en-US" dirty="0"/>
              <a:t>system adding the extra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Tested </a:t>
            </a:r>
            <a:r>
              <a:rPr lang="en-US" dirty="0"/>
              <a:t>in </a:t>
            </a:r>
            <a:r>
              <a:rPr lang="en-US" dirty="0" err="1"/>
              <a:t>Debian</a:t>
            </a:r>
            <a:r>
              <a:rPr lang="en-US" dirty="0"/>
              <a:t>, Kali Linux, Kali Linux ARM (Raspberry Pi), </a:t>
            </a:r>
            <a:r>
              <a:rPr lang="en-US" dirty="0" err="1"/>
              <a:t>Raspbian</a:t>
            </a:r>
            <a:r>
              <a:rPr lang="en-US" dirty="0"/>
              <a:t> (Raspberry Pi), </a:t>
            </a:r>
            <a:r>
              <a:rPr lang="en-US" dirty="0" err="1"/>
              <a:t>NetHunter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fruitywifi.com/index_eng.html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9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0519"/>
            <a:ext cx="6841052" cy="445667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FruityWifi</a:t>
            </a:r>
            <a:r>
              <a:rPr lang="en-US" dirty="0"/>
              <a:t> is an open source tool to </a:t>
            </a:r>
            <a:r>
              <a:rPr lang="en-US" b="1" dirty="0">
                <a:solidFill>
                  <a:srgbClr val="FF0000"/>
                </a:solidFill>
              </a:rPr>
              <a:t>audit wireless </a:t>
            </a:r>
            <a:r>
              <a:rPr lang="en-US" dirty="0"/>
              <a:t>networks. It allows the user to deploy advanced attacks by directly using the web interface or by sending messages to it.</a:t>
            </a:r>
          </a:p>
          <a:p>
            <a:r>
              <a:rPr lang="en-US" dirty="0" smtClean="0"/>
              <a:t>Initially </a:t>
            </a:r>
            <a:r>
              <a:rPr lang="en-US" dirty="0"/>
              <a:t>the application was created to be used with the Raspberry-Pi, but it can be installed on any </a:t>
            </a:r>
            <a:r>
              <a:rPr lang="en-US" dirty="0" err="1"/>
              <a:t>Debian</a:t>
            </a:r>
            <a:r>
              <a:rPr lang="en-US" dirty="0"/>
              <a:t> based system.</a:t>
            </a:r>
          </a:p>
          <a:p>
            <a:r>
              <a:rPr lang="en-US" dirty="0" err="1" smtClean="0"/>
              <a:t>FruityWifi</a:t>
            </a:r>
            <a:r>
              <a:rPr lang="en-US" dirty="0" smtClean="0"/>
              <a:t> </a:t>
            </a:r>
            <a:r>
              <a:rPr lang="en-US" dirty="0"/>
              <a:t>v2.0 has many upgrades. A new interface, new modules, </a:t>
            </a:r>
            <a:r>
              <a:rPr lang="en-US" dirty="0" err="1"/>
              <a:t>Realtek</a:t>
            </a:r>
            <a:r>
              <a:rPr lang="en-US" dirty="0"/>
              <a:t> chipsets support, Mobile Broadband (3G/4G) support, a new control panel, and more.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65" y="49984"/>
            <a:ext cx="4149296" cy="36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0519"/>
            <a:ext cx="6841052" cy="4456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more flexible control panel. Now it is possible to use </a:t>
            </a:r>
            <a:r>
              <a:rPr lang="en-US" dirty="0" err="1"/>
              <a:t>FruityWifi</a:t>
            </a:r>
            <a:r>
              <a:rPr lang="en-US" dirty="0"/>
              <a:t> combining multiple networks and setups:</a:t>
            </a:r>
          </a:p>
          <a:p>
            <a:pPr lvl="1"/>
            <a:r>
              <a:rPr lang="en-US" dirty="0" smtClean="0"/>
              <a:t>Ethernet -to- Ethernet</a:t>
            </a:r>
            <a:endParaRPr lang="en-US" dirty="0"/>
          </a:p>
          <a:p>
            <a:pPr lvl="1"/>
            <a:r>
              <a:rPr lang="en-US" dirty="0" smtClean="0"/>
              <a:t>Ethernet </a:t>
            </a:r>
            <a:r>
              <a:rPr lang="en-US" dirty="0"/>
              <a:t>-to- </a:t>
            </a:r>
            <a:r>
              <a:rPr lang="en-US" dirty="0" smtClean="0"/>
              <a:t>3G/4G</a:t>
            </a:r>
            <a:endParaRPr lang="en-US" dirty="0"/>
          </a:p>
          <a:p>
            <a:pPr lvl="1"/>
            <a:r>
              <a:rPr lang="en-US" dirty="0" smtClean="0"/>
              <a:t>Ethernet </a:t>
            </a:r>
            <a:r>
              <a:rPr lang="en-US" dirty="0"/>
              <a:t>-to- </a:t>
            </a:r>
            <a:r>
              <a:rPr lang="en-US" dirty="0" err="1" smtClean="0"/>
              <a:t>Wifi</a:t>
            </a:r>
            <a:endParaRPr lang="en-US" dirty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-to- </a:t>
            </a:r>
            <a:r>
              <a:rPr lang="en-US" dirty="0" err="1" smtClean="0"/>
              <a:t>Wifi</a:t>
            </a:r>
            <a:endParaRPr lang="en-US" dirty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-to- </a:t>
            </a:r>
            <a:r>
              <a:rPr lang="en-US" dirty="0" smtClean="0"/>
              <a:t>3G/4G</a:t>
            </a:r>
            <a:r>
              <a:rPr lang="en-US" dirty="0"/>
              <a:t>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Within the new options on the control panel we can change the AP mode between </a:t>
            </a:r>
            <a:r>
              <a:rPr lang="en-US" dirty="0" err="1"/>
              <a:t>Hostapd</a:t>
            </a:r>
            <a:r>
              <a:rPr lang="en-US" dirty="0"/>
              <a:t> or </a:t>
            </a:r>
            <a:r>
              <a:rPr lang="en-US" dirty="0" err="1"/>
              <a:t>Airmon-ng</a:t>
            </a:r>
            <a:r>
              <a:rPr lang="en-US" dirty="0"/>
              <a:t> allowing to use more chipsets like </a:t>
            </a:r>
            <a:r>
              <a:rPr lang="en-US" dirty="0" err="1"/>
              <a:t>Realtek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customize each one of the network interfaces which allows the user to keep the current setup or change it completely.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64" y="91415"/>
            <a:ext cx="4133723" cy="33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2854"/>
            <a:ext cx="9905999" cy="41683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the installation script all the required dependencies, scripts and setup can be installed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On Jessie based systems use: install-FruityWifi-PHP5.sh</a:t>
            </a:r>
          </a:p>
          <a:p>
            <a:pPr lvl="1"/>
            <a:r>
              <a:rPr lang="en-US" dirty="0"/>
              <a:t>On Stretch based systems use: install-FruityWifi-PHP7.sh </a:t>
            </a:r>
            <a:endParaRPr lang="en-US" dirty="0" smtClean="0"/>
          </a:p>
          <a:p>
            <a:r>
              <a:rPr lang="en-US" dirty="0"/>
              <a:t>x86/x64 Version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need </a:t>
            </a:r>
            <a:r>
              <a:rPr lang="en-US" dirty="0" err="1"/>
              <a:t>Debian</a:t>
            </a:r>
            <a:r>
              <a:rPr lang="en-US" dirty="0"/>
              <a:t> (or based) installed (or a Live CD version) to use this script.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zip file from https://github.com/xtr4nge/FruityWifi/archive/master.zip</a:t>
            </a:r>
          </a:p>
          <a:p>
            <a:pPr lvl="1"/>
            <a:r>
              <a:rPr lang="en-US" dirty="0" smtClean="0"/>
              <a:t>Unzip </a:t>
            </a:r>
            <a:r>
              <a:rPr lang="en-US" dirty="0"/>
              <a:t>the file and run install-FruityWifi-{PHPVersion}.sh (This script will install all the dependencies and setups)</a:t>
            </a:r>
          </a:p>
          <a:p>
            <a:pPr lvl="1"/>
            <a:r>
              <a:rPr lang="en-US" dirty="0" smtClean="0"/>
              <a:t>Go </a:t>
            </a:r>
            <a:r>
              <a:rPr lang="en-US" dirty="0"/>
              <a:t>to http://localhost:8000 (for http)</a:t>
            </a:r>
          </a:p>
          <a:p>
            <a:pPr lvl="1"/>
            <a:r>
              <a:rPr lang="en-US" dirty="0"/>
              <a:t>Go to https://localhost:8443 (for https)</a:t>
            </a:r>
          </a:p>
          <a:p>
            <a:r>
              <a:rPr lang="en-US" dirty="0" smtClean="0"/>
              <a:t>user</a:t>
            </a:r>
            <a:r>
              <a:rPr lang="en-US" dirty="0"/>
              <a:t>: admin</a:t>
            </a:r>
          </a:p>
          <a:p>
            <a:r>
              <a:rPr lang="en-US" dirty="0"/>
              <a:t>pass: admin </a:t>
            </a:r>
          </a:p>
        </p:txBody>
      </p:sp>
    </p:spTree>
    <p:extLst>
      <p:ext uri="{BB962C8B-B14F-4D97-AF65-F5344CB8AC3E}">
        <p14:creationId xmlns:p14="http://schemas.microsoft.com/office/powerpoint/2010/main" val="17692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2854"/>
            <a:ext cx="9905999" cy="41683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Kali Linux Version</a:t>
            </a:r>
          </a:p>
          <a:p>
            <a:pPr lvl="1"/>
            <a:r>
              <a:rPr lang="en-US" dirty="0" err="1" smtClean="0"/>
              <a:t>FruityWifi</a:t>
            </a:r>
            <a:r>
              <a:rPr lang="en-US" dirty="0" smtClean="0"/>
              <a:t> </a:t>
            </a:r>
            <a:r>
              <a:rPr lang="en-US" dirty="0"/>
              <a:t>is now part of Kali Linux repositories.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fruitywifi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fruitywifi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/php5-fpm start</a:t>
            </a:r>
          </a:p>
          <a:p>
            <a:r>
              <a:rPr lang="en-US" dirty="0" smtClean="0"/>
              <a:t>Go </a:t>
            </a:r>
            <a:r>
              <a:rPr lang="en-US" dirty="0"/>
              <a:t>to http://localhost:8000 (for http)</a:t>
            </a:r>
          </a:p>
          <a:p>
            <a:r>
              <a:rPr lang="en-US" dirty="0"/>
              <a:t>Go to https://localhost:8443 (for https)</a:t>
            </a:r>
          </a:p>
          <a:p>
            <a:r>
              <a:rPr lang="en-US" dirty="0" smtClean="0"/>
              <a:t>user</a:t>
            </a:r>
            <a:r>
              <a:rPr lang="en-US" dirty="0"/>
              <a:t>: admin</a:t>
            </a:r>
          </a:p>
          <a:p>
            <a:r>
              <a:rPr lang="en-US" dirty="0"/>
              <a:t>pass: admin</a:t>
            </a:r>
          </a:p>
          <a:p>
            <a:pPr lvl="1"/>
            <a:r>
              <a:rPr lang="en-US" dirty="0" smtClean="0"/>
              <a:t>Note</a:t>
            </a:r>
            <a:r>
              <a:rPr lang="en-US" dirty="0"/>
              <a:t>: installing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fruitywifi</a:t>
            </a:r>
            <a:r>
              <a:rPr lang="en-US" dirty="0"/>
              <a:t> will install all modules. If you want to install only some modules, you can install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fruitywifi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-core</a:t>
            </a:r>
            <a:r>
              <a:rPr lang="en-US" dirty="0"/>
              <a:t> first and then each module, for example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fruitywifi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-module-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dnsspoof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(ARM)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2854"/>
            <a:ext cx="9905999" cy="41683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ARM version (Raspberry Pi)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need a </a:t>
            </a:r>
            <a:r>
              <a:rPr lang="en-US" dirty="0" err="1"/>
              <a:t>Raspbian</a:t>
            </a:r>
            <a:r>
              <a:rPr lang="en-US" dirty="0"/>
              <a:t>, </a:t>
            </a:r>
            <a:r>
              <a:rPr lang="en-US" dirty="0" err="1"/>
              <a:t>Pwnpi</a:t>
            </a:r>
            <a:r>
              <a:rPr lang="en-US" dirty="0"/>
              <a:t> or Kali Linux version to use this script.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zip file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https://github.com/xtr4nge/FruityWifi/archive/master.zip</a:t>
            </a:r>
          </a:p>
          <a:p>
            <a:pPr lvl="1"/>
            <a:r>
              <a:rPr lang="en-US" dirty="0" smtClean="0"/>
              <a:t>Unzip </a:t>
            </a:r>
            <a:r>
              <a:rPr lang="en-US" dirty="0"/>
              <a:t>the file and 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install-FruityWifi-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{PHPVersion}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This script will install all the dependencies and setups)</a:t>
            </a:r>
          </a:p>
          <a:p>
            <a:r>
              <a:rPr lang="en-US" dirty="0" smtClean="0"/>
              <a:t>Go </a:t>
            </a:r>
            <a:r>
              <a:rPr lang="en-US" dirty="0"/>
              <a:t>to http://localhost:8000 (for http)</a:t>
            </a:r>
          </a:p>
          <a:p>
            <a:r>
              <a:rPr lang="en-US" dirty="0"/>
              <a:t>Go to https://localhost:8443 (for https)</a:t>
            </a:r>
          </a:p>
          <a:p>
            <a:r>
              <a:rPr lang="en-US" dirty="0" smtClean="0"/>
              <a:t>user</a:t>
            </a:r>
            <a:r>
              <a:rPr lang="en-US" dirty="0"/>
              <a:t>: admin</a:t>
            </a:r>
          </a:p>
          <a:p>
            <a:r>
              <a:rPr lang="en-US" dirty="0"/>
              <a:t>pass: admin </a:t>
            </a:r>
          </a:p>
        </p:txBody>
      </p:sp>
    </p:spTree>
    <p:extLst>
      <p:ext uri="{BB962C8B-B14F-4D97-AF65-F5344CB8AC3E}">
        <p14:creationId xmlns:p14="http://schemas.microsoft.com/office/powerpoint/2010/main" val="314883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 (</a:t>
            </a:r>
            <a:r>
              <a:rPr lang="en-US" dirty="0" err="1" smtClean="0"/>
              <a:t>Debian</a:t>
            </a:r>
            <a:r>
              <a:rPr lang="en-US" dirty="0" smtClean="0"/>
              <a:t> Buster)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2854"/>
            <a:ext cx="9905999" cy="4168347"/>
          </a:xfrm>
        </p:spPr>
        <p:txBody>
          <a:bodyPr>
            <a:normAutofit/>
          </a:bodyPr>
          <a:lstStyle/>
          <a:p>
            <a:r>
              <a:rPr lang="en-US" dirty="0"/>
              <a:t>Please use </a:t>
            </a:r>
            <a:r>
              <a:rPr lang="en-US" dirty="0" err="1"/>
              <a:t>Use</a:t>
            </a:r>
            <a:r>
              <a:rPr lang="en-US" dirty="0"/>
              <a:t> </a:t>
            </a:r>
            <a:r>
              <a:rPr lang="en-US" dirty="0" err="1"/>
              <a:t>Debian</a:t>
            </a:r>
            <a:r>
              <a:rPr lang="en-US" dirty="0"/>
              <a:t> Buster based systems. The Installer has been updated for resolving issues with old version.</a:t>
            </a:r>
          </a:p>
          <a:p>
            <a:r>
              <a:rPr lang="en-US" dirty="0" err="1" smtClean="0"/>
              <a:t>FruityWiFi</a:t>
            </a:r>
            <a:r>
              <a:rPr lang="en-US" dirty="0" smtClean="0"/>
              <a:t> is an open source tool to audit wireless networks. It allows the user to deploy advanced attacks by directly using the web interface or by sending messages to it.</a:t>
            </a:r>
          </a:p>
          <a:p>
            <a:r>
              <a:rPr lang="en-US" dirty="0" err="1" smtClean="0"/>
              <a:t>Initialy</a:t>
            </a:r>
            <a:r>
              <a:rPr lang="en-US" dirty="0" smtClean="0"/>
              <a:t> </a:t>
            </a:r>
            <a:r>
              <a:rPr lang="en-US" dirty="0"/>
              <a:t>the application was created to be used with the Raspberry-Pi, but it can be installed on any </a:t>
            </a:r>
            <a:r>
              <a:rPr lang="en-US" dirty="0" err="1"/>
              <a:t>Debian</a:t>
            </a:r>
            <a:r>
              <a:rPr lang="en-US" dirty="0"/>
              <a:t> based system.</a:t>
            </a:r>
          </a:p>
        </p:txBody>
      </p:sp>
    </p:spTree>
    <p:extLst>
      <p:ext uri="{BB962C8B-B14F-4D97-AF65-F5344CB8AC3E}">
        <p14:creationId xmlns:p14="http://schemas.microsoft.com/office/powerpoint/2010/main" val="370081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730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Tw Cen MT</vt:lpstr>
      <vt:lpstr>Circuit</vt:lpstr>
      <vt:lpstr>Fruity WiFi: Wireless Network Auditing Tool</vt:lpstr>
      <vt:lpstr>OUtline</vt:lpstr>
      <vt:lpstr>About</vt:lpstr>
      <vt:lpstr>Overview</vt:lpstr>
      <vt:lpstr>Overview (Cont’d)</vt:lpstr>
      <vt:lpstr>Installation</vt:lpstr>
      <vt:lpstr>Installation (linux)</vt:lpstr>
      <vt:lpstr>Installation (ARM)</vt:lpstr>
      <vt:lpstr>Important Note (Debian Buster)</vt:lpstr>
      <vt:lpstr>Modules</vt:lpstr>
      <vt:lpstr>Services</vt:lpstr>
      <vt:lpstr>Logs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Fruity WiFi: Wireless Network Auditing Tool</dc:title>
  <dc:creator>John Carls</dc:creator>
  <cp:lastModifiedBy>John Carls</cp:lastModifiedBy>
  <cp:revision>7</cp:revision>
  <dcterms:created xsi:type="dcterms:W3CDTF">2020-01-09T03:02:55Z</dcterms:created>
  <dcterms:modified xsi:type="dcterms:W3CDTF">2020-01-09T04:01:54Z</dcterms:modified>
</cp:coreProperties>
</file>