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956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115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56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5433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880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0215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274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923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0578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32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31D1-A728-4E88-95C9-C58095C12072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474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31D1-A728-4E88-95C9-C58095C12072}" type="datetimeFigureOut">
              <a:rPr lang="ko-KR" altLang="en-US" smtClean="0"/>
              <a:pPr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CB720-2AD6-45DA-8E0F-1B0D493A91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21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5020225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00706533"/>
              </p:ext>
            </p:extLst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7932392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리스트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strike="sngStrike" dirty="0" err="1">
                          <a:solidFill>
                            <a:schemeClr val="tx1"/>
                          </a:solidFill>
                        </a:rPr>
                        <a:t>글번호</a:t>
                      </a:r>
                      <a:r>
                        <a:rPr lang="en-US" altLang="ko-KR" sz="1200" strike="sngStrike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strike="sngStrik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strike="sngStrike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strike="sngStrike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strike="sngStrike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1200" strike="sngStrike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strike="sngStrike" baseline="0" dirty="0">
                          <a:solidFill>
                            <a:schemeClr val="tx1"/>
                          </a:solidFill>
                        </a:rPr>
                        <a:t>등록일 화면에 출력</a:t>
                      </a:r>
                      <a:endParaRPr lang="en-US" altLang="ko-KR" sz="1200" strike="sngStrike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strike="sngStrike" dirty="0">
                          <a:solidFill>
                            <a:schemeClr val="tx1"/>
                          </a:solidFill>
                        </a:rPr>
                        <a:t>글쓰기 클릭 시 작성</a:t>
                      </a:r>
                      <a:r>
                        <a:rPr lang="ko-KR" altLang="en-US" sz="1200" strike="sngStrike" baseline="0" dirty="0">
                          <a:solidFill>
                            <a:schemeClr val="tx1"/>
                          </a:solidFill>
                        </a:rPr>
                        <a:t> 페이지로 이동</a:t>
                      </a:r>
                      <a:endParaRPr lang="en-US" altLang="ko-KR" sz="1200" strike="sng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strike="sngStrike" baseline="0" dirty="0">
                          <a:solidFill>
                            <a:schemeClr val="tx1"/>
                          </a:solidFill>
                        </a:rPr>
                        <a:t>제목 클릭 시 상세보기 화면으로 이동</a:t>
                      </a:r>
                      <a:endParaRPr lang="en-US" altLang="ko-KR" sz="1200" strike="sng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검색조건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처리 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601" y="2089027"/>
            <a:ext cx="6142754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7721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663294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5068836"/>
              </p:ext>
            </p:extLst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87382708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글쓰기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strike="sngStrike" dirty="0">
                          <a:solidFill>
                            <a:schemeClr val="tx1"/>
                          </a:solidFill>
                        </a:rPr>
                        <a:t>리스트로 클릭</a:t>
                      </a:r>
                      <a:r>
                        <a:rPr lang="ko-KR" altLang="en-US" sz="1200" strike="sngStrike" baseline="0" dirty="0">
                          <a:solidFill>
                            <a:schemeClr val="tx1"/>
                          </a:solidFill>
                        </a:rPr>
                        <a:t> 시 리스트 화면으로 이동</a:t>
                      </a:r>
                      <a:endParaRPr lang="en-US" altLang="ko-KR" sz="1200" strike="sng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strike="sngStrike" baseline="0" dirty="0">
                          <a:solidFill>
                            <a:schemeClr val="tx1"/>
                          </a:solidFill>
                        </a:rPr>
                        <a:t>글쓰기 클릭 시 저장 후 작성한글 상세보기 화면으로 이동</a:t>
                      </a:r>
                      <a:endParaRPr lang="en-US" altLang="ko-KR" sz="1200" strike="sng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strike="sngStrike" baseline="0" dirty="0" err="1">
                          <a:solidFill>
                            <a:schemeClr val="tx1"/>
                          </a:solidFill>
                        </a:rPr>
                        <a:t>다시쓰기</a:t>
                      </a:r>
                      <a:r>
                        <a:rPr lang="ko-KR" altLang="en-US" sz="1200" strike="sngStrike" baseline="0" dirty="0">
                          <a:solidFill>
                            <a:schemeClr val="tx1"/>
                          </a:solidFill>
                        </a:rPr>
                        <a:t> 버튼 클릭 시 작성한 내용 모두 삭제 </a:t>
                      </a:r>
                      <a:r>
                        <a:rPr lang="en-US" altLang="ko-KR" sz="1200" strike="sngStrike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strike="sngStrike" baseline="0" dirty="0">
                          <a:solidFill>
                            <a:schemeClr val="tx1"/>
                          </a:solidFill>
                        </a:rPr>
                        <a:t>페이지 이동 </a:t>
                      </a:r>
                      <a:r>
                        <a:rPr lang="en-US" altLang="ko-KR" sz="1200" strike="sngStrike" baseline="0" dirty="0">
                          <a:solidFill>
                            <a:schemeClr val="tx1"/>
                          </a:solidFill>
                        </a:rPr>
                        <a:t>X )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strike="sngStrike" baseline="0" dirty="0">
                          <a:solidFill>
                            <a:schemeClr val="tx1"/>
                          </a:solidFill>
                        </a:rPr>
                        <a:t>취소 클릭 시 </a:t>
                      </a:r>
                      <a:r>
                        <a:rPr lang="en-US" altLang="ko-KR" sz="1200" strike="sngStrike" baseline="0" dirty="0">
                          <a:solidFill>
                            <a:schemeClr val="tx1"/>
                          </a:solidFill>
                        </a:rPr>
                        <a:t>conform</a:t>
                      </a:r>
                      <a:r>
                        <a:rPr lang="ko-KR" altLang="en-US" sz="1200" strike="sngStrike" baseline="0" dirty="0">
                          <a:solidFill>
                            <a:schemeClr val="tx1"/>
                          </a:solidFill>
                        </a:rPr>
                        <a:t>창 을 통하여 취소 여부 확인 및 취소 선택 시 메인 페이지로 이동 </a:t>
                      </a:r>
                      <a:endParaRPr lang="en-US" altLang="ko-KR" sz="12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97844"/>
            <a:ext cx="4707434" cy="447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0434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3124892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8112063"/>
              </p:ext>
            </p:extLst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94781390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상세보기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strike="sngStrike" dirty="0">
                          <a:solidFill>
                            <a:schemeClr val="tx1"/>
                          </a:solidFill>
                        </a:rPr>
                        <a:t>리스트로 클릭</a:t>
                      </a:r>
                      <a:r>
                        <a:rPr lang="ko-KR" altLang="en-US" sz="1200" strike="sngStrike" baseline="0" dirty="0">
                          <a:solidFill>
                            <a:schemeClr val="tx1"/>
                          </a:solidFill>
                        </a:rPr>
                        <a:t> 시 리스트 화면으로 이동</a:t>
                      </a:r>
                      <a:endParaRPr lang="en-US" altLang="ko-KR" sz="1200" strike="sng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strike="sngStrike" baseline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200" strike="sngStrike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strike="sngStrike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strike="sngStrike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strike="sngStrike" baseline="0" dirty="0">
                          <a:solidFill>
                            <a:schemeClr val="tx1"/>
                          </a:solidFill>
                        </a:rPr>
                        <a:t>작성일</a:t>
                      </a:r>
                      <a:r>
                        <a:rPr lang="en-US" altLang="ko-KR" sz="1200" strike="sngStrike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strike="sngStrike" baseline="0" dirty="0">
                          <a:solidFill>
                            <a:schemeClr val="tx1"/>
                          </a:solidFill>
                        </a:rPr>
                        <a:t>내용은 수정 불가 되도록 속성값 변경</a:t>
                      </a:r>
                      <a:endParaRPr lang="en-US" altLang="ko-KR" sz="1200" strike="sngStrike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 날짜의 형식은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로 표시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수정 버튼 클릭 시 수정 페이지로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5400600" cy="4307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9224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4819759"/>
              </p:ext>
            </p:extLst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5301931"/>
              </p:ext>
            </p:extLst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0825262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상세보기 화면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리스트로 클릭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시 리스트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작성일은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수정 불가 되도록 속성값 변경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 날짜의 형식은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로 표시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수정 버튼 클릭 시 글 수정 후 메인 페이지로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삭제 버튼 클릭 시 삭제 확인 여부 확인 후 삭제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취소 버튼 클릭 시 메인 페이지로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585969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952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8981113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자료실 리스트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자료실 메뉴 추가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페이징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처리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C4815A4-4EA5-47CE-9FD6-E2715AFB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58992"/>
            <a:ext cx="4896544" cy="47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641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9798178"/>
              </p:ext>
            </p:extLst>
          </p:nvPr>
        </p:nvGraphicFramePr>
        <p:xfrm>
          <a:off x="179513" y="1340768"/>
          <a:ext cx="8784975" cy="541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자료실 저장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00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파일 추가가 가능한 게시판 작성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리스트로 클릭 시 자료실 리스트로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각 버튼의 기능 구현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글쓰기 버튼 이후 저장 후  상세보기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테이블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개 생성 후 작업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시퀀스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내용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등록일 등이 저장 되는 테이블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및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파일 시퀀스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글번호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파일명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변환된 파일명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등록일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사용여부 등이 저장되는 테이블 생성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91BA7C4-1CD8-4428-9D15-46FACAE96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47045"/>
            <a:ext cx="4968552" cy="47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236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784976" cy="936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4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3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54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93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501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  서   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화면 설계도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시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스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mavenBoard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김동영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문 서 번 호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</a:rPr>
                        <a:t>활       동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작   성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2018.09.12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버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     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승   인   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79512" y="260649"/>
          <a:ext cx="8811907" cy="936104"/>
        </p:xfrm>
        <a:graphic>
          <a:graphicData uri="http://schemas.openxmlformats.org/drawingml/2006/table">
            <a:tbl>
              <a:tblPr/>
              <a:tblGrid>
                <a:gridCol w="88119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6377146"/>
              </p:ext>
            </p:extLst>
          </p:nvPr>
        </p:nvGraphicFramePr>
        <p:xfrm>
          <a:off x="179513" y="1340768"/>
          <a:ext cx="8784975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90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4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단위 업무명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자료실 수정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(ID)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 레이아웃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4536"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파일 삭제 버튼 클릭 시 파일은 삭제 처리 되며 새로운 파일 업로드 </a:t>
                      </a:r>
                      <a:r>
                        <a:rPr lang="ko-KR" altLang="en-US" sz="1200" baseline="0" dirty="0" err="1">
                          <a:solidFill>
                            <a:schemeClr val="tx1"/>
                          </a:solidFill>
                        </a:rPr>
                        <a:t>할수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 있도록 변경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제목 내용은 수정 가능하지만 작성자와 작성일은 수정 되지 못하도록 작업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수정 후 상세 보기 화면으로 이동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</a:rPr>
                        <a:t>각 버튼 작동 되도록 작업</a:t>
                      </a:r>
                      <a:endParaRPr lang="en-US" altLang="ko-KR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79EF025-ECFC-445B-9151-26A50326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5255"/>
            <a:ext cx="4952117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993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541</Words>
  <Application>Microsoft Office PowerPoint</Application>
  <PresentationFormat>화면 슬라이드 쇼(4:3)</PresentationFormat>
  <Paragraphs>151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ohisoul</cp:lastModifiedBy>
  <cp:revision>18</cp:revision>
  <dcterms:created xsi:type="dcterms:W3CDTF">2018-09-12T02:04:28Z</dcterms:created>
  <dcterms:modified xsi:type="dcterms:W3CDTF">2019-07-19T07:44:30Z</dcterms:modified>
</cp:coreProperties>
</file>